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23.12.2018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671326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3" name="Group 37">
            <a:extLst>
              <a:ext uri="{FF2B5EF4-FFF2-40B4-BE49-F238E27FC236}">
                <a16:creationId xmlns:a16="http://schemas.microsoft.com/office/drawing/2014/main" id="{B96F4777-4AD2-4311-A582-2EABCA812BF9}"/>
              </a:ext>
            </a:extLst>
          </p:cNvPr>
          <p:cNvGrpSpPr>
            <a:grpSpLocks/>
          </p:cNvGrpSpPr>
          <p:nvPr/>
        </p:nvGrpSpPr>
        <p:grpSpPr bwMode="auto">
          <a:xfrm>
            <a:off x="2499062" y="6597897"/>
            <a:ext cx="285750" cy="781050"/>
            <a:chOff x="2496" y="2112"/>
            <a:chExt cx="181" cy="499"/>
          </a:xfrm>
        </p:grpSpPr>
        <p:sp>
          <p:nvSpPr>
            <p:cNvPr id="94" name="Line 38">
              <a:extLst>
                <a:ext uri="{FF2B5EF4-FFF2-40B4-BE49-F238E27FC236}">
                  <a16:creationId xmlns:a16="http://schemas.microsoft.com/office/drawing/2014/main" id="{C77883C7-A3B4-47A0-92E5-108F55E3D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9">
              <a:extLst>
                <a:ext uri="{FF2B5EF4-FFF2-40B4-BE49-F238E27FC236}">
                  <a16:creationId xmlns:a16="http://schemas.microsoft.com/office/drawing/2014/main" id="{188AC585-923C-4062-8380-BC5B74533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5" name="Group 40">
              <a:extLst>
                <a:ext uri="{FF2B5EF4-FFF2-40B4-BE49-F238E27FC236}">
                  <a16:creationId xmlns:a16="http://schemas.microsoft.com/office/drawing/2014/main" id="{BEA8FAF5-2530-44B6-A514-102486502D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06" name="Freeform 41">
                <a:extLst>
                  <a:ext uri="{FF2B5EF4-FFF2-40B4-BE49-F238E27FC236}">
                    <a16:creationId xmlns:a16="http://schemas.microsoft.com/office/drawing/2014/main" id="{3A1D573F-73CA-451D-A049-A2365EA53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42">
                <a:extLst>
                  <a:ext uri="{FF2B5EF4-FFF2-40B4-BE49-F238E27FC236}">
                    <a16:creationId xmlns:a16="http://schemas.microsoft.com/office/drawing/2014/main" id="{98B0F28D-C622-45B2-ABD2-72FE8AFA2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43">
                <a:extLst>
                  <a:ext uri="{FF2B5EF4-FFF2-40B4-BE49-F238E27FC236}">
                    <a16:creationId xmlns:a16="http://schemas.microsoft.com/office/drawing/2014/main" id="{0DD853B4-2354-4448-AD69-F5A184BD0C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233</Words>
  <Application>Microsoft Office PowerPoint</Application>
  <PresentationFormat>Custom</PresentationFormat>
  <Paragraphs>74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164</cp:revision>
  <dcterms:created xsi:type="dcterms:W3CDTF">2002-08-21T12:11:08Z</dcterms:created>
  <dcterms:modified xsi:type="dcterms:W3CDTF">2018-12-24T02:57:10Z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