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78" r:id="rId2"/>
  </p:sldIdLst>
  <p:sldSz cx="7315200" cy="9601200"/>
  <p:notesSz cx="7102475" cy="938847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vid McClure" initials="DM" lastIdx="1" clrIdx="0">
    <p:extLst>
      <p:ext uri="{19B8F6BF-5375-455C-9EA6-DF929625EA0E}">
        <p15:presenceInfo xmlns:p15="http://schemas.microsoft.com/office/powerpoint/2012/main" userId="S::dmcclure@guardiansecurity.com::60c15ae3-87c6-4c2c-af40-a013f1ade78f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DAB9"/>
    <a:srgbClr val="FFD2A5"/>
    <a:srgbClr val="FFCC99"/>
    <a:srgbClr val="EE732E"/>
    <a:srgbClr val="A2DC00"/>
    <a:srgbClr val="6EB480"/>
    <a:srgbClr val="13C984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3018" y="96"/>
      </p:cViewPr>
      <p:guideLst>
        <p:guide orient="horz" pos="3024"/>
        <p:guide pos="2304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048" cy="468803"/>
          </a:xfrm>
          <a:prstGeom prst="rect">
            <a:avLst/>
          </a:prstGeom>
        </p:spPr>
        <p:txBody>
          <a:bodyPr vert="horz" lIns="94199" tIns="47099" rIns="94199" bIns="47099" rtlCol="0"/>
          <a:lstStyle>
            <a:lvl1pPr algn="l" eaLnBrk="1" hangingPunct="1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2886" y="0"/>
            <a:ext cx="3078048" cy="468803"/>
          </a:xfrm>
          <a:prstGeom prst="rect">
            <a:avLst/>
          </a:prstGeom>
        </p:spPr>
        <p:txBody>
          <a:bodyPr vert="horz" lIns="94199" tIns="47099" rIns="94199" bIns="47099" rtlCol="0"/>
          <a:lstStyle>
            <a:lvl1pPr algn="r" eaLnBrk="1" hangingPunct="1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1D74738F-2DA7-4EF7-B221-36FBB027CA23}" type="datetimeFigureOut">
              <a:rPr lang="en-US"/>
              <a:pPr>
                <a:defRPr/>
              </a:pPr>
              <a:t>26.09.2020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11388" y="703263"/>
            <a:ext cx="2679700" cy="3521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199" tIns="47099" rIns="94199" bIns="47099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557" y="4459837"/>
            <a:ext cx="5681363" cy="4223882"/>
          </a:xfrm>
          <a:prstGeom prst="rect">
            <a:avLst/>
          </a:prstGeom>
        </p:spPr>
        <p:txBody>
          <a:bodyPr vert="horz" lIns="94199" tIns="47099" rIns="94199" bIns="47099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918121"/>
            <a:ext cx="3078048" cy="468803"/>
          </a:xfrm>
          <a:prstGeom prst="rect">
            <a:avLst/>
          </a:prstGeom>
        </p:spPr>
        <p:txBody>
          <a:bodyPr vert="horz" lIns="94199" tIns="47099" rIns="94199" bIns="47099" rtlCol="0" anchor="b"/>
          <a:lstStyle>
            <a:lvl1pPr algn="l" eaLnBrk="1" hangingPunct="1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2886" y="8918121"/>
            <a:ext cx="3078048" cy="468803"/>
          </a:xfrm>
          <a:prstGeom prst="rect">
            <a:avLst/>
          </a:prstGeom>
        </p:spPr>
        <p:txBody>
          <a:bodyPr vert="horz" wrap="square" lIns="94199" tIns="47099" rIns="94199" bIns="47099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4D250492-C81B-4E2F-A839-DED35552501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24228" indent="-278549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14196" indent="-222839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559875" indent="-222839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05554" indent="-222839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451232" indent="-222839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896911" indent="-222839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342589" indent="-222839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788268" indent="-222839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4D847B4-44C5-4AE2-A853-857E5C000287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275" y="2982913"/>
            <a:ext cx="6216650" cy="2057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6963" y="5440363"/>
            <a:ext cx="5121275" cy="24542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4060F4-D01B-45FA-9121-AEAE6587682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50775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12074E-FFDA-481D-AEC8-B9C103929A6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73003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838" y="385763"/>
            <a:ext cx="1646237" cy="8189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125" y="385763"/>
            <a:ext cx="4786313" cy="8189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ED13DC-8316-4943-8675-275499A5E88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69582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67C6BB-976F-4026-B9CA-A0451E4176D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57123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6169025"/>
            <a:ext cx="6218238" cy="19081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4068763"/>
            <a:ext cx="6218238" cy="210026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9500C4-DA73-4525-A43B-FBFC790C75E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83626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5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33800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307886-F779-4433-808F-7B27EAF68A0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4462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4175"/>
            <a:ext cx="658495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5" y="2149475"/>
            <a:ext cx="3232150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5" y="3044825"/>
            <a:ext cx="3232150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338" y="2149475"/>
            <a:ext cx="3233737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338" y="3044825"/>
            <a:ext cx="3233737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E84C29-56C0-44BD-8074-F04574D373B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99474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D929BA-790B-4E3C-B4D0-EEEB79864D7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74823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F72B92-B3C0-4605-9B1F-7B2FA5CABE4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40731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2588"/>
            <a:ext cx="2406650" cy="16271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675" y="382588"/>
            <a:ext cx="4089400" cy="81946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125" y="2009775"/>
            <a:ext cx="2406650" cy="6567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474EEC-9AAE-4D28-87F4-2A4F91C3DF5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23357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513" y="6721475"/>
            <a:ext cx="4389437" cy="7921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513" y="857250"/>
            <a:ext cx="4389437" cy="57610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513" y="7513638"/>
            <a:ext cx="4389437" cy="1127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B9DFCF-4B14-419F-AFB2-B8A090D541E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75978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51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98725" y="8742363"/>
            <a:ext cx="23177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419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500"/>
            </a:lvl1pPr>
          </a:lstStyle>
          <a:p>
            <a:pPr>
              <a:defRPr/>
            </a:pPr>
            <a:fld id="{E5262C48-1226-44F2-9E37-833E3973C7B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6pPr>
      <a:lvl7pPr marL="9144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7pPr>
      <a:lvl8pPr marL="13716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8pPr>
      <a:lvl9pPr marL="18288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9pPr>
    </p:titleStyle>
    <p:bodyStyle>
      <a:lvl1pPr marL="361950" indent="-361950" algn="l" defTabSz="966788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85813" indent="-303213" algn="l" defTabSz="966788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2pPr>
      <a:lvl3pPr marL="1208088" indent="-241300" algn="l" defTabSz="966788" rtl="0" eaLnBrk="0" fontAlgn="base" hangingPunct="0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3pPr>
      <a:lvl4pPr marL="1692275" indent="-242888" algn="l" defTabSz="966788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4pPr>
      <a:lvl5pPr marL="2174875" indent="-241300" algn="l" defTabSz="966788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5pPr>
      <a:lvl6pPr marL="26320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6pPr>
      <a:lvl7pPr marL="30892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7pPr>
      <a:lvl8pPr marL="35464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8pPr>
      <a:lvl9pPr marL="40036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0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9454975"/>
              </p:ext>
            </p:extLst>
          </p:nvPr>
        </p:nvGraphicFramePr>
        <p:xfrm>
          <a:off x="177800" y="165100"/>
          <a:ext cx="6997700" cy="2933676"/>
        </p:xfrm>
        <a:graphic>
          <a:graphicData uri="http://schemas.openxmlformats.org/drawingml/2006/table">
            <a:tbl>
              <a:tblPr/>
              <a:tblGrid>
                <a:gridCol w="1041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7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5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3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87465"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6" marB="45716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+mn-ea"/>
                          <a:cs typeface="Times New Roman" charset="0"/>
                        </a:rPr>
                        <a:t>2020 Movember Charity Classic</a:t>
                      </a:r>
                      <a:br>
                        <a:rPr kumimoji="0" lang="en-US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+mn-ea"/>
                          <a:cs typeface="Times New Roman" charset="0"/>
                        </a:rPr>
                      </a:b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+mn-ea"/>
                          <a:cs typeface="Times New Roman" charset="0"/>
                        </a:rPr>
                        <a:t>Bay 5</a:t>
                      </a:r>
                      <a:b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+mn-ea"/>
                          <a:cs typeface="Times New Roman" charset="0"/>
                        </a:rPr>
                      </a:br>
                      <a:r>
                        <a:rPr kumimoji="0" lang="en-US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+mn-ea"/>
                          <a:cs typeface="Times New Roman" charset="0"/>
                        </a:rPr>
                        <a:t>What’s Behind the Walls?</a:t>
                      </a:r>
                      <a:br>
                        <a:rPr kumimoji="0" lang="en-US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+mn-ea"/>
                          <a:cs typeface="Times New Roman" charset="0"/>
                        </a:rPr>
                      </a:b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+mn-ea"/>
                          <a:cs typeface="+mn-cs"/>
                        </a:rPr>
                        <a:t>Course Designer: Dave McClure</a:t>
                      </a:r>
                    </a:p>
                  </a:txBody>
                  <a:tcPr marL="45720" marR="45720" marT="45716" marB="4571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1282">
                <a:tc gridSpan="4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START POSITION: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 Standing outside the shooting area, toes touching marks, </a:t>
                      </a:r>
                      <a:r>
                        <a:rPr lang="en-US" sz="1100" dirty="0"/>
                        <a:t>wrists below belt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, facing anywhere downrange. Gun loaded and holstered.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charset="0"/>
                      </a:endParaRP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PCC: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Standing outside the shooting area, toes touching marks, facing anywhere downrange. Gun loaded, stock touching belt, muzzle pointed anywhere downrange.</a:t>
                      </a:r>
                    </a:p>
                  </a:txBody>
                  <a:tcPr marL="18288" marR="18288" marT="36572" marB="3657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1991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STAGE PROCEDURE: </a:t>
                      </a: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At the start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signal, engage targets as they become visible from within the shooting area.</a:t>
                      </a:r>
                    </a:p>
                  </a:txBody>
                  <a:tcPr marL="45720" marR="45720"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SCORING:        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Unlimited, 30 rounds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TARGETS: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	   15 IDPA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SCORED HITS: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Best 2 per paper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START-STOP:  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Audible - Last shot</a:t>
                      </a:r>
                    </a:p>
                  </a:txBody>
                  <a:tcPr marL="45720" marR="45720"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2" name="Picture 6" descr="http://bali-construction.com/wp-content/uploads/2015/11/movember.logo_.2.jpg">
            <a:extLst>
              <a:ext uri="{FF2B5EF4-FFF2-40B4-BE49-F238E27FC236}">
                <a16:creationId xmlns:a16="http://schemas.microsoft.com/office/drawing/2014/main" id="{92BF1C95-0D7F-4BCD-89C6-094F59FF8E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650" y="584618"/>
            <a:ext cx="1003300" cy="613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6" descr="http://bali-construction.com/wp-content/uploads/2015/11/movember.logo_.2.jpg">
            <a:extLst>
              <a:ext uri="{FF2B5EF4-FFF2-40B4-BE49-F238E27FC236}">
                <a16:creationId xmlns:a16="http://schemas.microsoft.com/office/drawing/2014/main" id="{9383CB45-2241-4F66-BB24-9A1FF6EBA2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584618"/>
            <a:ext cx="1003300" cy="613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0" name="Group 380">
            <a:extLst>
              <a:ext uri="{FF2B5EF4-FFF2-40B4-BE49-F238E27FC236}">
                <a16:creationId xmlns:a16="http://schemas.microsoft.com/office/drawing/2014/main" id="{977DBD54-5DC5-46DB-ACC0-65334F941868}"/>
              </a:ext>
            </a:extLst>
          </p:cNvPr>
          <p:cNvGrpSpPr>
            <a:grpSpLocks/>
          </p:cNvGrpSpPr>
          <p:nvPr/>
        </p:nvGrpSpPr>
        <p:grpSpPr bwMode="auto">
          <a:xfrm>
            <a:off x="1194744" y="4696942"/>
            <a:ext cx="223838" cy="862013"/>
            <a:chOff x="1680" y="768"/>
            <a:chExt cx="141" cy="543"/>
          </a:xfrm>
        </p:grpSpPr>
        <p:sp>
          <p:nvSpPr>
            <p:cNvPr id="91" name="Line 381">
              <a:extLst>
                <a:ext uri="{FF2B5EF4-FFF2-40B4-BE49-F238E27FC236}">
                  <a16:creationId xmlns:a16="http://schemas.microsoft.com/office/drawing/2014/main" id="{315A825F-1BCB-4CF0-B146-BC0B99C9EF4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7" y="1061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" name="Line 382">
              <a:extLst>
                <a:ext uri="{FF2B5EF4-FFF2-40B4-BE49-F238E27FC236}">
                  <a16:creationId xmlns:a16="http://schemas.microsoft.com/office/drawing/2014/main" id="{A4F2225A-55EC-459C-8D6D-F873F7D8AA9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12" y="1019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" name="Freeform 384">
              <a:extLst>
                <a:ext uri="{FF2B5EF4-FFF2-40B4-BE49-F238E27FC236}">
                  <a16:creationId xmlns:a16="http://schemas.microsoft.com/office/drawing/2014/main" id="{8F26E80A-CDC1-4D13-BC1F-0D9C2B5E2E81}"/>
                </a:ext>
              </a:extLst>
            </p:cNvPr>
            <p:cNvSpPr>
              <a:spLocks/>
            </p:cNvSpPr>
            <p:nvPr/>
          </p:nvSpPr>
          <p:spPr bwMode="auto">
            <a:xfrm>
              <a:off x="1680" y="768"/>
              <a:ext cx="141" cy="364"/>
            </a:xfrm>
            <a:custGeom>
              <a:avLst/>
              <a:gdLst>
                <a:gd name="T0" fmla="*/ 53 w 141"/>
                <a:gd name="T1" fmla="*/ 12 h 364"/>
                <a:gd name="T2" fmla="*/ 104 w 141"/>
                <a:gd name="T3" fmla="*/ 0 h 364"/>
                <a:gd name="T4" fmla="*/ 103 w 141"/>
                <a:gd name="T5" fmla="*/ 61 h 364"/>
                <a:gd name="T6" fmla="*/ 123 w 141"/>
                <a:gd name="T7" fmla="*/ 65 h 364"/>
                <a:gd name="T8" fmla="*/ 141 w 141"/>
                <a:gd name="T9" fmla="*/ 82 h 364"/>
                <a:gd name="T10" fmla="*/ 141 w 141"/>
                <a:gd name="T11" fmla="*/ 270 h 364"/>
                <a:gd name="T12" fmla="*/ 121 w 141"/>
                <a:gd name="T13" fmla="*/ 333 h 364"/>
                <a:gd name="T14" fmla="*/ 33 w 141"/>
                <a:gd name="T15" fmla="*/ 364 h 364"/>
                <a:gd name="T16" fmla="*/ 0 w 141"/>
                <a:gd name="T17" fmla="*/ 308 h 364"/>
                <a:gd name="T18" fmla="*/ 0 w 141"/>
                <a:gd name="T19" fmla="*/ 120 h 364"/>
                <a:gd name="T20" fmla="*/ 29 w 141"/>
                <a:gd name="T21" fmla="*/ 85 h 364"/>
                <a:gd name="T22" fmla="*/ 53 w 141"/>
                <a:gd name="T23" fmla="*/ 73 h 364"/>
                <a:gd name="T24" fmla="*/ 53 w 141"/>
                <a:gd name="T25" fmla="*/ 15 h 36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41"/>
                <a:gd name="T40" fmla="*/ 0 h 364"/>
                <a:gd name="T41" fmla="*/ 141 w 141"/>
                <a:gd name="T42" fmla="*/ 364 h 364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41" h="364">
                  <a:moveTo>
                    <a:pt x="53" y="12"/>
                  </a:moveTo>
                  <a:lnTo>
                    <a:pt x="104" y="0"/>
                  </a:lnTo>
                  <a:lnTo>
                    <a:pt x="103" y="61"/>
                  </a:lnTo>
                  <a:lnTo>
                    <a:pt x="123" y="65"/>
                  </a:lnTo>
                  <a:lnTo>
                    <a:pt x="141" y="82"/>
                  </a:lnTo>
                  <a:lnTo>
                    <a:pt x="141" y="270"/>
                  </a:lnTo>
                  <a:lnTo>
                    <a:pt x="121" y="333"/>
                  </a:lnTo>
                  <a:lnTo>
                    <a:pt x="33" y="364"/>
                  </a:lnTo>
                  <a:lnTo>
                    <a:pt x="0" y="308"/>
                  </a:lnTo>
                  <a:lnTo>
                    <a:pt x="0" y="120"/>
                  </a:lnTo>
                  <a:lnTo>
                    <a:pt x="29" y="85"/>
                  </a:lnTo>
                  <a:lnTo>
                    <a:pt x="53" y="73"/>
                  </a:lnTo>
                  <a:lnTo>
                    <a:pt x="53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4" name="Group 292">
            <a:extLst>
              <a:ext uri="{FF2B5EF4-FFF2-40B4-BE49-F238E27FC236}">
                <a16:creationId xmlns:a16="http://schemas.microsoft.com/office/drawing/2014/main" id="{46C1AE73-E4FD-4DC4-9B19-E8B72C31425B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1238818" y="5172526"/>
            <a:ext cx="222250" cy="858838"/>
            <a:chOff x="384" y="816"/>
            <a:chExt cx="140" cy="541"/>
          </a:xfrm>
        </p:grpSpPr>
        <p:sp>
          <p:nvSpPr>
            <p:cNvPr id="95" name="Line 293">
              <a:extLst>
                <a:ext uri="{FF2B5EF4-FFF2-40B4-BE49-F238E27FC236}">
                  <a16:creationId xmlns:a16="http://schemas.microsoft.com/office/drawing/2014/main" id="{C6AF3F8B-16B2-4B2C-9278-38F52BF184E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" name="Line 294">
              <a:extLst>
                <a:ext uri="{FF2B5EF4-FFF2-40B4-BE49-F238E27FC236}">
                  <a16:creationId xmlns:a16="http://schemas.microsoft.com/office/drawing/2014/main" id="{0525742C-7966-4B2A-9BC8-C4A9DB105CD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" name="Freeform 295">
              <a:extLst>
                <a:ext uri="{FF2B5EF4-FFF2-40B4-BE49-F238E27FC236}">
                  <a16:creationId xmlns:a16="http://schemas.microsoft.com/office/drawing/2014/main" id="{EFDBCEB4-47D4-4305-9C9B-E288BA20C37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5 w 173"/>
                <a:gd name="T1" fmla="*/ 15 h 375"/>
                <a:gd name="T2" fmla="*/ 10 w 173"/>
                <a:gd name="T3" fmla="*/ 0 h 375"/>
                <a:gd name="T4" fmla="*/ 10 w 173"/>
                <a:gd name="T5" fmla="*/ 47 h 375"/>
                <a:gd name="T6" fmla="*/ 12 w 173"/>
                <a:gd name="T7" fmla="*/ 49 h 375"/>
                <a:gd name="T8" fmla="*/ 14 w 173"/>
                <a:gd name="T9" fmla="*/ 63 h 375"/>
                <a:gd name="T10" fmla="*/ 14 w 173"/>
                <a:gd name="T11" fmla="*/ 196 h 375"/>
                <a:gd name="T12" fmla="*/ 12 w 173"/>
                <a:gd name="T13" fmla="*/ 241 h 375"/>
                <a:gd name="T14" fmla="*/ 3 w 173"/>
                <a:gd name="T15" fmla="*/ 263 h 375"/>
                <a:gd name="T16" fmla="*/ 0 w 173"/>
                <a:gd name="T17" fmla="*/ 222 h 375"/>
                <a:gd name="T18" fmla="*/ 0 w 173"/>
                <a:gd name="T19" fmla="*/ 89 h 375"/>
                <a:gd name="T20" fmla="*/ 2 w 173"/>
                <a:gd name="T21" fmla="*/ 68 h 375"/>
                <a:gd name="T22" fmla="*/ 5 w 173"/>
                <a:gd name="T23" fmla="*/ 61 h 375"/>
                <a:gd name="T24" fmla="*/ 5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98" name="AutoShape 713">
            <a:extLst>
              <a:ext uri="{FF2B5EF4-FFF2-40B4-BE49-F238E27FC236}">
                <a16:creationId xmlns:a16="http://schemas.microsoft.com/office/drawing/2014/main" id="{B45A2CEB-D788-4C7E-B4E7-BFB8D43B19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63661" y="5887857"/>
            <a:ext cx="328613" cy="655638"/>
          </a:xfrm>
          <a:prstGeom prst="can">
            <a:avLst>
              <a:gd name="adj" fmla="val 49879"/>
            </a:avLst>
          </a:prstGeom>
          <a:solidFill>
            <a:srgbClr val="69E2FF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9" name="AutoShape 713">
            <a:extLst>
              <a:ext uri="{FF2B5EF4-FFF2-40B4-BE49-F238E27FC236}">
                <a16:creationId xmlns:a16="http://schemas.microsoft.com/office/drawing/2014/main" id="{CD2994E1-CB79-4803-8ED4-79C744B5D9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70010" y="5405085"/>
            <a:ext cx="328613" cy="655638"/>
          </a:xfrm>
          <a:prstGeom prst="can">
            <a:avLst>
              <a:gd name="adj" fmla="val 49879"/>
            </a:avLst>
          </a:prstGeom>
          <a:solidFill>
            <a:srgbClr val="69E2FF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00" name="Group 288">
            <a:extLst>
              <a:ext uri="{FF2B5EF4-FFF2-40B4-BE49-F238E27FC236}">
                <a16:creationId xmlns:a16="http://schemas.microsoft.com/office/drawing/2014/main" id="{6B460AC2-F062-405F-9F26-A2D8F526F884}"/>
              </a:ext>
            </a:extLst>
          </p:cNvPr>
          <p:cNvGrpSpPr>
            <a:grpSpLocks/>
          </p:cNvGrpSpPr>
          <p:nvPr/>
        </p:nvGrpSpPr>
        <p:grpSpPr bwMode="auto">
          <a:xfrm>
            <a:off x="6530578" y="3856517"/>
            <a:ext cx="222250" cy="858838"/>
            <a:chOff x="384" y="816"/>
            <a:chExt cx="140" cy="541"/>
          </a:xfrm>
        </p:grpSpPr>
        <p:sp>
          <p:nvSpPr>
            <p:cNvPr id="101" name="Line 289">
              <a:extLst>
                <a:ext uri="{FF2B5EF4-FFF2-40B4-BE49-F238E27FC236}">
                  <a16:creationId xmlns:a16="http://schemas.microsoft.com/office/drawing/2014/main" id="{557E28B6-8078-4079-A60C-ACB3BA87020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" name="Line 290">
              <a:extLst>
                <a:ext uri="{FF2B5EF4-FFF2-40B4-BE49-F238E27FC236}">
                  <a16:creationId xmlns:a16="http://schemas.microsoft.com/office/drawing/2014/main" id="{9EA4DADA-4A49-4C7E-BDFD-86506429812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" name="Freeform 291">
              <a:extLst>
                <a:ext uri="{FF2B5EF4-FFF2-40B4-BE49-F238E27FC236}">
                  <a16:creationId xmlns:a16="http://schemas.microsoft.com/office/drawing/2014/main" id="{63155BD5-A8A5-4C91-A52D-9A5FDF5F4F9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5 w 173"/>
                <a:gd name="T1" fmla="*/ 15 h 375"/>
                <a:gd name="T2" fmla="*/ 10 w 173"/>
                <a:gd name="T3" fmla="*/ 0 h 375"/>
                <a:gd name="T4" fmla="*/ 10 w 173"/>
                <a:gd name="T5" fmla="*/ 47 h 375"/>
                <a:gd name="T6" fmla="*/ 12 w 173"/>
                <a:gd name="T7" fmla="*/ 49 h 375"/>
                <a:gd name="T8" fmla="*/ 14 w 173"/>
                <a:gd name="T9" fmla="*/ 63 h 375"/>
                <a:gd name="T10" fmla="*/ 14 w 173"/>
                <a:gd name="T11" fmla="*/ 196 h 375"/>
                <a:gd name="T12" fmla="*/ 12 w 173"/>
                <a:gd name="T13" fmla="*/ 241 h 375"/>
                <a:gd name="T14" fmla="*/ 3 w 173"/>
                <a:gd name="T15" fmla="*/ 263 h 375"/>
                <a:gd name="T16" fmla="*/ 0 w 173"/>
                <a:gd name="T17" fmla="*/ 222 h 375"/>
                <a:gd name="T18" fmla="*/ 0 w 173"/>
                <a:gd name="T19" fmla="*/ 89 h 375"/>
                <a:gd name="T20" fmla="*/ 2 w 173"/>
                <a:gd name="T21" fmla="*/ 68 h 375"/>
                <a:gd name="T22" fmla="*/ 5 w 173"/>
                <a:gd name="T23" fmla="*/ 61 h 375"/>
                <a:gd name="T24" fmla="*/ 5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0FC558B4-7AC3-4D04-8C39-818CA2C12BDF}"/>
              </a:ext>
            </a:extLst>
          </p:cNvPr>
          <p:cNvCxnSpPr>
            <a:cxnSpLocks/>
            <a:endCxn id="211" idx="1"/>
          </p:cNvCxnSpPr>
          <p:nvPr/>
        </p:nvCxnSpPr>
        <p:spPr>
          <a:xfrm>
            <a:off x="2039870" y="7356560"/>
            <a:ext cx="4729717" cy="2947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05" name="Group 387">
            <a:extLst>
              <a:ext uri="{FF2B5EF4-FFF2-40B4-BE49-F238E27FC236}">
                <a16:creationId xmlns:a16="http://schemas.microsoft.com/office/drawing/2014/main" id="{86511461-1B54-45AB-9362-66C28C89D788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3433525" y="5228850"/>
            <a:ext cx="223838" cy="862013"/>
            <a:chOff x="1680" y="768"/>
            <a:chExt cx="141" cy="543"/>
          </a:xfrm>
        </p:grpSpPr>
        <p:sp>
          <p:nvSpPr>
            <p:cNvPr id="106" name="Line 388">
              <a:extLst>
                <a:ext uri="{FF2B5EF4-FFF2-40B4-BE49-F238E27FC236}">
                  <a16:creationId xmlns:a16="http://schemas.microsoft.com/office/drawing/2014/main" id="{18C1A84E-9C2A-4227-B8F2-FCCB307496D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7" y="1061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" name="Line 389">
              <a:extLst>
                <a:ext uri="{FF2B5EF4-FFF2-40B4-BE49-F238E27FC236}">
                  <a16:creationId xmlns:a16="http://schemas.microsoft.com/office/drawing/2014/main" id="{BA1411E2-FA08-4084-BCFE-284ED070447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12" y="1019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" name="Freeform 391">
              <a:extLst>
                <a:ext uri="{FF2B5EF4-FFF2-40B4-BE49-F238E27FC236}">
                  <a16:creationId xmlns:a16="http://schemas.microsoft.com/office/drawing/2014/main" id="{AB0F4B0F-94D2-407F-99BA-0F225869F5FF}"/>
                </a:ext>
              </a:extLst>
            </p:cNvPr>
            <p:cNvSpPr>
              <a:spLocks/>
            </p:cNvSpPr>
            <p:nvPr/>
          </p:nvSpPr>
          <p:spPr bwMode="auto">
            <a:xfrm>
              <a:off x="1680" y="768"/>
              <a:ext cx="141" cy="364"/>
            </a:xfrm>
            <a:custGeom>
              <a:avLst/>
              <a:gdLst>
                <a:gd name="T0" fmla="*/ 53 w 141"/>
                <a:gd name="T1" fmla="*/ 12 h 364"/>
                <a:gd name="T2" fmla="*/ 104 w 141"/>
                <a:gd name="T3" fmla="*/ 0 h 364"/>
                <a:gd name="T4" fmla="*/ 103 w 141"/>
                <a:gd name="T5" fmla="*/ 61 h 364"/>
                <a:gd name="T6" fmla="*/ 123 w 141"/>
                <a:gd name="T7" fmla="*/ 65 h 364"/>
                <a:gd name="T8" fmla="*/ 141 w 141"/>
                <a:gd name="T9" fmla="*/ 82 h 364"/>
                <a:gd name="T10" fmla="*/ 141 w 141"/>
                <a:gd name="T11" fmla="*/ 270 h 364"/>
                <a:gd name="T12" fmla="*/ 121 w 141"/>
                <a:gd name="T13" fmla="*/ 333 h 364"/>
                <a:gd name="T14" fmla="*/ 33 w 141"/>
                <a:gd name="T15" fmla="*/ 364 h 364"/>
                <a:gd name="T16" fmla="*/ 0 w 141"/>
                <a:gd name="T17" fmla="*/ 308 h 364"/>
                <a:gd name="T18" fmla="*/ 0 w 141"/>
                <a:gd name="T19" fmla="*/ 120 h 364"/>
                <a:gd name="T20" fmla="*/ 29 w 141"/>
                <a:gd name="T21" fmla="*/ 85 h 364"/>
                <a:gd name="T22" fmla="*/ 53 w 141"/>
                <a:gd name="T23" fmla="*/ 73 h 364"/>
                <a:gd name="T24" fmla="*/ 53 w 141"/>
                <a:gd name="T25" fmla="*/ 15 h 36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41"/>
                <a:gd name="T40" fmla="*/ 0 h 364"/>
                <a:gd name="T41" fmla="*/ 141 w 141"/>
                <a:gd name="T42" fmla="*/ 364 h 364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41" h="364">
                  <a:moveTo>
                    <a:pt x="53" y="12"/>
                  </a:moveTo>
                  <a:lnTo>
                    <a:pt x="104" y="0"/>
                  </a:lnTo>
                  <a:lnTo>
                    <a:pt x="103" y="61"/>
                  </a:lnTo>
                  <a:lnTo>
                    <a:pt x="123" y="65"/>
                  </a:lnTo>
                  <a:lnTo>
                    <a:pt x="141" y="82"/>
                  </a:lnTo>
                  <a:lnTo>
                    <a:pt x="141" y="270"/>
                  </a:lnTo>
                  <a:lnTo>
                    <a:pt x="121" y="333"/>
                  </a:lnTo>
                  <a:lnTo>
                    <a:pt x="33" y="364"/>
                  </a:lnTo>
                  <a:lnTo>
                    <a:pt x="0" y="308"/>
                  </a:lnTo>
                  <a:lnTo>
                    <a:pt x="0" y="120"/>
                  </a:lnTo>
                  <a:lnTo>
                    <a:pt x="29" y="85"/>
                  </a:lnTo>
                  <a:lnTo>
                    <a:pt x="53" y="73"/>
                  </a:lnTo>
                  <a:lnTo>
                    <a:pt x="53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9" name="Group 29">
            <a:extLst>
              <a:ext uri="{FF2B5EF4-FFF2-40B4-BE49-F238E27FC236}">
                <a16:creationId xmlns:a16="http://schemas.microsoft.com/office/drawing/2014/main" id="{475DC8B2-5E18-4023-BF3E-B3A9A433DE17}"/>
              </a:ext>
            </a:extLst>
          </p:cNvPr>
          <p:cNvGrpSpPr>
            <a:grpSpLocks/>
          </p:cNvGrpSpPr>
          <p:nvPr/>
        </p:nvGrpSpPr>
        <p:grpSpPr bwMode="auto">
          <a:xfrm>
            <a:off x="2540037" y="3729562"/>
            <a:ext cx="287338" cy="790575"/>
            <a:chOff x="528" y="240"/>
            <a:chExt cx="181" cy="498"/>
          </a:xfrm>
        </p:grpSpPr>
        <p:sp>
          <p:nvSpPr>
            <p:cNvPr id="111" name="Line 30">
              <a:extLst>
                <a:ext uri="{FF2B5EF4-FFF2-40B4-BE49-F238E27FC236}">
                  <a16:creationId xmlns:a16="http://schemas.microsoft.com/office/drawing/2014/main" id="{665923AD-0ABF-496C-A2A3-C190354CC4B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" name="Line 31">
              <a:extLst>
                <a:ext uri="{FF2B5EF4-FFF2-40B4-BE49-F238E27FC236}">
                  <a16:creationId xmlns:a16="http://schemas.microsoft.com/office/drawing/2014/main" id="{E844F041-8510-4108-8368-4ECAB0E48E8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" name="Freeform 32">
              <a:extLst>
                <a:ext uri="{FF2B5EF4-FFF2-40B4-BE49-F238E27FC236}">
                  <a16:creationId xmlns:a16="http://schemas.microsoft.com/office/drawing/2014/main" id="{231FED15-93B8-4EC7-865E-C348B11FB39F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2 w 277"/>
                <a:gd name="T9" fmla="*/ 1 h 517"/>
                <a:gd name="T10" fmla="*/ 2 w 277"/>
                <a:gd name="T11" fmla="*/ 2 h 517"/>
                <a:gd name="T12" fmla="*/ 1 w 277"/>
                <a:gd name="T13" fmla="*/ 3 h 517"/>
                <a:gd name="T14" fmla="*/ 1 w 277"/>
                <a:gd name="T15" fmla="*/ 3 h 517"/>
                <a:gd name="T16" fmla="*/ 0 w 277"/>
                <a:gd name="T17" fmla="*/ 2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endParaRPr lang="en-US" sz="800" b="1" dirty="0"/>
            </a:p>
            <a:p>
              <a:pPr algn="ctr"/>
              <a:endParaRPr lang="en-US" sz="800" b="1" dirty="0"/>
            </a:p>
          </p:txBody>
        </p:sp>
      </p:grpSp>
      <p:sp>
        <p:nvSpPr>
          <p:cNvPr id="114" name="Rectangle 113">
            <a:extLst>
              <a:ext uri="{FF2B5EF4-FFF2-40B4-BE49-F238E27FC236}">
                <a16:creationId xmlns:a16="http://schemas.microsoft.com/office/drawing/2014/main" id="{B2AE7B75-8D2A-42A5-9ABE-6325ACF6FD9D}"/>
              </a:ext>
            </a:extLst>
          </p:cNvPr>
          <p:cNvSpPr/>
          <p:nvPr/>
        </p:nvSpPr>
        <p:spPr>
          <a:xfrm>
            <a:off x="1314594" y="4170337"/>
            <a:ext cx="838200" cy="79692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Tree</a:t>
            </a:r>
            <a:endParaRPr lang="en-US" dirty="0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9BA4507C-2C92-4F93-8E36-2593392B145B}"/>
              </a:ext>
            </a:extLst>
          </p:cNvPr>
          <p:cNvSpPr/>
          <p:nvPr/>
        </p:nvSpPr>
        <p:spPr>
          <a:xfrm>
            <a:off x="1201670" y="6626804"/>
            <a:ext cx="838200" cy="79692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Tree</a:t>
            </a:r>
          </a:p>
        </p:txBody>
      </p:sp>
      <p:grpSp>
        <p:nvGrpSpPr>
          <p:cNvPr id="116" name="Group 44">
            <a:extLst>
              <a:ext uri="{FF2B5EF4-FFF2-40B4-BE49-F238E27FC236}">
                <a16:creationId xmlns:a16="http://schemas.microsoft.com/office/drawing/2014/main" id="{A0C42C56-F40E-461D-9CA6-35E43256C630}"/>
              </a:ext>
            </a:extLst>
          </p:cNvPr>
          <p:cNvGrpSpPr>
            <a:grpSpLocks/>
          </p:cNvGrpSpPr>
          <p:nvPr/>
        </p:nvGrpSpPr>
        <p:grpSpPr bwMode="auto">
          <a:xfrm>
            <a:off x="37381" y="6120896"/>
            <a:ext cx="287338" cy="787400"/>
            <a:chOff x="1756" y="2113"/>
            <a:chExt cx="181" cy="499"/>
          </a:xfrm>
        </p:grpSpPr>
        <p:sp>
          <p:nvSpPr>
            <p:cNvPr id="117" name="Line 45">
              <a:extLst>
                <a:ext uri="{FF2B5EF4-FFF2-40B4-BE49-F238E27FC236}">
                  <a16:creationId xmlns:a16="http://schemas.microsoft.com/office/drawing/2014/main" id="{88723E91-A360-4F98-BBF6-7734191FE44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6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8" name="Line 46">
              <a:extLst>
                <a:ext uri="{FF2B5EF4-FFF2-40B4-BE49-F238E27FC236}">
                  <a16:creationId xmlns:a16="http://schemas.microsoft.com/office/drawing/2014/main" id="{DA1DBA13-EE64-4F91-A458-2A46D65C00C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9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9" name="Freeform 48">
              <a:extLst>
                <a:ext uri="{FF2B5EF4-FFF2-40B4-BE49-F238E27FC236}">
                  <a16:creationId xmlns:a16="http://schemas.microsoft.com/office/drawing/2014/main" id="{77758DF9-BF4F-485E-97DB-6250EB4DD27E}"/>
                </a:ext>
              </a:extLst>
            </p:cNvPr>
            <p:cNvSpPr>
              <a:spLocks/>
            </p:cNvSpPr>
            <p:nvPr/>
          </p:nvSpPr>
          <p:spPr bwMode="auto">
            <a:xfrm>
              <a:off x="1756" y="2113"/>
              <a:ext cx="181" cy="333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2 w 277"/>
                <a:gd name="T9" fmla="*/ 1 h 517"/>
                <a:gd name="T10" fmla="*/ 2 w 277"/>
                <a:gd name="T11" fmla="*/ 2 h 517"/>
                <a:gd name="T12" fmla="*/ 1 w 277"/>
                <a:gd name="T13" fmla="*/ 3 h 517"/>
                <a:gd name="T14" fmla="*/ 1 w 277"/>
                <a:gd name="T15" fmla="*/ 3 h 517"/>
                <a:gd name="T16" fmla="*/ 0 w 277"/>
                <a:gd name="T17" fmla="*/ 2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20" name="Group 44">
            <a:extLst>
              <a:ext uri="{FF2B5EF4-FFF2-40B4-BE49-F238E27FC236}">
                <a16:creationId xmlns:a16="http://schemas.microsoft.com/office/drawing/2014/main" id="{7BCC484F-1838-4AD8-A6C1-7ACC366277E4}"/>
              </a:ext>
            </a:extLst>
          </p:cNvPr>
          <p:cNvGrpSpPr>
            <a:grpSpLocks/>
          </p:cNvGrpSpPr>
          <p:nvPr/>
        </p:nvGrpSpPr>
        <p:grpSpPr bwMode="auto">
          <a:xfrm>
            <a:off x="880567" y="6074073"/>
            <a:ext cx="287338" cy="787400"/>
            <a:chOff x="1756" y="2113"/>
            <a:chExt cx="181" cy="499"/>
          </a:xfrm>
        </p:grpSpPr>
        <p:sp>
          <p:nvSpPr>
            <p:cNvPr id="121" name="Line 45">
              <a:extLst>
                <a:ext uri="{FF2B5EF4-FFF2-40B4-BE49-F238E27FC236}">
                  <a16:creationId xmlns:a16="http://schemas.microsoft.com/office/drawing/2014/main" id="{83852274-BDBE-4EF4-8868-A824586DE75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6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2" name="Line 46">
              <a:extLst>
                <a:ext uri="{FF2B5EF4-FFF2-40B4-BE49-F238E27FC236}">
                  <a16:creationId xmlns:a16="http://schemas.microsoft.com/office/drawing/2014/main" id="{8CE97C2B-395C-40C1-BC84-7A511C96639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9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" name="Freeform 48">
              <a:extLst>
                <a:ext uri="{FF2B5EF4-FFF2-40B4-BE49-F238E27FC236}">
                  <a16:creationId xmlns:a16="http://schemas.microsoft.com/office/drawing/2014/main" id="{FF744751-41F3-4DBA-84F5-1CC0B58429FB}"/>
                </a:ext>
              </a:extLst>
            </p:cNvPr>
            <p:cNvSpPr>
              <a:spLocks/>
            </p:cNvSpPr>
            <p:nvPr/>
          </p:nvSpPr>
          <p:spPr bwMode="auto">
            <a:xfrm>
              <a:off x="1756" y="2113"/>
              <a:ext cx="181" cy="333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2 w 277"/>
                <a:gd name="T9" fmla="*/ 1 h 517"/>
                <a:gd name="T10" fmla="*/ 2 w 277"/>
                <a:gd name="T11" fmla="*/ 2 h 517"/>
                <a:gd name="T12" fmla="*/ 1 w 277"/>
                <a:gd name="T13" fmla="*/ 3 h 517"/>
                <a:gd name="T14" fmla="*/ 1 w 277"/>
                <a:gd name="T15" fmla="*/ 3 h 517"/>
                <a:gd name="T16" fmla="*/ 0 w 277"/>
                <a:gd name="T17" fmla="*/ 2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24" name="Group 380">
            <a:extLst>
              <a:ext uri="{FF2B5EF4-FFF2-40B4-BE49-F238E27FC236}">
                <a16:creationId xmlns:a16="http://schemas.microsoft.com/office/drawing/2014/main" id="{A350429C-3DD3-4089-B5ED-A0752555E011}"/>
              </a:ext>
            </a:extLst>
          </p:cNvPr>
          <p:cNvGrpSpPr>
            <a:grpSpLocks/>
          </p:cNvGrpSpPr>
          <p:nvPr/>
        </p:nvGrpSpPr>
        <p:grpSpPr bwMode="auto">
          <a:xfrm>
            <a:off x="1384940" y="5705260"/>
            <a:ext cx="223838" cy="862013"/>
            <a:chOff x="1680" y="768"/>
            <a:chExt cx="141" cy="543"/>
          </a:xfrm>
        </p:grpSpPr>
        <p:sp>
          <p:nvSpPr>
            <p:cNvPr id="125" name="Line 381">
              <a:extLst>
                <a:ext uri="{FF2B5EF4-FFF2-40B4-BE49-F238E27FC236}">
                  <a16:creationId xmlns:a16="http://schemas.microsoft.com/office/drawing/2014/main" id="{A44A685D-523E-4A14-8540-361BC47749A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7" y="1061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6" name="Line 382">
              <a:extLst>
                <a:ext uri="{FF2B5EF4-FFF2-40B4-BE49-F238E27FC236}">
                  <a16:creationId xmlns:a16="http://schemas.microsoft.com/office/drawing/2014/main" id="{2B9B8E61-87C0-40A5-AE41-DB114078D93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12" y="1019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7" name="Freeform 384">
              <a:extLst>
                <a:ext uri="{FF2B5EF4-FFF2-40B4-BE49-F238E27FC236}">
                  <a16:creationId xmlns:a16="http://schemas.microsoft.com/office/drawing/2014/main" id="{AFAC6BCC-4184-40A0-A264-B456C7FD4BBC}"/>
                </a:ext>
              </a:extLst>
            </p:cNvPr>
            <p:cNvSpPr>
              <a:spLocks/>
            </p:cNvSpPr>
            <p:nvPr/>
          </p:nvSpPr>
          <p:spPr bwMode="auto">
            <a:xfrm>
              <a:off x="1680" y="768"/>
              <a:ext cx="141" cy="364"/>
            </a:xfrm>
            <a:custGeom>
              <a:avLst/>
              <a:gdLst>
                <a:gd name="T0" fmla="*/ 53 w 141"/>
                <a:gd name="T1" fmla="*/ 12 h 364"/>
                <a:gd name="T2" fmla="*/ 104 w 141"/>
                <a:gd name="T3" fmla="*/ 0 h 364"/>
                <a:gd name="T4" fmla="*/ 103 w 141"/>
                <a:gd name="T5" fmla="*/ 61 h 364"/>
                <a:gd name="T6" fmla="*/ 123 w 141"/>
                <a:gd name="T7" fmla="*/ 65 h 364"/>
                <a:gd name="T8" fmla="*/ 141 w 141"/>
                <a:gd name="T9" fmla="*/ 82 h 364"/>
                <a:gd name="T10" fmla="*/ 141 w 141"/>
                <a:gd name="T11" fmla="*/ 270 h 364"/>
                <a:gd name="T12" fmla="*/ 121 w 141"/>
                <a:gd name="T13" fmla="*/ 333 h 364"/>
                <a:gd name="T14" fmla="*/ 33 w 141"/>
                <a:gd name="T15" fmla="*/ 364 h 364"/>
                <a:gd name="T16" fmla="*/ 0 w 141"/>
                <a:gd name="T17" fmla="*/ 308 h 364"/>
                <a:gd name="T18" fmla="*/ 0 w 141"/>
                <a:gd name="T19" fmla="*/ 120 h 364"/>
                <a:gd name="T20" fmla="*/ 29 w 141"/>
                <a:gd name="T21" fmla="*/ 85 h 364"/>
                <a:gd name="T22" fmla="*/ 53 w 141"/>
                <a:gd name="T23" fmla="*/ 73 h 364"/>
                <a:gd name="T24" fmla="*/ 53 w 141"/>
                <a:gd name="T25" fmla="*/ 15 h 36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41"/>
                <a:gd name="T40" fmla="*/ 0 h 364"/>
                <a:gd name="T41" fmla="*/ 141 w 141"/>
                <a:gd name="T42" fmla="*/ 364 h 364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41" h="364">
                  <a:moveTo>
                    <a:pt x="53" y="12"/>
                  </a:moveTo>
                  <a:lnTo>
                    <a:pt x="104" y="0"/>
                  </a:lnTo>
                  <a:lnTo>
                    <a:pt x="103" y="61"/>
                  </a:lnTo>
                  <a:lnTo>
                    <a:pt x="123" y="65"/>
                  </a:lnTo>
                  <a:lnTo>
                    <a:pt x="141" y="82"/>
                  </a:lnTo>
                  <a:lnTo>
                    <a:pt x="141" y="270"/>
                  </a:lnTo>
                  <a:lnTo>
                    <a:pt x="121" y="333"/>
                  </a:lnTo>
                  <a:lnTo>
                    <a:pt x="33" y="364"/>
                  </a:lnTo>
                  <a:lnTo>
                    <a:pt x="0" y="308"/>
                  </a:lnTo>
                  <a:lnTo>
                    <a:pt x="0" y="120"/>
                  </a:lnTo>
                  <a:lnTo>
                    <a:pt x="29" y="85"/>
                  </a:lnTo>
                  <a:lnTo>
                    <a:pt x="53" y="73"/>
                  </a:lnTo>
                  <a:lnTo>
                    <a:pt x="53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28" name="Group 29">
            <a:extLst>
              <a:ext uri="{FF2B5EF4-FFF2-40B4-BE49-F238E27FC236}">
                <a16:creationId xmlns:a16="http://schemas.microsoft.com/office/drawing/2014/main" id="{2FA5F979-5EAC-4332-97E0-C546F14A4C4F}"/>
              </a:ext>
            </a:extLst>
          </p:cNvPr>
          <p:cNvGrpSpPr>
            <a:grpSpLocks/>
          </p:cNvGrpSpPr>
          <p:nvPr/>
        </p:nvGrpSpPr>
        <p:grpSpPr bwMode="auto">
          <a:xfrm>
            <a:off x="3788181" y="3723212"/>
            <a:ext cx="287338" cy="790575"/>
            <a:chOff x="528" y="240"/>
            <a:chExt cx="181" cy="498"/>
          </a:xfrm>
        </p:grpSpPr>
        <p:sp>
          <p:nvSpPr>
            <p:cNvPr id="129" name="Line 30">
              <a:extLst>
                <a:ext uri="{FF2B5EF4-FFF2-40B4-BE49-F238E27FC236}">
                  <a16:creationId xmlns:a16="http://schemas.microsoft.com/office/drawing/2014/main" id="{5175F530-142F-494B-9577-F3E3F36586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0" name="Line 31">
              <a:extLst>
                <a:ext uri="{FF2B5EF4-FFF2-40B4-BE49-F238E27FC236}">
                  <a16:creationId xmlns:a16="http://schemas.microsoft.com/office/drawing/2014/main" id="{956F2EFD-1552-4CFE-93D3-8E69246D453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1" name="Freeform 32">
              <a:extLst>
                <a:ext uri="{FF2B5EF4-FFF2-40B4-BE49-F238E27FC236}">
                  <a16:creationId xmlns:a16="http://schemas.microsoft.com/office/drawing/2014/main" id="{F9B95806-C997-49C9-831B-8428A50BFD45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2 w 277"/>
                <a:gd name="T9" fmla="*/ 1 h 517"/>
                <a:gd name="T10" fmla="*/ 2 w 277"/>
                <a:gd name="T11" fmla="*/ 2 h 517"/>
                <a:gd name="T12" fmla="*/ 1 w 277"/>
                <a:gd name="T13" fmla="*/ 3 h 517"/>
                <a:gd name="T14" fmla="*/ 1 w 277"/>
                <a:gd name="T15" fmla="*/ 3 h 517"/>
                <a:gd name="T16" fmla="*/ 0 w 277"/>
                <a:gd name="T17" fmla="*/ 2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endParaRPr lang="en-US" sz="800" b="1" dirty="0"/>
            </a:p>
            <a:p>
              <a:pPr algn="ctr"/>
              <a:endParaRPr lang="en-US" sz="800" b="1" dirty="0"/>
            </a:p>
          </p:txBody>
        </p:sp>
      </p:grpSp>
      <p:grpSp>
        <p:nvGrpSpPr>
          <p:cNvPr id="132" name="Group 29">
            <a:extLst>
              <a:ext uri="{FF2B5EF4-FFF2-40B4-BE49-F238E27FC236}">
                <a16:creationId xmlns:a16="http://schemas.microsoft.com/office/drawing/2014/main" id="{83EBEF3A-E392-43A5-8F76-DA8AFA39AE51}"/>
              </a:ext>
            </a:extLst>
          </p:cNvPr>
          <p:cNvGrpSpPr>
            <a:grpSpLocks/>
          </p:cNvGrpSpPr>
          <p:nvPr/>
        </p:nvGrpSpPr>
        <p:grpSpPr bwMode="auto">
          <a:xfrm>
            <a:off x="3121931" y="3747113"/>
            <a:ext cx="287338" cy="790575"/>
            <a:chOff x="528" y="240"/>
            <a:chExt cx="181" cy="498"/>
          </a:xfrm>
        </p:grpSpPr>
        <p:sp>
          <p:nvSpPr>
            <p:cNvPr id="133" name="Line 30">
              <a:extLst>
                <a:ext uri="{FF2B5EF4-FFF2-40B4-BE49-F238E27FC236}">
                  <a16:creationId xmlns:a16="http://schemas.microsoft.com/office/drawing/2014/main" id="{351F1F55-064A-4B44-8164-175040F569B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4" name="Line 31">
              <a:extLst>
                <a:ext uri="{FF2B5EF4-FFF2-40B4-BE49-F238E27FC236}">
                  <a16:creationId xmlns:a16="http://schemas.microsoft.com/office/drawing/2014/main" id="{E11D98E5-5ACF-44C3-8957-4822B367C2E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5" name="Freeform 32">
              <a:extLst>
                <a:ext uri="{FF2B5EF4-FFF2-40B4-BE49-F238E27FC236}">
                  <a16:creationId xmlns:a16="http://schemas.microsoft.com/office/drawing/2014/main" id="{83564282-2552-4465-8ECE-9EED1EB6096A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2 w 277"/>
                <a:gd name="T9" fmla="*/ 1 h 517"/>
                <a:gd name="T10" fmla="*/ 2 w 277"/>
                <a:gd name="T11" fmla="*/ 2 h 517"/>
                <a:gd name="T12" fmla="*/ 1 w 277"/>
                <a:gd name="T13" fmla="*/ 3 h 517"/>
                <a:gd name="T14" fmla="*/ 1 w 277"/>
                <a:gd name="T15" fmla="*/ 3 h 517"/>
                <a:gd name="T16" fmla="*/ 0 w 277"/>
                <a:gd name="T17" fmla="*/ 2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endParaRPr lang="en-US" sz="800" b="1" dirty="0"/>
            </a:p>
            <a:p>
              <a:pPr algn="ctr"/>
              <a:endParaRPr lang="en-US" sz="800" b="1" dirty="0"/>
            </a:p>
          </p:txBody>
        </p:sp>
      </p:grpSp>
      <p:grpSp>
        <p:nvGrpSpPr>
          <p:cNvPr id="137" name="Group 164">
            <a:extLst>
              <a:ext uri="{FF2B5EF4-FFF2-40B4-BE49-F238E27FC236}">
                <a16:creationId xmlns:a16="http://schemas.microsoft.com/office/drawing/2014/main" id="{FE2CB7AB-CF6C-4096-AB07-712CAFB859A6}"/>
              </a:ext>
            </a:extLst>
          </p:cNvPr>
          <p:cNvGrpSpPr>
            <a:grpSpLocks/>
          </p:cNvGrpSpPr>
          <p:nvPr/>
        </p:nvGrpSpPr>
        <p:grpSpPr bwMode="auto">
          <a:xfrm>
            <a:off x="5500894" y="5460591"/>
            <a:ext cx="287338" cy="787400"/>
            <a:chOff x="1248" y="2496"/>
            <a:chExt cx="181" cy="496"/>
          </a:xfrm>
        </p:grpSpPr>
        <p:sp>
          <p:nvSpPr>
            <p:cNvPr id="138" name="Line 165">
              <a:extLst>
                <a:ext uri="{FF2B5EF4-FFF2-40B4-BE49-F238E27FC236}">
                  <a16:creationId xmlns:a16="http://schemas.microsoft.com/office/drawing/2014/main" id="{EB890ADF-DBFA-42E9-9EAD-D17E2AEA61E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58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9" name="Line 166">
              <a:extLst>
                <a:ext uri="{FF2B5EF4-FFF2-40B4-BE49-F238E27FC236}">
                  <a16:creationId xmlns:a16="http://schemas.microsoft.com/office/drawing/2014/main" id="{738EB33D-1C34-4E35-8E9E-4065E339970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21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0" name="Freeform 168">
              <a:extLst>
                <a:ext uri="{FF2B5EF4-FFF2-40B4-BE49-F238E27FC236}">
                  <a16:creationId xmlns:a16="http://schemas.microsoft.com/office/drawing/2014/main" id="{3D42D63C-E66D-47EF-B253-AADFEF68C1B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48" y="2496"/>
              <a:ext cx="181" cy="331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2 w 277"/>
                <a:gd name="T9" fmla="*/ 1 h 517"/>
                <a:gd name="T10" fmla="*/ 2 w 277"/>
                <a:gd name="T11" fmla="*/ 2 h 517"/>
                <a:gd name="T12" fmla="*/ 1 w 277"/>
                <a:gd name="T13" fmla="*/ 3 h 517"/>
                <a:gd name="T14" fmla="*/ 1 w 277"/>
                <a:gd name="T15" fmla="*/ 3 h 517"/>
                <a:gd name="T16" fmla="*/ 0 w 277"/>
                <a:gd name="T17" fmla="*/ 2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00F7473C-8BC9-49E3-81C9-5E009EEDCAFB}"/>
              </a:ext>
            </a:extLst>
          </p:cNvPr>
          <p:cNvCxnSpPr>
            <a:cxnSpLocks/>
          </p:cNvCxnSpPr>
          <p:nvPr/>
        </p:nvCxnSpPr>
        <p:spPr>
          <a:xfrm flipH="1" flipV="1">
            <a:off x="2045064" y="7355788"/>
            <a:ext cx="1678947" cy="128278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EBD5DB6B-78E7-4250-8017-F86ABEE8DD4D}"/>
              </a:ext>
            </a:extLst>
          </p:cNvPr>
          <p:cNvGrpSpPr>
            <a:grpSpLocks/>
          </p:cNvGrpSpPr>
          <p:nvPr/>
        </p:nvGrpSpPr>
        <p:grpSpPr bwMode="auto">
          <a:xfrm>
            <a:off x="3263074" y="6060605"/>
            <a:ext cx="1525238" cy="1172697"/>
            <a:chOff x="0" y="-106"/>
            <a:chExt cx="2084" cy="3086"/>
          </a:xfrm>
        </p:grpSpPr>
        <p:sp>
          <p:nvSpPr>
            <p:cNvPr id="143" name="Freeform 3092" descr="30%">
              <a:extLst>
                <a:ext uri="{FF2B5EF4-FFF2-40B4-BE49-F238E27FC236}">
                  <a16:creationId xmlns:a16="http://schemas.microsoft.com/office/drawing/2014/main" id="{61374DC6-DD1F-429D-80A1-A4FC562CE409}"/>
                </a:ext>
              </a:extLst>
            </p:cNvPr>
            <p:cNvSpPr>
              <a:spLocks/>
            </p:cNvSpPr>
            <p:nvPr/>
          </p:nvSpPr>
          <p:spPr bwMode="auto">
            <a:xfrm>
              <a:off x="278" y="-106"/>
              <a:ext cx="1513" cy="2326"/>
            </a:xfrm>
            <a:custGeom>
              <a:avLst/>
              <a:gdLst/>
              <a:ahLst/>
              <a:cxnLst>
                <a:cxn ang="0">
                  <a:pos x="0" y="2760"/>
                </a:cxn>
                <a:cxn ang="0">
                  <a:pos x="0" y="1540"/>
                </a:cxn>
                <a:cxn ang="0">
                  <a:pos x="1760" y="0"/>
                </a:cxn>
                <a:cxn ang="0">
                  <a:pos x="1760" y="1560"/>
                </a:cxn>
                <a:cxn ang="0">
                  <a:pos x="20" y="3100"/>
                </a:cxn>
                <a:cxn ang="0">
                  <a:pos x="0" y="2760"/>
                </a:cxn>
              </a:cxnLst>
              <a:rect l="0" t="0" r="r" b="b"/>
              <a:pathLst>
                <a:path w="1760" h="3100">
                  <a:moveTo>
                    <a:pt x="0" y="2760"/>
                  </a:moveTo>
                  <a:lnTo>
                    <a:pt x="0" y="1540"/>
                  </a:lnTo>
                  <a:lnTo>
                    <a:pt x="1760" y="0"/>
                  </a:lnTo>
                  <a:lnTo>
                    <a:pt x="1760" y="1560"/>
                  </a:lnTo>
                  <a:lnTo>
                    <a:pt x="20" y="3100"/>
                  </a:lnTo>
                  <a:lnTo>
                    <a:pt x="0" y="2760"/>
                  </a:lnTo>
                  <a:close/>
                </a:path>
              </a:pathLst>
            </a:custGeom>
            <a:solidFill>
              <a:srgbClr val="00B050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wrap="square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grpSp>
          <p:nvGrpSpPr>
            <p:cNvPr id="144" name="Group 143">
              <a:extLst>
                <a:ext uri="{FF2B5EF4-FFF2-40B4-BE49-F238E27FC236}">
                  <a16:creationId xmlns:a16="http://schemas.microsoft.com/office/drawing/2014/main" id="{56B6B5CF-1B3E-4E2E-962C-844AE6F1325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2181"/>
              <a:ext cx="584" cy="799"/>
              <a:chOff x="0" y="2181"/>
              <a:chExt cx="584" cy="799"/>
            </a:xfrm>
          </p:grpSpPr>
          <p:sp>
            <p:nvSpPr>
              <p:cNvPr id="148" name="Line 749">
                <a:extLst>
                  <a:ext uri="{FF2B5EF4-FFF2-40B4-BE49-F238E27FC236}">
                    <a16:creationId xmlns:a16="http://schemas.microsoft.com/office/drawing/2014/main" id="{B8B7950D-176F-4EA7-84B0-52ED1ECA1BC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0" y="2679"/>
                <a:ext cx="584" cy="301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square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49" name="Line 750">
                <a:extLst>
                  <a:ext uri="{FF2B5EF4-FFF2-40B4-BE49-F238E27FC236}">
                    <a16:creationId xmlns:a16="http://schemas.microsoft.com/office/drawing/2014/main" id="{D84F6B57-6F75-4985-A603-01A21014ED1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5" y="2181"/>
                <a:ext cx="1" cy="659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square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  <p:grpSp>
          <p:nvGrpSpPr>
            <p:cNvPr id="145" name="Group 144">
              <a:extLst>
                <a:ext uri="{FF2B5EF4-FFF2-40B4-BE49-F238E27FC236}">
                  <a16:creationId xmlns:a16="http://schemas.microsoft.com/office/drawing/2014/main" id="{1EC51A6B-5500-4EA5-A1F2-7627D7A9872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00" y="1161"/>
              <a:ext cx="584" cy="799"/>
              <a:chOff x="1500" y="1161"/>
              <a:chExt cx="584" cy="799"/>
            </a:xfrm>
          </p:grpSpPr>
          <p:sp>
            <p:nvSpPr>
              <p:cNvPr id="146" name="Line 752">
                <a:extLst>
                  <a:ext uri="{FF2B5EF4-FFF2-40B4-BE49-F238E27FC236}">
                    <a16:creationId xmlns:a16="http://schemas.microsoft.com/office/drawing/2014/main" id="{7740B770-9711-4DA0-8468-2EB84EE1EC4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00" y="1659"/>
                <a:ext cx="584" cy="301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square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47" name="Line 753">
                <a:extLst>
                  <a:ext uri="{FF2B5EF4-FFF2-40B4-BE49-F238E27FC236}">
                    <a16:creationId xmlns:a16="http://schemas.microsoft.com/office/drawing/2014/main" id="{F55FA4E0-1CAE-48CF-A1CE-93AD5BF9D0D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95" y="1161"/>
                <a:ext cx="1" cy="659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square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</p:grpSp>
      <p:grpSp>
        <p:nvGrpSpPr>
          <p:cNvPr id="150" name="Group 149">
            <a:extLst>
              <a:ext uri="{FF2B5EF4-FFF2-40B4-BE49-F238E27FC236}">
                <a16:creationId xmlns:a16="http://schemas.microsoft.com/office/drawing/2014/main" id="{F80A47C7-A079-4C0A-9F52-876FDAF41B18}"/>
              </a:ext>
            </a:extLst>
          </p:cNvPr>
          <p:cNvGrpSpPr>
            <a:grpSpLocks/>
          </p:cNvGrpSpPr>
          <p:nvPr/>
        </p:nvGrpSpPr>
        <p:grpSpPr bwMode="auto">
          <a:xfrm>
            <a:off x="4422518" y="5581582"/>
            <a:ext cx="987009" cy="1268034"/>
            <a:chOff x="0" y="0"/>
            <a:chExt cx="2084" cy="2980"/>
          </a:xfrm>
        </p:grpSpPr>
        <p:sp>
          <p:nvSpPr>
            <p:cNvPr id="151" name="Freeform 3092" descr="30%">
              <a:extLst>
                <a:ext uri="{FF2B5EF4-FFF2-40B4-BE49-F238E27FC236}">
                  <a16:creationId xmlns:a16="http://schemas.microsoft.com/office/drawing/2014/main" id="{B69F3FB1-AC32-49DF-876E-3843E2136832}"/>
                </a:ext>
              </a:extLst>
            </p:cNvPr>
            <p:cNvSpPr>
              <a:spLocks/>
            </p:cNvSpPr>
            <p:nvPr/>
          </p:nvSpPr>
          <p:spPr bwMode="auto">
            <a:xfrm>
              <a:off x="278" y="0"/>
              <a:ext cx="1513" cy="2220"/>
            </a:xfrm>
            <a:custGeom>
              <a:avLst/>
              <a:gdLst/>
              <a:ahLst/>
              <a:cxnLst>
                <a:cxn ang="0">
                  <a:pos x="0" y="2760"/>
                </a:cxn>
                <a:cxn ang="0">
                  <a:pos x="0" y="1540"/>
                </a:cxn>
                <a:cxn ang="0">
                  <a:pos x="1760" y="0"/>
                </a:cxn>
                <a:cxn ang="0">
                  <a:pos x="1760" y="1560"/>
                </a:cxn>
                <a:cxn ang="0">
                  <a:pos x="20" y="3100"/>
                </a:cxn>
                <a:cxn ang="0">
                  <a:pos x="0" y="2760"/>
                </a:cxn>
              </a:cxnLst>
              <a:rect l="0" t="0" r="r" b="b"/>
              <a:pathLst>
                <a:path w="1760" h="3100">
                  <a:moveTo>
                    <a:pt x="0" y="2760"/>
                  </a:moveTo>
                  <a:lnTo>
                    <a:pt x="0" y="1540"/>
                  </a:lnTo>
                  <a:lnTo>
                    <a:pt x="1760" y="0"/>
                  </a:lnTo>
                  <a:lnTo>
                    <a:pt x="1760" y="1560"/>
                  </a:lnTo>
                  <a:lnTo>
                    <a:pt x="20" y="3100"/>
                  </a:lnTo>
                  <a:lnTo>
                    <a:pt x="0" y="2760"/>
                  </a:lnTo>
                  <a:close/>
                </a:path>
              </a:pathLst>
            </a:custGeom>
            <a:solidFill>
              <a:srgbClr val="00B050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wrap="square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grpSp>
          <p:nvGrpSpPr>
            <p:cNvPr id="152" name="Group 151">
              <a:extLst>
                <a:ext uri="{FF2B5EF4-FFF2-40B4-BE49-F238E27FC236}">
                  <a16:creationId xmlns:a16="http://schemas.microsoft.com/office/drawing/2014/main" id="{9FA194D9-03CB-4778-9D81-B2F3985F572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2181"/>
              <a:ext cx="584" cy="799"/>
              <a:chOff x="0" y="2181"/>
              <a:chExt cx="584" cy="799"/>
            </a:xfrm>
          </p:grpSpPr>
          <p:sp>
            <p:nvSpPr>
              <p:cNvPr id="156" name="Line 749">
                <a:extLst>
                  <a:ext uri="{FF2B5EF4-FFF2-40B4-BE49-F238E27FC236}">
                    <a16:creationId xmlns:a16="http://schemas.microsoft.com/office/drawing/2014/main" id="{5E072551-489E-434B-AABC-245B4DA3307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0" y="2679"/>
                <a:ext cx="584" cy="301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square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57" name="Line 750">
                <a:extLst>
                  <a:ext uri="{FF2B5EF4-FFF2-40B4-BE49-F238E27FC236}">
                    <a16:creationId xmlns:a16="http://schemas.microsoft.com/office/drawing/2014/main" id="{30585A14-AF72-4FA7-A468-481581FA7EB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5" y="2181"/>
                <a:ext cx="1" cy="659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square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  <p:grpSp>
          <p:nvGrpSpPr>
            <p:cNvPr id="153" name="Group 152">
              <a:extLst>
                <a:ext uri="{FF2B5EF4-FFF2-40B4-BE49-F238E27FC236}">
                  <a16:creationId xmlns:a16="http://schemas.microsoft.com/office/drawing/2014/main" id="{4077F99C-5CD0-46CC-940B-9C8DE654809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00" y="1161"/>
              <a:ext cx="584" cy="799"/>
              <a:chOff x="1500" y="1161"/>
              <a:chExt cx="584" cy="799"/>
            </a:xfrm>
          </p:grpSpPr>
          <p:sp>
            <p:nvSpPr>
              <p:cNvPr id="154" name="Line 752">
                <a:extLst>
                  <a:ext uri="{FF2B5EF4-FFF2-40B4-BE49-F238E27FC236}">
                    <a16:creationId xmlns:a16="http://schemas.microsoft.com/office/drawing/2014/main" id="{4EB91B19-A0CB-4725-A65F-B8DA8D84464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00" y="1659"/>
                <a:ext cx="584" cy="301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square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55" name="Line 753">
                <a:extLst>
                  <a:ext uri="{FF2B5EF4-FFF2-40B4-BE49-F238E27FC236}">
                    <a16:creationId xmlns:a16="http://schemas.microsoft.com/office/drawing/2014/main" id="{1ADD735F-43F2-43BB-9D94-9C803FD5249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95" y="1161"/>
                <a:ext cx="1" cy="659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square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</p:grp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A1626C94-88B0-4CE0-B654-925299974A6C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6261855" y="4699947"/>
            <a:ext cx="974929" cy="1458881"/>
            <a:chOff x="0" y="0"/>
            <a:chExt cx="2084" cy="2980"/>
          </a:xfrm>
        </p:grpSpPr>
        <p:sp>
          <p:nvSpPr>
            <p:cNvPr id="159" name="Freeform 3108" descr="30%">
              <a:extLst>
                <a:ext uri="{FF2B5EF4-FFF2-40B4-BE49-F238E27FC236}">
                  <a16:creationId xmlns:a16="http://schemas.microsoft.com/office/drawing/2014/main" id="{1D5855CB-5743-4F0F-96A8-7C29A6B70D8E}"/>
                </a:ext>
              </a:extLst>
            </p:cNvPr>
            <p:cNvSpPr>
              <a:spLocks/>
            </p:cNvSpPr>
            <p:nvPr/>
          </p:nvSpPr>
          <p:spPr bwMode="auto">
            <a:xfrm>
              <a:off x="278" y="0"/>
              <a:ext cx="1513" cy="2220"/>
            </a:xfrm>
            <a:custGeom>
              <a:avLst/>
              <a:gdLst/>
              <a:ahLst/>
              <a:cxnLst>
                <a:cxn ang="0">
                  <a:pos x="0" y="2760"/>
                </a:cxn>
                <a:cxn ang="0">
                  <a:pos x="0" y="1540"/>
                </a:cxn>
                <a:cxn ang="0">
                  <a:pos x="1760" y="0"/>
                </a:cxn>
                <a:cxn ang="0">
                  <a:pos x="1760" y="1560"/>
                </a:cxn>
                <a:cxn ang="0">
                  <a:pos x="20" y="3100"/>
                </a:cxn>
                <a:cxn ang="0">
                  <a:pos x="0" y="2760"/>
                </a:cxn>
              </a:cxnLst>
              <a:rect l="0" t="0" r="r" b="b"/>
              <a:pathLst>
                <a:path w="1760" h="3100">
                  <a:moveTo>
                    <a:pt x="0" y="2760"/>
                  </a:moveTo>
                  <a:lnTo>
                    <a:pt x="0" y="1540"/>
                  </a:lnTo>
                  <a:lnTo>
                    <a:pt x="1760" y="0"/>
                  </a:lnTo>
                  <a:lnTo>
                    <a:pt x="1760" y="1560"/>
                  </a:lnTo>
                  <a:lnTo>
                    <a:pt x="20" y="3100"/>
                  </a:lnTo>
                  <a:lnTo>
                    <a:pt x="0" y="2760"/>
                  </a:lnTo>
                  <a:close/>
                </a:path>
              </a:pathLst>
            </a:custGeom>
            <a:solidFill>
              <a:srgbClr val="00B050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wrap="square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grpSp>
          <p:nvGrpSpPr>
            <p:cNvPr id="160" name="Group 159">
              <a:extLst>
                <a:ext uri="{FF2B5EF4-FFF2-40B4-BE49-F238E27FC236}">
                  <a16:creationId xmlns:a16="http://schemas.microsoft.com/office/drawing/2014/main" id="{18D0505E-B004-45A0-8623-B851D448F77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2181"/>
              <a:ext cx="584" cy="799"/>
              <a:chOff x="0" y="2181"/>
              <a:chExt cx="584" cy="799"/>
            </a:xfrm>
          </p:grpSpPr>
          <p:sp>
            <p:nvSpPr>
              <p:cNvPr id="164" name="Line 733">
                <a:extLst>
                  <a:ext uri="{FF2B5EF4-FFF2-40B4-BE49-F238E27FC236}">
                    <a16:creationId xmlns:a16="http://schemas.microsoft.com/office/drawing/2014/main" id="{3ADF4D2A-C1EB-484A-B435-9D430619695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0" y="2679"/>
                <a:ext cx="584" cy="301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square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65" name="Line 734">
                <a:extLst>
                  <a:ext uri="{FF2B5EF4-FFF2-40B4-BE49-F238E27FC236}">
                    <a16:creationId xmlns:a16="http://schemas.microsoft.com/office/drawing/2014/main" id="{5ADD1ED2-EEFE-4E61-BDF6-9CA20A026F6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5" y="2181"/>
                <a:ext cx="1" cy="659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square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  <p:grpSp>
          <p:nvGrpSpPr>
            <p:cNvPr id="161" name="Group 160">
              <a:extLst>
                <a:ext uri="{FF2B5EF4-FFF2-40B4-BE49-F238E27FC236}">
                  <a16:creationId xmlns:a16="http://schemas.microsoft.com/office/drawing/2014/main" id="{834605DA-C6D8-496C-A5B2-8E962CB740E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00" y="1161"/>
              <a:ext cx="584" cy="799"/>
              <a:chOff x="1500" y="1161"/>
              <a:chExt cx="584" cy="799"/>
            </a:xfrm>
          </p:grpSpPr>
          <p:sp>
            <p:nvSpPr>
              <p:cNvPr id="162" name="Line 736">
                <a:extLst>
                  <a:ext uri="{FF2B5EF4-FFF2-40B4-BE49-F238E27FC236}">
                    <a16:creationId xmlns:a16="http://schemas.microsoft.com/office/drawing/2014/main" id="{6B2A5687-D466-4985-A06A-80E90C739D3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00" y="1659"/>
                <a:ext cx="584" cy="301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square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63" name="Line 737">
                <a:extLst>
                  <a:ext uri="{FF2B5EF4-FFF2-40B4-BE49-F238E27FC236}">
                    <a16:creationId xmlns:a16="http://schemas.microsoft.com/office/drawing/2014/main" id="{64A46048-3B44-48CC-9880-1ED7BFD1610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95" y="1161"/>
                <a:ext cx="1" cy="659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square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</p:grpSp>
      <p:grpSp>
        <p:nvGrpSpPr>
          <p:cNvPr id="166" name="Group 44">
            <a:extLst>
              <a:ext uri="{FF2B5EF4-FFF2-40B4-BE49-F238E27FC236}">
                <a16:creationId xmlns:a16="http://schemas.microsoft.com/office/drawing/2014/main" id="{E4389539-1A97-44E5-BEAA-77E28F033D4A}"/>
              </a:ext>
            </a:extLst>
          </p:cNvPr>
          <p:cNvGrpSpPr>
            <a:grpSpLocks/>
          </p:cNvGrpSpPr>
          <p:nvPr/>
        </p:nvGrpSpPr>
        <p:grpSpPr bwMode="auto">
          <a:xfrm>
            <a:off x="430489" y="6085149"/>
            <a:ext cx="287338" cy="787400"/>
            <a:chOff x="1756" y="2113"/>
            <a:chExt cx="181" cy="499"/>
          </a:xfrm>
        </p:grpSpPr>
        <p:sp>
          <p:nvSpPr>
            <p:cNvPr id="167" name="Line 45">
              <a:extLst>
                <a:ext uri="{FF2B5EF4-FFF2-40B4-BE49-F238E27FC236}">
                  <a16:creationId xmlns:a16="http://schemas.microsoft.com/office/drawing/2014/main" id="{B1785635-B5CA-4A50-B18F-9F315ED8474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6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8" name="Line 46">
              <a:extLst>
                <a:ext uri="{FF2B5EF4-FFF2-40B4-BE49-F238E27FC236}">
                  <a16:creationId xmlns:a16="http://schemas.microsoft.com/office/drawing/2014/main" id="{C84095D9-B895-413E-8143-73440C654E5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9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9" name="Freeform 48">
              <a:extLst>
                <a:ext uri="{FF2B5EF4-FFF2-40B4-BE49-F238E27FC236}">
                  <a16:creationId xmlns:a16="http://schemas.microsoft.com/office/drawing/2014/main" id="{86254D63-EC39-43B4-AEC0-E212FE44DC7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56" y="2113"/>
              <a:ext cx="181" cy="333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2 w 277"/>
                <a:gd name="T9" fmla="*/ 1 h 517"/>
                <a:gd name="T10" fmla="*/ 2 w 277"/>
                <a:gd name="T11" fmla="*/ 2 h 517"/>
                <a:gd name="T12" fmla="*/ 1 w 277"/>
                <a:gd name="T13" fmla="*/ 3 h 517"/>
                <a:gd name="T14" fmla="*/ 1 w 277"/>
                <a:gd name="T15" fmla="*/ 3 h 517"/>
                <a:gd name="T16" fmla="*/ 0 w 277"/>
                <a:gd name="T17" fmla="*/ 2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70" name="Group 288">
            <a:extLst>
              <a:ext uri="{FF2B5EF4-FFF2-40B4-BE49-F238E27FC236}">
                <a16:creationId xmlns:a16="http://schemas.microsoft.com/office/drawing/2014/main" id="{7B1D68DE-C4C6-4ED4-8BC4-D9A5272B7165}"/>
              </a:ext>
            </a:extLst>
          </p:cNvPr>
          <p:cNvGrpSpPr>
            <a:grpSpLocks/>
          </p:cNvGrpSpPr>
          <p:nvPr/>
        </p:nvGrpSpPr>
        <p:grpSpPr bwMode="auto">
          <a:xfrm>
            <a:off x="7040316" y="5807933"/>
            <a:ext cx="222250" cy="858838"/>
            <a:chOff x="384" y="816"/>
            <a:chExt cx="140" cy="541"/>
          </a:xfrm>
        </p:grpSpPr>
        <p:sp>
          <p:nvSpPr>
            <p:cNvPr id="171" name="Line 289">
              <a:extLst>
                <a:ext uri="{FF2B5EF4-FFF2-40B4-BE49-F238E27FC236}">
                  <a16:creationId xmlns:a16="http://schemas.microsoft.com/office/drawing/2014/main" id="{35DE2BDB-98D4-45D0-B626-663A8FA2784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2" name="Line 290">
              <a:extLst>
                <a:ext uri="{FF2B5EF4-FFF2-40B4-BE49-F238E27FC236}">
                  <a16:creationId xmlns:a16="http://schemas.microsoft.com/office/drawing/2014/main" id="{A93E4EBA-64C3-4DE8-B340-D398465D3A0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3" name="Freeform 291">
              <a:extLst>
                <a:ext uri="{FF2B5EF4-FFF2-40B4-BE49-F238E27FC236}">
                  <a16:creationId xmlns:a16="http://schemas.microsoft.com/office/drawing/2014/main" id="{54A1D9FF-2FEE-435A-846B-C26D523E237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5 w 173"/>
                <a:gd name="T1" fmla="*/ 15 h 375"/>
                <a:gd name="T2" fmla="*/ 10 w 173"/>
                <a:gd name="T3" fmla="*/ 0 h 375"/>
                <a:gd name="T4" fmla="*/ 10 w 173"/>
                <a:gd name="T5" fmla="*/ 47 h 375"/>
                <a:gd name="T6" fmla="*/ 12 w 173"/>
                <a:gd name="T7" fmla="*/ 49 h 375"/>
                <a:gd name="T8" fmla="*/ 14 w 173"/>
                <a:gd name="T9" fmla="*/ 63 h 375"/>
                <a:gd name="T10" fmla="*/ 14 w 173"/>
                <a:gd name="T11" fmla="*/ 196 h 375"/>
                <a:gd name="T12" fmla="*/ 12 w 173"/>
                <a:gd name="T13" fmla="*/ 241 h 375"/>
                <a:gd name="T14" fmla="*/ 3 w 173"/>
                <a:gd name="T15" fmla="*/ 263 h 375"/>
                <a:gd name="T16" fmla="*/ 0 w 173"/>
                <a:gd name="T17" fmla="*/ 222 h 375"/>
                <a:gd name="T18" fmla="*/ 0 w 173"/>
                <a:gd name="T19" fmla="*/ 89 h 375"/>
                <a:gd name="T20" fmla="*/ 2 w 173"/>
                <a:gd name="T21" fmla="*/ 68 h 375"/>
                <a:gd name="T22" fmla="*/ 5 w 173"/>
                <a:gd name="T23" fmla="*/ 61 h 375"/>
                <a:gd name="T24" fmla="*/ 5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74" name="Group 288">
            <a:extLst>
              <a:ext uri="{FF2B5EF4-FFF2-40B4-BE49-F238E27FC236}">
                <a16:creationId xmlns:a16="http://schemas.microsoft.com/office/drawing/2014/main" id="{08585497-4E2E-4AB6-8A40-38FBFAE41397}"/>
              </a:ext>
            </a:extLst>
          </p:cNvPr>
          <p:cNvGrpSpPr>
            <a:grpSpLocks/>
          </p:cNvGrpSpPr>
          <p:nvPr/>
        </p:nvGrpSpPr>
        <p:grpSpPr bwMode="auto">
          <a:xfrm>
            <a:off x="7039165" y="6086432"/>
            <a:ext cx="222250" cy="858838"/>
            <a:chOff x="384" y="816"/>
            <a:chExt cx="140" cy="541"/>
          </a:xfrm>
        </p:grpSpPr>
        <p:sp>
          <p:nvSpPr>
            <p:cNvPr id="175" name="Line 289">
              <a:extLst>
                <a:ext uri="{FF2B5EF4-FFF2-40B4-BE49-F238E27FC236}">
                  <a16:creationId xmlns:a16="http://schemas.microsoft.com/office/drawing/2014/main" id="{87A8E58F-E0CA-4B22-8332-6F0821B6B59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6" name="Line 290">
              <a:extLst>
                <a:ext uri="{FF2B5EF4-FFF2-40B4-BE49-F238E27FC236}">
                  <a16:creationId xmlns:a16="http://schemas.microsoft.com/office/drawing/2014/main" id="{3E300AF9-BC2C-495D-9E62-AA2BA5596A3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7" name="Freeform 291">
              <a:extLst>
                <a:ext uri="{FF2B5EF4-FFF2-40B4-BE49-F238E27FC236}">
                  <a16:creationId xmlns:a16="http://schemas.microsoft.com/office/drawing/2014/main" id="{CDA34019-4C6C-4800-B165-098D44E0FA5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5 w 173"/>
                <a:gd name="T1" fmla="*/ 15 h 375"/>
                <a:gd name="T2" fmla="*/ 10 w 173"/>
                <a:gd name="T3" fmla="*/ 0 h 375"/>
                <a:gd name="T4" fmla="*/ 10 w 173"/>
                <a:gd name="T5" fmla="*/ 47 h 375"/>
                <a:gd name="T6" fmla="*/ 12 w 173"/>
                <a:gd name="T7" fmla="*/ 49 h 375"/>
                <a:gd name="T8" fmla="*/ 14 w 173"/>
                <a:gd name="T9" fmla="*/ 63 h 375"/>
                <a:gd name="T10" fmla="*/ 14 w 173"/>
                <a:gd name="T11" fmla="*/ 196 h 375"/>
                <a:gd name="T12" fmla="*/ 12 w 173"/>
                <a:gd name="T13" fmla="*/ 241 h 375"/>
                <a:gd name="T14" fmla="*/ 3 w 173"/>
                <a:gd name="T15" fmla="*/ 263 h 375"/>
                <a:gd name="T16" fmla="*/ 0 w 173"/>
                <a:gd name="T17" fmla="*/ 222 h 375"/>
                <a:gd name="T18" fmla="*/ 0 w 173"/>
                <a:gd name="T19" fmla="*/ 89 h 375"/>
                <a:gd name="T20" fmla="*/ 2 w 173"/>
                <a:gd name="T21" fmla="*/ 68 h 375"/>
                <a:gd name="T22" fmla="*/ 5 w 173"/>
                <a:gd name="T23" fmla="*/ 61 h 375"/>
                <a:gd name="T24" fmla="*/ 5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78" name="Group 33">
            <a:extLst>
              <a:ext uri="{FF2B5EF4-FFF2-40B4-BE49-F238E27FC236}">
                <a16:creationId xmlns:a16="http://schemas.microsoft.com/office/drawing/2014/main" id="{A94F6680-0337-44AB-ABF9-E507346C2577}"/>
              </a:ext>
            </a:extLst>
          </p:cNvPr>
          <p:cNvGrpSpPr>
            <a:grpSpLocks/>
          </p:cNvGrpSpPr>
          <p:nvPr/>
        </p:nvGrpSpPr>
        <p:grpSpPr bwMode="auto">
          <a:xfrm>
            <a:off x="5677844" y="5471170"/>
            <a:ext cx="290513" cy="787400"/>
            <a:chOff x="2244" y="2118"/>
            <a:chExt cx="181" cy="499"/>
          </a:xfrm>
        </p:grpSpPr>
        <p:sp>
          <p:nvSpPr>
            <p:cNvPr id="179" name="Line 34">
              <a:extLst>
                <a:ext uri="{FF2B5EF4-FFF2-40B4-BE49-F238E27FC236}">
                  <a16:creationId xmlns:a16="http://schemas.microsoft.com/office/drawing/2014/main" id="{B51B320F-F200-4E8F-8104-5143C20441C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51" y="2363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0" name="Line 35">
              <a:extLst>
                <a:ext uri="{FF2B5EF4-FFF2-40B4-BE49-F238E27FC236}">
                  <a16:creationId xmlns:a16="http://schemas.microsoft.com/office/drawing/2014/main" id="{CEDFCC8F-874B-47C5-B820-9383DD10752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20" y="2363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1" name="Freeform 36">
              <a:extLst>
                <a:ext uri="{FF2B5EF4-FFF2-40B4-BE49-F238E27FC236}">
                  <a16:creationId xmlns:a16="http://schemas.microsoft.com/office/drawing/2014/main" id="{E25F76E0-E41F-4A6F-AE8D-EBF93FA1E594}"/>
                </a:ext>
              </a:extLst>
            </p:cNvPr>
            <p:cNvSpPr>
              <a:spLocks/>
            </p:cNvSpPr>
            <p:nvPr/>
          </p:nvSpPr>
          <p:spPr bwMode="auto">
            <a:xfrm>
              <a:off x="2244" y="2118"/>
              <a:ext cx="181" cy="333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2 w 277"/>
                <a:gd name="T9" fmla="*/ 1 h 517"/>
                <a:gd name="T10" fmla="*/ 2 w 277"/>
                <a:gd name="T11" fmla="*/ 2 h 517"/>
                <a:gd name="T12" fmla="*/ 1 w 277"/>
                <a:gd name="T13" fmla="*/ 3 h 517"/>
                <a:gd name="T14" fmla="*/ 1 w 277"/>
                <a:gd name="T15" fmla="*/ 3 h 517"/>
                <a:gd name="T16" fmla="*/ 0 w 277"/>
                <a:gd name="T17" fmla="*/ 2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182" name="Straight Connector 181">
            <a:extLst>
              <a:ext uri="{FF2B5EF4-FFF2-40B4-BE49-F238E27FC236}">
                <a16:creationId xmlns:a16="http://schemas.microsoft.com/office/drawing/2014/main" id="{6DA9F6EE-4148-4E04-8CB0-440349A2B1FB}"/>
              </a:ext>
            </a:extLst>
          </p:cNvPr>
          <p:cNvCxnSpPr>
            <a:cxnSpLocks/>
          </p:cNvCxnSpPr>
          <p:nvPr/>
        </p:nvCxnSpPr>
        <p:spPr>
          <a:xfrm>
            <a:off x="3724011" y="8638569"/>
            <a:ext cx="3534183" cy="1528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3" name="Freeform 36">
            <a:extLst>
              <a:ext uri="{FF2B5EF4-FFF2-40B4-BE49-F238E27FC236}">
                <a16:creationId xmlns:a16="http://schemas.microsoft.com/office/drawing/2014/main" id="{AF02F3A0-2246-4DAE-A3F2-21DD068B9E38}"/>
              </a:ext>
            </a:extLst>
          </p:cNvPr>
          <p:cNvSpPr>
            <a:spLocks/>
          </p:cNvSpPr>
          <p:nvPr/>
        </p:nvSpPr>
        <p:spPr bwMode="auto">
          <a:xfrm>
            <a:off x="429863" y="6280102"/>
            <a:ext cx="290513" cy="525459"/>
          </a:xfrm>
          <a:custGeom>
            <a:avLst/>
            <a:gdLst>
              <a:gd name="T0" fmla="*/ 1 w 277"/>
              <a:gd name="T1" fmla="*/ 0 h 517"/>
              <a:gd name="T2" fmla="*/ 1 w 277"/>
              <a:gd name="T3" fmla="*/ 0 h 517"/>
              <a:gd name="T4" fmla="*/ 1 w 277"/>
              <a:gd name="T5" fmla="*/ 1 h 517"/>
              <a:gd name="T6" fmla="*/ 1 w 277"/>
              <a:gd name="T7" fmla="*/ 1 h 517"/>
              <a:gd name="T8" fmla="*/ 2 w 277"/>
              <a:gd name="T9" fmla="*/ 1 h 517"/>
              <a:gd name="T10" fmla="*/ 2 w 277"/>
              <a:gd name="T11" fmla="*/ 2 h 517"/>
              <a:gd name="T12" fmla="*/ 1 w 277"/>
              <a:gd name="T13" fmla="*/ 3 h 517"/>
              <a:gd name="T14" fmla="*/ 1 w 277"/>
              <a:gd name="T15" fmla="*/ 3 h 517"/>
              <a:gd name="T16" fmla="*/ 0 w 277"/>
              <a:gd name="T17" fmla="*/ 2 h 517"/>
              <a:gd name="T18" fmla="*/ 0 w 277"/>
              <a:gd name="T19" fmla="*/ 1 h 517"/>
              <a:gd name="T20" fmla="*/ 1 w 277"/>
              <a:gd name="T21" fmla="*/ 1 h 517"/>
              <a:gd name="T22" fmla="*/ 1 w 277"/>
              <a:gd name="T23" fmla="*/ 1 h 517"/>
              <a:gd name="T24" fmla="*/ 1 w 277"/>
              <a:gd name="T25" fmla="*/ 0 h 517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277"/>
              <a:gd name="T40" fmla="*/ 0 h 517"/>
              <a:gd name="T41" fmla="*/ 277 w 277"/>
              <a:gd name="T42" fmla="*/ 517 h 517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277" h="517">
                <a:moveTo>
                  <a:pt x="89" y="0"/>
                </a:moveTo>
                <a:lnTo>
                  <a:pt x="191" y="0"/>
                </a:lnTo>
                <a:lnTo>
                  <a:pt x="191" y="105"/>
                </a:lnTo>
                <a:lnTo>
                  <a:pt x="225" y="105"/>
                </a:lnTo>
                <a:lnTo>
                  <a:pt x="276" y="139"/>
                </a:lnTo>
                <a:lnTo>
                  <a:pt x="276" y="415"/>
                </a:lnTo>
                <a:lnTo>
                  <a:pt x="225" y="516"/>
                </a:lnTo>
                <a:lnTo>
                  <a:pt x="51" y="516"/>
                </a:lnTo>
                <a:lnTo>
                  <a:pt x="0" y="415"/>
                </a:lnTo>
                <a:lnTo>
                  <a:pt x="0" y="139"/>
                </a:lnTo>
                <a:lnTo>
                  <a:pt x="51" y="105"/>
                </a:lnTo>
                <a:lnTo>
                  <a:pt x="89" y="105"/>
                </a:lnTo>
                <a:lnTo>
                  <a:pt x="89" y="0"/>
                </a:lnTo>
              </a:path>
            </a:pathLst>
          </a:custGeom>
          <a:solidFill>
            <a:schemeClr val="bg1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" name="Freeform 36">
            <a:extLst>
              <a:ext uri="{FF2B5EF4-FFF2-40B4-BE49-F238E27FC236}">
                <a16:creationId xmlns:a16="http://schemas.microsoft.com/office/drawing/2014/main" id="{7CF16187-8BC1-4600-A77F-93C1A4A4B993}"/>
              </a:ext>
            </a:extLst>
          </p:cNvPr>
          <p:cNvSpPr>
            <a:spLocks/>
          </p:cNvSpPr>
          <p:nvPr/>
        </p:nvSpPr>
        <p:spPr bwMode="auto">
          <a:xfrm rot="1429191">
            <a:off x="3271070" y="3806065"/>
            <a:ext cx="290513" cy="525459"/>
          </a:xfrm>
          <a:custGeom>
            <a:avLst/>
            <a:gdLst>
              <a:gd name="T0" fmla="*/ 1 w 277"/>
              <a:gd name="T1" fmla="*/ 0 h 517"/>
              <a:gd name="T2" fmla="*/ 1 w 277"/>
              <a:gd name="T3" fmla="*/ 0 h 517"/>
              <a:gd name="T4" fmla="*/ 1 w 277"/>
              <a:gd name="T5" fmla="*/ 1 h 517"/>
              <a:gd name="T6" fmla="*/ 1 w 277"/>
              <a:gd name="T7" fmla="*/ 1 h 517"/>
              <a:gd name="T8" fmla="*/ 2 w 277"/>
              <a:gd name="T9" fmla="*/ 1 h 517"/>
              <a:gd name="T10" fmla="*/ 2 w 277"/>
              <a:gd name="T11" fmla="*/ 2 h 517"/>
              <a:gd name="T12" fmla="*/ 1 w 277"/>
              <a:gd name="T13" fmla="*/ 3 h 517"/>
              <a:gd name="T14" fmla="*/ 1 w 277"/>
              <a:gd name="T15" fmla="*/ 3 h 517"/>
              <a:gd name="T16" fmla="*/ 0 w 277"/>
              <a:gd name="T17" fmla="*/ 2 h 517"/>
              <a:gd name="T18" fmla="*/ 0 w 277"/>
              <a:gd name="T19" fmla="*/ 1 h 517"/>
              <a:gd name="T20" fmla="*/ 1 w 277"/>
              <a:gd name="T21" fmla="*/ 1 h 517"/>
              <a:gd name="T22" fmla="*/ 1 w 277"/>
              <a:gd name="T23" fmla="*/ 1 h 517"/>
              <a:gd name="T24" fmla="*/ 1 w 277"/>
              <a:gd name="T25" fmla="*/ 0 h 517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277"/>
              <a:gd name="T40" fmla="*/ 0 h 517"/>
              <a:gd name="T41" fmla="*/ 277 w 277"/>
              <a:gd name="T42" fmla="*/ 517 h 517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277" h="517">
                <a:moveTo>
                  <a:pt x="89" y="0"/>
                </a:moveTo>
                <a:lnTo>
                  <a:pt x="191" y="0"/>
                </a:lnTo>
                <a:lnTo>
                  <a:pt x="191" y="105"/>
                </a:lnTo>
                <a:lnTo>
                  <a:pt x="225" y="105"/>
                </a:lnTo>
                <a:lnTo>
                  <a:pt x="276" y="139"/>
                </a:lnTo>
                <a:lnTo>
                  <a:pt x="276" y="415"/>
                </a:lnTo>
                <a:lnTo>
                  <a:pt x="225" y="516"/>
                </a:lnTo>
                <a:lnTo>
                  <a:pt x="51" y="516"/>
                </a:lnTo>
                <a:lnTo>
                  <a:pt x="0" y="415"/>
                </a:lnTo>
                <a:lnTo>
                  <a:pt x="0" y="139"/>
                </a:lnTo>
                <a:lnTo>
                  <a:pt x="51" y="105"/>
                </a:lnTo>
                <a:lnTo>
                  <a:pt x="89" y="105"/>
                </a:lnTo>
                <a:lnTo>
                  <a:pt x="89" y="0"/>
                </a:lnTo>
              </a:path>
            </a:pathLst>
          </a:custGeom>
          <a:solidFill>
            <a:schemeClr val="bg1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5" name="Freeform 36">
            <a:extLst>
              <a:ext uri="{FF2B5EF4-FFF2-40B4-BE49-F238E27FC236}">
                <a16:creationId xmlns:a16="http://schemas.microsoft.com/office/drawing/2014/main" id="{88D47661-C830-441E-B58D-1B4A0E466D33}"/>
              </a:ext>
            </a:extLst>
          </p:cNvPr>
          <p:cNvSpPr>
            <a:spLocks/>
          </p:cNvSpPr>
          <p:nvPr/>
        </p:nvSpPr>
        <p:spPr bwMode="auto">
          <a:xfrm rot="19905168">
            <a:off x="2966716" y="3812532"/>
            <a:ext cx="290513" cy="525459"/>
          </a:xfrm>
          <a:custGeom>
            <a:avLst/>
            <a:gdLst>
              <a:gd name="T0" fmla="*/ 1 w 277"/>
              <a:gd name="T1" fmla="*/ 0 h 517"/>
              <a:gd name="T2" fmla="*/ 1 w 277"/>
              <a:gd name="T3" fmla="*/ 0 h 517"/>
              <a:gd name="T4" fmla="*/ 1 w 277"/>
              <a:gd name="T5" fmla="*/ 1 h 517"/>
              <a:gd name="T6" fmla="*/ 1 w 277"/>
              <a:gd name="T7" fmla="*/ 1 h 517"/>
              <a:gd name="T8" fmla="*/ 2 w 277"/>
              <a:gd name="T9" fmla="*/ 1 h 517"/>
              <a:gd name="T10" fmla="*/ 2 w 277"/>
              <a:gd name="T11" fmla="*/ 2 h 517"/>
              <a:gd name="T12" fmla="*/ 1 w 277"/>
              <a:gd name="T13" fmla="*/ 3 h 517"/>
              <a:gd name="T14" fmla="*/ 1 w 277"/>
              <a:gd name="T15" fmla="*/ 3 h 517"/>
              <a:gd name="T16" fmla="*/ 0 w 277"/>
              <a:gd name="T17" fmla="*/ 2 h 517"/>
              <a:gd name="T18" fmla="*/ 0 w 277"/>
              <a:gd name="T19" fmla="*/ 1 h 517"/>
              <a:gd name="T20" fmla="*/ 1 w 277"/>
              <a:gd name="T21" fmla="*/ 1 h 517"/>
              <a:gd name="T22" fmla="*/ 1 w 277"/>
              <a:gd name="T23" fmla="*/ 1 h 517"/>
              <a:gd name="T24" fmla="*/ 1 w 277"/>
              <a:gd name="T25" fmla="*/ 0 h 517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277"/>
              <a:gd name="T40" fmla="*/ 0 h 517"/>
              <a:gd name="T41" fmla="*/ 277 w 277"/>
              <a:gd name="T42" fmla="*/ 517 h 517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277" h="517">
                <a:moveTo>
                  <a:pt x="89" y="0"/>
                </a:moveTo>
                <a:lnTo>
                  <a:pt x="191" y="0"/>
                </a:lnTo>
                <a:lnTo>
                  <a:pt x="191" y="105"/>
                </a:lnTo>
                <a:lnTo>
                  <a:pt x="225" y="105"/>
                </a:lnTo>
                <a:lnTo>
                  <a:pt x="276" y="139"/>
                </a:lnTo>
                <a:lnTo>
                  <a:pt x="276" y="415"/>
                </a:lnTo>
                <a:lnTo>
                  <a:pt x="225" y="516"/>
                </a:lnTo>
                <a:lnTo>
                  <a:pt x="51" y="516"/>
                </a:lnTo>
                <a:lnTo>
                  <a:pt x="0" y="415"/>
                </a:lnTo>
                <a:lnTo>
                  <a:pt x="0" y="139"/>
                </a:lnTo>
                <a:lnTo>
                  <a:pt x="51" y="105"/>
                </a:lnTo>
                <a:lnTo>
                  <a:pt x="89" y="105"/>
                </a:lnTo>
                <a:lnTo>
                  <a:pt x="89" y="0"/>
                </a:lnTo>
              </a:path>
            </a:pathLst>
          </a:custGeom>
          <a:solidFill>
            <a:schemeClr val="bg1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6" name="Freeform 317">
            <a:extLst>
              <a:ext uri="{FF2B5EF4-FFF2-40B4-BE49-F238E27FC236}">
                <a16:creationId xmlns:a16="http://schemas.microsoft.com/office/drawing/2014/main" id="{7EE1D2E0-7BC0-4F19-B523-F4B53ECA7A44}"/>
              </a:ext>
            </a:extLst>
          </p:cNvPr>
          <p:cNvSpPr>
            <a:spLocks/>
          </p:cNvSpPr>
          <p:nvPr/>
        </p:nvSpPr>
        <p:spPr bwMode="auto">
          <a:xfrm>
            <a:off x="1370344" y="5138792"/>
            <a:ext cx="222250" cy="577850"/>
          </a:xfrm>
          <a:custGeom>
            <a:avLst/>
            <a:gdLst>
              <a:gd name="T0" fmla="*/ 5 w 173"/>
              <a:gd name="T1" fmla="*/ 15 h 375"/>
              <a:gd name="T2" fmla="*/ 10 w 173"/>
              <a:gd name="T3" fmla="*/ 0 h 375"/>
              <a:gd name="T4" fmla="*/ 10 w 173"/>
              <a:gd name="T5" fmla="*/ 47 h 375"/>
              <a:gd name="T6" fmla="*/ 12 w 173"/>
              <a:gd name="T7" fmla="*/ 49 h 375"/>
              <a:gd name="T8" fmla="*/ 14 w 173"/>
              <a:gd name="T9" fmla="*/ 63 h 375"/>
              <a:gd name="T10" fmla="*/ 14 w 173"/>
              <a:gd name="T11" fmla="*/ 196 h 375"/>
              <a:gd name="T12" fmla="*/ 12 w 173"/>
              <a:gd name="T13" fmla="*/ 241 h 375"/>
              <a:gd name="T14" fmla="*/ 3 w 173"/>
              <a:gd name="T15" fmla="*/ 263 h 375"/>
              <a:gd name="T16" fmla="*/ 0 w 173"/>
              <a:gd name="T17" fmla="*/ 222 h 375"/>
              <a:gd name="T18" fmla="*/ 0 w 173"/>
              <a:gd name="T19" fmla="*/ 89 h 375"/>
              <a:gd name="T20" fmla="*/ 2 w 173"/>
              <a:gd name="T21" fmla="*/ 68 h 375"/>
              <a:gd name="T22" fmla="*/ 5 w 173"/>
              <a:gd name="T23" fmla="*/ 61 h 375"/>
              <a:gd name="T24" fmla="*/ 5 w 173"/>
              <a:gd name="T25" fmla="*/ 15 h 375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73"/>
              <a:gd name="T40" fmla="*/ 0 h 375"/>
              <a:gd name="T41" fmla="*/ 173 w 173"/>
              <a:gd name="T42" fmla="*/ 375 h 375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73" h="375">
                <a:moveTo>
                  <a:pt x="63" y="15"/>
                </a:moveTo>
                <a:lnTo>
                  <a:pt x="126" y="0"/>
                </a:lnTo>
                <a:lnTo>
                  <a:pt x="126" y="67"/>
                </a:lnTo>
                <a:lnTo>
                  <a:pt x="151" y="71"/>
                </a:lnTo>
                <a:lnTo>
                  <a:pt x="173" y="88"/>
                </a:lnTo>
                <a:lnTo>
                  <a:pt x="173" y="279"/>
                </a:lnTo>
                <a:lnTo>
                  <a:pt x="148" y="343"/>
                </a:lnTo>
                <a:lnTo>
                  <a:pt x="40" y="375"/>
                </a:lnTo>
                <a:lnTo>
                  <a:pt x="0" y="318"/>
                </a:lnTo>
                <a:lnTo>
                  <a:pt x="0" y="127"/>
                </a:lnTo>
                <a:lnTo>
                  <a:pt x="29" y="96"/>
                </a:lnTo>
                <a:lnTo>
                  <a:pt x="61" y="85"/>
                </a:lnTo>
                <a:lnTo>
                  <a:pt x="62" y="15"/>
                </a:lnTo>
              </a:path>
            </a:pathLst>
          </a:custGeom>
          <a:solidFill>
            <a:schemeClr val="bg1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187" name="Group 29">
            <a:extLst>
              <a:ext uri="{FF2B5EF4-FFF2-40B4-BE49-F238E27FC236}">
                <a16:creationId xmlns:a16="http://schemas.microsoft.com/office/drawing/2014/main" id="{7784B81E-78DC-411B-9232-C4C6784DF09B}"/>
              </a:ext>
            </a:extLst>
          </p:cNvPr>
          <p:cNvGrpSpPr>
            <a:grpSpLocks/>
          </p:cNvGrpSpPr>
          <p:nvPr/>
        </p:nvGrpSpPr>
        <p:grpSpPr bwMode="auto">
          <a:xfrm>
            <a:off x="5771992" y="3713630"/>
            <a:ext cx="287338" cy="790575"/>
            <a:chOff x="528" y="240"/>
            <a:chExt cx="181" cy="498"/>
          </a:xfrm>
        </p:grpSpPr>
        <p:sp>
          <p:nvSpPr>
            <p:cNvPr id="189" name="Line 30">
              <a:extLst>
                <a:ext uri="{FF2B5EF4-FFF2-40B4-BE49-F238E27FC236}">
                  <a16:creationId xmlns:a16="http://schemas.microsoft.com/office/drawing/2014/main" id="{75E7C60B-C787-4826-86AF-6037ADF5ED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0" name="Line 31">
              <a:extLst>
                <a:ext uri="{FF2B5EF4-FFF2-40B4-BE49-F238E27FC236}">
                  <a16:creationId xmlns:a16="http://schemas.microsoft.com/office/drawing/2014/main" id="{490B5FDD-75C8-4EB2-A801-B5F5842CBE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1" name="Freeform 32">
              <a:extLst>
                <a:ext uri="{FF2B5EF4-FFF2-40B4-BE49-F238E27FC236}">
                  <a16:creationId xmlns:a16="http://schemas.microsoft.com/office/drawing/2014/main" id="{051B943D-CDCE-4F2F-A445-F4126689FC95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2 w 277"/>
                <a:gd name="T9" fmla="*/ 1 h 517"/>
                <a:gd name="T10" fmla="*/ 2 w 277"/>
                <a:gd name="T11" fmla="*/ 2 h 517"/>
                <a:gd name="T12" fmla="*/ 1 w 277"/>
                <a:gd name="T13" fmla="*/ 3 h 517"/>
                <a:gd name="T14" fmla="*/ 1 w 277"/>
                <a:gd name="T15" fmla="*/ 3 h 517"/>
                <a:gd name="T16" fmla="*/ 0 w 277"/>
                <a:gd name="T17" fmla="*/ 2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endParaRPr lang="en-US" sz="800" b="1" dirty="0"/>
            </a:p>
            <a:p>
              <a:pPr algn="ctr"/>
              <a:endParaRPr lang="en-US" sz="800" b="1" dirty="0"/>
            </a:p>
          </p:txBody>
        </p:sp>
      </p:grpSp>
      <p:sp>
        <p:nvSpPr>
          <p:cNvPr id="192" name="Freeform 299">
            <a:extLst>
              <a:ext uri="{FF2B5EF4-FFF2-40B4-BE49-F238E27FC236}">
                <a16:creationId xmlns:a16="http://schemas.microsoft.com/office/drawing/2014/main" id="{7113F708-20CA-479C-A495-D2E1E1FA9A60}"/>
              </a:ext>
            </a:extLst>
          </p:cNvPr>
          <p:cNvSpPr>
            <a:spLocks/>
          </p:cNvSpPr>
          <p:nvPr/>
        </p:nvSpPr>
        <p:spPr bwMode="auto">
          <a:xfrm flipH="1">
            <a:off x="7046601" y="6320048"/>
            <a:ext cx="222250" cy="577850"/>
          </a:xfrm>
          <a:custGeom>
            <a:avLst/>
            <a:gdLst>
              <a:gd name="T0" fmla="*/ 5 w 173"/>
              <a:gd name="T1" fmla="*/ 15 h 375"/>
              <a:gd name="T2" fmla="*/ 10 w 173"/>
              <a:gd name="T3" fmla="*/ 0 h 375"/>
              <a:gd name="T4" fmla="*/ 10 w 173"/>
              <a:gd name="T5" fmla="*/ 47 h 375"/>
              <a:gd name="T6" fmla="*/ 12 w 173"/>
              <a:gd name="T7" fmla="*/ 49 h 375"/>
              <a:gd name="T8" fmla="*/ 14 w 173"/>
              <a:gd name="T9" fmla="*/ 63 h 375"/>
              <a:gd name="T10" fmla="*/ 14 w 173"/>
              <a:gd name="T11" fmla="*/ 196 h 375"/>
              <a:gd name="T12" fmla="*/ 12 w 173"/>
              <a:gd name="T13" fmla="*/ 241 h 375"/>
              <a:gd name="T14" fmla="*/ 3 w 173"/>
              <a:gd name="T15" fmla="*/ 263 h 375"/>
              <a:gd name="T16" fmla="*/ 0 w 173"/>
              <a:gd name="T17" fmla="*/ 222 h 375"/>
              <a:gd name="T18" fmla="*/ 0 w 173"/>
              <a:gd name="T19" fmla="*/ 89 h 375"/>
              <a:gd name="T20" fmla="*/ 2 w 173"/>
              <a:gd name="T21" fmla="*/ 68 h 375"/>
              <a:gd name="T22" fmla="*/ 5 w 173"/>
              <a:gd name="T23" fmla="*/ 61 h 375"/>
              <a:gd name="T24" fmla="*/ 5 w 173"/>
              <a:gd name="T25" fmla="*/ 15 h 375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73"/>
              <a:gd name="T40" fmla="*/ 0 h 375"/>
              <a:gd name="T41" fmla="*/ 173 w 173"/>
              <a:gd name="T42" fmla="*/ 375 h 375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73" h="375">
                <a:moveTo>
                  <a:pt x="63" y="15"/>
                </a:moveTo>
                <a:lnTo>
                  <a:pt x="126" y="0"/>
                </a:lnTo>
                <a:lnTo>
                  <a:pt x="126" y="67"/>
                </a:lnTo>
                <a:lnTo>
                  <a:pt x="151" y="71"/>
                </a:lnTo>
                <a:lnTo>
                  <a:pt x="173" y="88"/>
                </a:lnTo>
                <a:lnTo>
                  <a:pt x="173" y="279"/>
                </a:lnTo>
                <a:lnTo>
                  <a:pt x="148" y="343"/>
                </a:lnTo>
                <a:lnTo>
                  <a:pt x="40" y="375"/>
                </a:lnTo>
                <a:lnTo>
                  <a:pt x="0" y="318"/>
                </a:lnTo>
                <a:lnTo>
                  <a:pt x="0" y="127"/>
                </a:lnTo>
                <a:lnTo>
                  <a:pt x="29" y="96"/>
                </a:lnTo>
                <a:lnTo>
                  <a:pt x="61" y="85"/>
                </a:lnTo>
                <a:lnTo>
                  <a:pt x="62" y="15"/>
                </a:lnTo>
              </a:path>
            </a:pathLst>
          </a:custGeom>
          <a:solidFill>
            <a:schemeClr val="bg1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3" name="Freeform 317">
            <a:extLst>
              <a:ext uri="{FF2B5EF4-FFF2-40B4-BE49-F238E27FC236}">
                <a16:creationId xmlns:a16="http://schemas.microsoft.com/office/drawing/2014/main" id="{6D5F4962-0018-487C-BFB3-EEB8A5F0D96E}"/>
              </a:ext>
            </a:extLst>
          </p:cNvPr>
          <p:cNvSpPr>
            <a:spLocks/>
          </p:cNvSpPr>
          <p:nvPr/>
        </p:nvSpPr>
        <p:spPr bwMode="auto">
          <a:xfrm>
            <a:off x="1948392" y="6428366"/>
            <a:ext cx="222250" cy="577850"/>
          </a:xfrm>
          <a:custGeom>
            <a:avLst/>
            <a:gdLst>
              <a:gd name="T0" fmla="*/ 5 w 173"/>
              <a:gd name="T1" fmla="*/ 15 h 375"/>
              <a:gd name="T2" fmla="*/ 10 w 173"/>
              <a:gd name="T3" fmla="*/ 0 h 375"/>
              <a:gd name="T4" fmla="*/ 10 w 173"/>
              <a:gd name="T5" fmla="*/ 47 h 375"/>
              <a:gd name="T6" fmla="*/ 12 w 173"/>
              <a:gd name="T7" fmla="*/ 49 h 375"/>
              <a:gd name="T8" fmla="*/ 14 w 173"/>
              <a:gd name="T9" fmla="*/ 63 h 375"/>
              <a:gd name="T10" fmla="*/ 14 w 173"/>
              <a:gd name="T11" fmla="*/ 196 h 375"/>
              <a:gd name="T12" fmla="*/ 12 w 173"/>
              <a:gd name="T13" fmla="*/ 241 h 375"/>
              <a:gd name="T14" fmla="*/ 3 w 173"/>
              <a:gd name="T15" fmla="*/ 263 h 375"/>
              <a:gd name="T16" fmla="*/ 0 w 173"/>
              <a:gd name="T17" fmla="*/ 222 h 375"/>
              <a:gd name="T18" fmla="*/ 0 w 173"/>
              <a:gd name="T19" fmla="*/ 89 h 375"/>
              <a:gd name="T20" fmla="*/ 2 w 173"/>
              <a:gd name="T21" fmla="*/ 68 h 375"/>
              <a:gd name="T22" fmla="*/ 5 w 173"/>
              <a:gd name="T23" fmla="*/ 61 h 375"/>
              <a:gd name="T24" fmla="*/ 5 w 173"/>
              <a:gd name="T25" fmla="*/ 15 h 375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73"/>
              <a:gd name="T40" fmla="*/ 0 h 375"/>
              <a:gd name="T41" fmla="*/ 173 w 173"/>
              <a:gd name="T42" fmla="*/ 375 h 375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73" h="375">
                <a:moveTo>
                  <a:pt x="63" y="15"/>
                </a:moveTo>
                <a:lnTo>
                  <a:pt x="126" y="0"/>
                </a:lnTo>
                <a:lnTo>
                  <a:pt x="126" y="67"/>
                </a:lnTo>
                <a:lnTo>
                  <a:pt x="151" y="71"/>
                </a:lnTo>
                <a:lnTo>
                  <a:pt x="173" y="88"/>
                </a:lnTo>
                <a:lnTo>
                  <a:pt x="173" y="279"/>
                </a:lnTo>
                <a:lnTo>
                  <a:pt x="148" y="343"/>
                </a:lnTo>
                <a:lnTo>
                  <a:pt x="40" y="375"/>
                </a:lnTo>
                <a:lnTo>
                  <a:pt x="0" y="318"/>
                </a:lnTo>
                <a:lnTo>
                  <a:pt x="0" y="127"/>
                </a:lnTo>
                <a:lnTo>
                  <a:pt x="29" y="96"/>
                </a:lnTo>
                <a:lnTo>
                  <a:pt x="61" y="85"/>
                </a:lnTo>
                <a:lnTo>
                  <a:pt x="62" y="15"/>
                </a:lnTo>
              </a:path>
            </a:pathLst>
          </a:custGeom>
          <a:solidFill>
            <a:schemeClr val="bg1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194" name="Picture 193">
            <a:extLst>
              <a:ext uri="{FF2B5EF4-FFF2-40B4-BE49-F238E27FC236}">
                <a16:creationId xmlns:a16="http://schemas.microsoft.com/office/drawing/2014/main" id="{390075DC-6AFD-4B11-BFD0-C2C5DB0BEF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73265" y="6606446"/>
            <a:ext cx="1430198" cy="854129"/>
          </a:xfrm>
          <a:prstGeom prst="rect">
            <a:avLst/>
          </a:prstGeom>
        </p:spPr>
      </p:pic>
      <p:grpSp>
        <p:nvGrpSpPr>
          <p:cNvPr id="195" name="Group 194">
            <a:extLst>
              <a:ext uri="{FF2B5EF4-FFF2-40B4-BE49-F238E27FC236}">
                <a16:creationId xmlns:a16="http://schemas.microsoft.com/office/drawing/2014/main" id="{D3825B46-0A72-4269-8A64-69620048EE8D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6685200" y="6599533"/>
            <a:ext cx="610637" cy="1287786"/>
            <a:chOff x="0" y="0"/>
            <a:chExt cx="2084" cy="2980"/>
          </a:xfrm>
        </p:grpSpPr>
        <p:sp>
          <p:nvSpPr>
            <p:cNvPr id="196" name="Freeform 3108" descr="30%">
              <a:extLst>
                <a:ext uri="{FF2B5EF4-FFF2-40B4-BE49-F238E27FC236}">
                  <a16:creationId xmlns:a16="http://schemas.microsoft.com/office/drawing/2014/main" id="{FB57820E-2558-4AF2-97E2-435093476112}"/>
                </a:ext>
              </a:extLst>
            </p:cNvPr>
            <p:cNvSpPr>
              <a:spLocks/>
            </p:cNvSpPr>
            <p:nvPr/>
          </p:nvSpPr>
          <p:spPr bwMode="auto">
            <a:xfrm>
              <a:off x="278" y="0"/>
              <a:ext cx="1513" cy="2220"/>
            </a:xfrm>
            <a:custGeom>
              <a:avLst/>
              <a:gdLst/>
              <a:ahLst/>
              <a:cxnLst>
                <a:cxn ang="0">
                  <a:pos x="0" y="2760"/>
                </a:cxn>
                <a:cxn ang="0">
                  <a:pos x="0" y="1540"/>
                </a:cxn>
                <a:cxn ang="0">
                  <a:pos x="1760" y="0"/>
                </a:cxn>
                <a:cxn ang="0">
                  <a:pos x="1760" y="1560"/>
                </a:cxn>
                <a:cxn ang="0">
                  <a:pos x="20" y="3100"/>
                </a:cxn>
                <a:cxn ang="0">
                  <a:pos x="0" y="2760"/>
                </a:cxn>
              </a:cxnLst>
              <a:rect l="0" t="0" r="r" b="b"/>
              <a:pathLst>
                <a:path w="1760" h="3100">
                  <a:moveTo>
                    <a:pt x="0" y="2760"/>
                  </a:moveTo>
                  <a:lnTo>
                    <a:pt x="0" y="1540"/>
                  </a:lnTo>
                  <a:lnTo>
                    <a:pt x="1760" y="0"/>
                  </a:lnTo>
                  <a:lnTo>
                    <a:pt x="1760" y="1560"/>
                  </a:lnTo>
                  <a:lnTo>
                    <a:pt x="20" y="3100"/>
                  </a:lnTo>
                  <a:lnTo>
                    <a:pt x="0" y="2760"/>
                  </a:lnTo>
                  <a:close/>
                </a:path>
              </a:pathLst>
            </a:custGeom>
            <a:solidFill>
              <a:srgbClr val="00B050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wrap="square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grpSp>
          <p:nvGrpSpPr>
            <p:cNvPr id="197" name="Group 196">
              <a:extLst>
                <a:ext uri="{FF2B5EF4-FFF2-40B4-BE49-F238E27FC236}">
                  <a16:creationId xmlns:a16="http://schemas.microsoft.com/office/drawing/2014/main" id="{31C6775A-FD4F-42E1-ACD8-F48853EC55F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2181"/>
              <a:ext cx="584" cy="799"/>
              <a:chOff x="0" y="2181"/>
              <a:chExt cx="584" cy="799"/>
            </a:xfrm>
          </p:grpSpPr>
          <p:sp>
            <p:nvSpPr>
              <p:cNvPr id="228" name="Line 733">
                <a:extLst>
                  <a:ext uri="{FF2B5EF4-FFF2-40B4-BE49-F238E27FC236}">
                    <a16:creationId xmlns:a16="http://schemas.microsoft.com/office/drawing/2014/main" id="{92793167-35D7-4ADE-AF9C-7472A8BA3DD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0" y="2679"/>
                <a:ext cx="584" cy="301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square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29" name="Line 734">
                <a:extLst>
                  <a:ext uri="{FF2B5EF4-FFF2-40B4-BE49-F238E27FC236}">
                    <a16:creationId xmlns:a16="http://schemas.microsoft.com/office/drawing/2014/main" id="{4AC0564E-ACE2-465E-8E48-9C02B7CD85F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5" y="2181"/>
                <a:ext cx="1" cy="659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square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  <p:grpSp>
          <p:nvGrpSpPr>
            <p:cNvPr id="198" name="Group 197">
              <a:extLst>
                <a:ext uri="{FF2B5EF4-FFF2-40B4-BE49-F238E27FC236}">
                  <a16:creationId xmlns:a16="http://schemas.microsoft.com/office/drawing/2014/main" id="{B02D5D53-2279-441F-87B7-F575422EF1E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00" y="1161"/>
              <a:ext cx="584" cy="799"/>
              <a:chOff x="1500" y="1161"/>
              <a:chExt cx="584" cy="799"/>
            </a:xfrm>
          </p:grpSpPr>
          <p:sp>
            <p:nvSpPr>
              <p:cNvPr id="206" name="Line 736">
                <a:extLst>
                  <a:ext uri="{FF2B5EF4-FFF2-40B4-BE49-F238E27FC236}">
                    <a16:creationId xmlns:a16="http://schemas.microsoft.com/office/drawing/2014/main" id="{A63BDFF6-D70C-4564-8A8C-A91AF06EA1E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00" y="1659"/>
                <a:ext cx="584" cy="301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square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11" name="Line 737">
                <a:extLst>
                  <a:ext uri="{FF2B5EF4-FFF2-40B4-BE49-F238E27FC236}">
                    <a16:creationId xmlns:a16="http://schemas.microsoft.com/office/drawing/2014/main" id="{1EAEF22C-29D0-495C-9678-F281890C339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95" y="1161"/>
                <a:ext cx="1" cy="659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square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</p:grpSp>
      <p:sp>
        <p:nvSpPr>
          <p:cNvPr id="230" name="Rectangle 229">
            <a:extLst>
              <a:ext uri="{FF2B5EF4-FFF2-40B4-BE49-F238E27FC236}">
                <a16:creationId xmlns:a16="http://schemas.microsoft.com/office/drawing/2014/main" id="{734A80CB-7231-4C18-B64E-33B3837C29B6}"/>
              </a:ext>
            </a:extLst>
          </p:cNvPr>
          <p:cNvSpPr/>
          <p:nvPr/>
        </p:nvSpPr>
        <p:spPr>
          <a:xfrm>
            <a:off x="5920978" y="6612425"/>
            <a:ext cx="404060" cy="29587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port</a:t>
            </a:r>
          </a:p>
        </p:txBody>
      </p:sp>
      <p:grpSp>
        <p:nvGrpSpPr>
          <p:cNvPr id="239" name="Group 238">
            <a:extLst>
              <a:ext uri="{FF2B5EF4-FFF2-40B4-BE49-F238E27FC236}">
                <a16:creationId xmlns:a16="http://schemas.microsoft.com/office/drawing/2014/main" id="{0EFE516F-252D-4B83-A96F-E71DF7BA02BE}"/>
              </a:ext>
            </a:extLst>
          </p:cNvPr>
          <p:cNvGrpSpPr>
            <a:grpSpLocks/>
          </p:cNvGrpSpPr>
          <p:nvPr/>
        </p:nvGrpSpPr>
        <p:grpSpPr bwMode="auto">
          <a:xfrm>
            <a:off x="2425885" y="6510935"/>
            <a:ext cx="1180090" cy="956050"/>
            <a:chOff x="0" y="0"/>
            <a:chExt cx="2084" cy="2980"/>
          </a:xfrm>
        </p:grpSpPr>
        <p:sp>
          <p:nvSpPr>
            <p:cNvPr id="248" name="Freeform 3092" descr="30%">
              <a:extLst>
                <a:ext uri="{FF2B5EF4-FFF2-40B4-BE49-F238E27FC236}">
                  <a16:creationId xmlns:a16="http://schemas.microsoft.com/office/drawing/2014/main" id="{6EFD67C9-DA27-4F03-8EBC-B87546C97567}"/>
                </a:ext>
              </a:extLst>
            </p:cNvPr>
            <p:cNvSpPr>
              <a:spLocks/>
            </p:cNvSpPr>
            <p:nvPr/>
          </p:nvSpPr>
          <p:spPr bwMode="auto">
            <a:xfrm>
              <a:off x="278" y="0"/>
              <a:ext cx="1513" cy="2220"/>
            </a:xfrm>
            <a:custGeom>
              <a:avLst/>
              <a:gdLst/>
              <a:ahLst/>
              <a:cxnLst>
                <a:cxn ang="0">
                  <a:pos x="0" y="2760"/>
                </a:cxn>
                <a:cxn ang="0">
                  <a:pos x="0" y="1540"/>
                </a:cxn>
                <a:cxn ang="0">
                  <a:pos x="1760" y="0"/>
                </a:cxn>
                <a:cxn ang="0">
                  <a:pos x="1760" y="1560"/>
                </a:cxn>
                <a:cxn ang="0">
                  <a:pos x="20" y="3100"/>
                </a:cxn>
                <a:cxn ang="0">
                  <a:pos x="0" y="2760"/>
                </a:cxn>
              </a:cxnLst>
              <a:rect l="0" t="0" r="r" b="b"/>
              <a:pathLst>
                <a:path w="1760" h="3100">
                  <a:moveTo>
                    <a:pt x="0" y="2760"/>
                  </a:moveTo>
                  <a:lnTo>
                    <a:pt x="0" y="1540"/>
                  </a:lnTo>
                  <a:lnTo>
                    <a:pt x="1760" y="0"/>
                  </a:lnTo>
                  <a:lnTo>
                    <a:pt x="1760" y="1560"/>
                  </a:lnTo>
                  <a:lnTo>
                    <a:pt x="20" y="3100"/>
                  </a:lnTo>
                  <a:lnTo>
                    <a:pt x="0" y="2760"/>
                  </a:lnTo>
                  <a:close/>
                </a:path>
              </a:pathLst>
            </a:custGeom>
            <a:solidFill>
              <a:srgbClr val="00B050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wrap="square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grpSp>
          <p:nvGrpSpPr>
            <p:cNvPr id="249" name="Group 248">
              <a:extLst>
                <a:ext uri="{FF2B5EF4-FFF2-40B4-BE49-F238E27FC236}">
                  <a16:creationId xmlns:a16="http://schemas.microsoft.com/office/drawing/2014/main" id="{E40CABDE-E102-4394-AD0B-E28DE495B1F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2181"/>
              <a:ext cx="584" cy="799"/>
              <a:chOff x="0" y="2181"/>
              <a:chExt cx="584" cy="799"/>
            </a:xfrm>
          </p:grpSpPr>
          <p:sp>
            <p:nvSpPr>
              <p:cNvPr id="273" name="Line 749">
                <a:extLst>
                  <a:ext uri="{FF2B5EF4-FFF2-40B4-BE49-F238E27FC236}">
                    <a16:creationId xmlns:a16="http://schemas.microsoft.com/office/drawing/2014/main" id="{E6EF150A-4DE1-475A-A1E3-92FCF163F5C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0" y="2679"/>
                <a:ext cx="584" cy="301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square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74" name="Line 750">
                <a:extLst>
                  <a:ext uri="{FF2B5EF4-FFF2-40B4-BE49-F238E27FC236}">
                    <a16:creationId xmlns:a16="http://schemas.microsoft.com/office/drawing/2014/main" id="{28E8015B-C4E0-4F55-B2DB-5434175888C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5" y="2181"/>
                <a:ext cx="1" cy="659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square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  <p:grpSp>
          <p:nvGrpSpPr>
            <p:cNvPr id="250" name="Group 249">
              <a:extLst>
                <a:ext uri="{FF2B5EF4-FFF2-40B4-BE49-F238E27FC236}">
                  <a16:creationId xmlns:a16="http://schemas.microsoft.com/office/drawing/2014/main" id="{43E75B70-40A3-4AAF-A734-A494E325496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00" y="1161"/>
              <a:ext cx="584" cy="799"/>
              <a:chOff x="1500" y="1161"/>
              <a:chExt cx="584" cy="799"/>
            </a:xfrm>
          </p:grpSpPr>
          <p:sp>
            <p:nvSpPr>
              <p:cNvPr id="251" name="Line 752">
                <a:extLst>
                  <a:ext uri="{FF2B5EF4-FFF2-40B4-BE49-F238E27FC236}">
                    <a16:creationId xmlns:a16="http://schemas.microsoft.com/office/drawing/2014/main" id="{2E8640CB-A21C-46FA-8BBD-FC3258962C8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00" y="1659"/>
                <a:ext cx="584" cy="301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square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72" name="Line 753">
                <a:extLst>
                  <a:ext uri="{FF2B5EF4-FFF2-40B4-BE49-F238E27FC236}">
                    <a16:creationId xmlns:a16="http://schemas.microsoft.com/office/drawing/2014/main" id="{E06BBBC9-29EB-4C6F-8FB4-E6A28827E86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95" y="1161"/>
                <a:ext cx="1" cy="659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square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</p:grpSp>
      <p:sp>
        <p:nvSpPr>
          <p:cNvPr id="275" name="TextBox 274">
            <a:extLst>
              <a:ext uri="{FF2B5EF4-FFF2-40B4-BE49-F238E27FC236}">
                <a16:creationId xmlns:a16="http://schemas.microsoft.com/office/drawing/2014/main" id="{66C4BBC5-4457-46FF-9062-8D567EDB52FD}"/>
              </a:ext>
            </a:extLst>
          </p:cNvPr>
          <p:cNvSpPr txBox="1"/>
          <p:nvPr/>
        </p:nvSpPr>
        <p:spPr>
          <a:xfrm>
            <a:off x="6015986" y="8393668"/>
            <a:ext cx="6692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  </a:t>
            </a:r>
            <a:r>
              <a:rPr lang="en-US" dirty="0" err="1"/>
              <a:t>x</a:t>
            </a:r>
            <a:endParaRPr lang="en-US" dirty="0"/>
          </a:p>
        </p:txBody>
      </p:sp>
      <p:grpSp>
        <p:nvGrpSpPr>
          <p:cNvPr id="287" name="Group 296">
            <a:extLst>
              <a:ext uri="{FF2B5EF4-FFF2-40B4-BE49-F238E27FC236}">
                <a16:creationId xmlns:a16="http://schemas.microsoft.com/office/drawing/2014/main" id="{346B1434-0015-458D-B101-B5D5F0F5BAE4}"/>
              </a:ext>
            </a:extLst>
          </p:cNvPr>
          <p:cNvGrpSpPr>
            <a:grpSpLocks/>
          </p:cNvGrpSpPr>
          <p:nvPr/>
        </p:nvGrpSpPr>
        <p:grpSpPr bwMode="auto">
          <a:xfrm>
            <a:off x="3591005" y="5258507"/>
            <a:ext cx="222250" cy="858838"/>
            <a:chOff x="366" y="1371"/>
            <a:chExt cx="140" cy="541"/>
          </a:xfrm>
        </p:grpSpPr>
        <p:sp>
          <p:nvSpPr>
            <p:cNvPr id="288" name="Line 297">
              <a:extLst>
                <a:ext uri="{FF2B5EF4-FFF2-40B4-BE49-F238E27FC236}">
                  <a16:creationId xmlns:a16="http://schemas.microsoft.com/office/drawing/2014/main" id="{D154350E-3BC6-490D-9729-52BE874EAA0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02" y="1664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9" name="Line 298">
              <a:extLst>
                <a:ext uri="{FF2B5EF4-FFF2-40B4-BE49-F238E27FC236}">
                  <a16:creationId xmlns:a16="http://schemas.microsoft.com/office/drawing/2014/main" id="{589B2B88-F4C7-4204-AFEF-2F1D10AC666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3" y="1626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0" name="Freeform 299">
              <a:extLst>
                <a:ext uri="{FF2B5EF4-FFF2-40B4-BE49-F238E27FC236}">
                  <a16:creationId xmlns:a16="http://schemas.microsoft.com/office/drawing/2014/main" id="{3D1638FB-07C1-4540-9CA2-7C00B7EB271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66" y="1371"/>
              <a:ext cx="140" cy="364"/>
            </a:xfrm>
            <a:custGeom>
              <a:avLst/>
              <a:gdLst>
                <a:gd name="T0" fmla="*/ 5 w 173"/>
                <a:gd name="T1" fmla="*/ 15 h 375"/>
                <a:gd name="T2" fmla="*/ 10 w 173"/>
                <a:gd name="T3" fmla="*/ 0 h 375"/>
                <a:gd name="T4" fmla="*/ 10 w 173"/>
                <a:gd name="T5" fmla="*/ 47 h 375"/>
                <a:gd name="T6" fmla="*/ 12 w 173"/>
                <a:gd name="T7" fmla="*/ 49 h 375"/>
                <a:gd name="T8" fmla="*/ 14 w 173"/>
                <a:gd name="T9" fmla="*/ 63 h 375"/>
                <a:gd name="T10" fmla="*/ 14 w 173"/>
                <a:gd name="T11" fmla="*/ 196 h 375"/>
                <a:gd name="T12" fmla="*/ 12 w 173"/>
                <a:gd name="T13" fmla="*/ 241 h 375"/>
                <a:gd name="T14" fmla="*/ 3 w 173"/>
                <a:gd name="T15" fmla="*/ 263 h 375"/>
                <a:gd name="T16" fmla="*/ 0 w 173"/>
                <a:gd name="T17" fmla="*/ 222 h 375"/>
                <a:gd name="T18" fmla="*/ 0 w 173"/>
                <a:gd name="T19" fmla="*/ 89 h 375"/>
                <a:gd name="T20" fmla="*/ 2 w 173"/>
                <a:gd name="T21" fmla="*/ 68 h 375"/>
                <a:gd name="T22" fmla="*/ 5 w 173"/>
                <a:gd name="T23" fmla="*/ 61 h 375"/>
                <a:gd name="T24" fmla="*/ 5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91" name="Group 290">
            <a:extLst>
              <a:ext uri="{FF2B5EF4-FFF2-40B4-BE49-F238E27FC236}">
                <a16:creationId xmlns:a16="http://schemas.microsoft.com/office/drawing/2014/main" id="{9CC3FEED-C911-4C4C-A9EB-9356F5ED077E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4188405" y="6195930"/>
            <a:ext cx="1433506" cy="1185149"/>
            <a:chOff x="0" y="0"/>
            <a:chExt cx="2084" cy="2980"/>
          </a:xfrm>
        </p:grpSpPr>
        <p:sp>
          <p:nvSpPr>
            <p:cNvPr id="292" name="Freeform 3108" descr="30%">
              <a:extLst>
                <a:ext uri="{FF2B5EF4-FFF2-40B4-BE49-F238E27FC236}">
                  <a16:creationId xmlns:a16="http://schemas.microsoft.com/office/drawing/2014/main" id="{157B6BD2-142A-4F6C-B101-2ECE1A255AE3}"/>
                </a:ext>
              </a:extLst>
            </p:cNvPr>
            <p:cNvSpPr>
              <a:spLocks/>
            </p:cNvSpPr>
            <p:nvPr/>
          </p:nvSpPr>
          <p:spPr bwMode="auto">
            <a:xfrm>
              <a:off x="278" y="0"/>
              <a:ext cx="1513" cy="2220"/>
            </a:xfrm>
            <a:custGeom>
              <a:avLst/>
              <a:gdLst/>
              <a:ahLst/>
              <a:cxnLst>
                <a:cxn ang="0">
                  <a:pos x="0" y="2760"/>
                </a:cxn>
                <a:cxn ang="0">
                  <a:pos x="0" y="1540"/>
                </a:cxn>
                <a:cxn ang="0">
                  <a:pos x="1760" y="0"/>
                </a:cxn>
                <a:cxn ang="0">
                  <a:pos x="1760" y="1560"/>
                </a:cxn>
                <a:cxn ang="0">
                  <a:pos x="20" y="3100"/>
                </a:cxn>
                <a:cxn ang="0">
                  <a:pos x="0" y="2760"/>
                </a:cxn>
              </a:cxnLst>
              <a:rect l="0" t="0" r="r" b="b"/>
              <a:pathLst>
                <a:path w="1760" h="3100">
                  <a:moveTo>
                    <a:pt x="0" y="2760"/>
                  </a:moveTo>
                  <a:lnTo>
                    <a:pt x="0" y="1540"/>
                  </a:lnTo>
                  <a:lnTo>
                    <a:pt x="1760" y="0"/>
                  </a:lnTo>
                  <a:lnTo>
                    <a:pt x="1760" y="1560"/>
                  </a:lnTo>
                  <a:lnTo>
                    <a:pt x="20" y="3100"/>
                  </a:lnTo>
                  <a:lnTo>
                    <a:pt x="0" y="2760"/>
                  </a:lnTo>
                  <a:close/>
                </a:path>
              </a:pathLst>
            </a:custGeom>
            <a:solidFill>
              <a:srgbClr val="00B050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wrap="square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grpSp>
          <p:nvGrpSpPr>
            <p:cNvPr id="293" name="Group 292">
              <a:extLst>
                <a:ext uri="{FF2B5EF4-FFF2-40B4-BE49-F238E27FC236}">
                  <a16:creationId xmlns:a16="http://schemas.microsoft.com/office/drawing/2014/main" id="{26C2C140-8EE5-4D1C-87FB-5B2A744421D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2181"/>
              <a:ext cx="584" cy="799"/>
              <a:chOff x="0" y="2181"/>
              <a:chExt cx="584" cy="799"/>
            </a:xfrm>
          </p:grpSpPr>
          <p:sp>
            <p:nvSpPr>
              <p:cNvPr id="297" name="Line 733">
                <a:extLst>
                  <a:ext uri="{FF2B5EF4-FFF2-40B4-BE49-F238E27FC236}">
                    <a16:creationId xmlns:a16="http://schemas.microsoft.com/office/drawing/2014/main" id="{C5E252EE-2E2D-47DF-8C01-279A8A748FA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0" y="2679"/>
                <a:ext cx="584" cy="301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square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98" name="Line 734">
                <a:extLst>
                  <a:ext uri="{FF2B5EF4-FFF2-40B4-BE49-F238E27FC236}">
                    <a16:creationId xmlns:a16="http://schemas.microsoft.com/office/drawing/2014/main" id="{7D3F4EB3-74AC-4377-81D5-A43F6A7EAC0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5" y="2181"/>
                <a:ext cx="1" cy="659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square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  <p:grpSp>
          <p:nvGrpSpPr>
            <p:cNvPr id="294" name="Group 293">
              <a:extLst>
                <a:ext uri="{FF2B5EF4-FFF2-40B4-BE49-F238E27FC236}">
                  <a16:creationId xmlns:a16="http://schemas.microsoft.com/office/drawing/2014/main" id="{0A3AA7F1-7FA5-4B7E-A78A-9274C55B31B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00" y="1161"/>
              <a:ext cx="584" cy="799"/>
              <a:chOff x="1500" y="1161"/>
              <a:chExt cx="584" cy="799"/>
            </a:xfrm>
          </p:grpSpPr>
          <p:sp>
            <p:nvSpPr>
              <p:cNvPr id="295" name="Line 736">
                <a:extLst>
                  <a:ext uri="{FF2B5EF4-FFF2-40B4-BE49-F238E27FC236}">
                    <a16:creationId xmlns:a16="http://schemas.microsoft.com/office/drawing/2014/main" id="{AD4D1837-A76B-4C2A-A952-AB53D43DC21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00" y="1659"/>
                <a:ext cx="584" cy="301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square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96" name="Line 737">
                <a:extLst>
                  <a:ext uri="{FF2B5EF4-FFF2-40B4-BE49-F238E27FC236}">
                    <a16:creationId xmlns:a16="http://schemas.microsoft.com/office/drawing/2014/main" id="{F0127668-0374-4396-9187-5D8BD86C820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95" y="1161"/>
                <a:ext cx="1" cy="659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square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</p:grp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2204</TotalTime>
  <Words>124</Words>
  <Application>Microsoft Office PowerPoint</Application>
  <PresentationFormat>Custom</PresentationFormat>
  <Paragraphs>14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Default Design</vt:lpstr>
      <vt:lpstr>PowerPoint Presentation</vt:lpstr>
    </vt:vector>
  </TitlesOfParts>
  <Company>TAPS-Area 8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Design Template</dc:title>
  <dc:subject>Stage Template</dc:subject>
  <dc:creator>Larry J. Eckert</dc:creator>
  <cp:keywords>stages, course design, shooting</cp:keywords>
  <cp:lastModifiedBy>Saurutobi</cp:lastModifiedBy>
  <cp:revision>168</cp:revision>
  <cp:lastPrinted>2020-09-26T14:25:46Z</cp:lastPrinted>
  <dcterms:created xsi:type="dcterms:W3CDTF">2002-08-21T12:11:08Z</dcterms:created>
  <dcterms:modified xsi:type="dcterms:W3CDTF">2020-09-27T05:20:51Z</dcterms:modified>
  <cp:category>Shooting</cp:category>
</cp:coreProperties>
</file>