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4" r:id="rId2"/>
    <p:sldId id="279" r:id="rId3"/>
    <p:sldId id="276" r:id="rId4"/>
    <p:sldId id="275" r:id="rId5"/>
    <p:sldId id="282" r:id="rId6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26304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T4 &amp; T5 should look like this from P1:</a:t>
            </a:r>
          </a:p>
          <a:p>
            <a:r>
              <a:rPr lang="en-US" sz="1400" dirty="0"/>
              <a:t>T6 &amp; T7 should look like this from P1:</a:t>
            </a:r>
          </a:p>
          <a:p>
            <a:r>
              <a:rPr lang="en-US" sz="1400" dirty="0"/>
              <a:t>T8 &amp; T9 should look like this from P1: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214821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595821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197342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718212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5265154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432053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533971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930653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6058175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6874136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6752283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7626949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7609602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194</Words>
  <Application>Microsoft Office PowerPoint</Application>
  <PresentationFormat>Custom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2018-12-24T03:37:05Z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