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8097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37">
            <a:extLst>
              <a:ext uri="{FF2B5EF4-FFF2-40B4-BE49-F238E27FC236}">
                <a16:creationId xmlns:a16="http://schemas.microsoft.com/office/drawing/2014/main" id="{B96F4777-4AD2-4311-A582-2EABCA812BF9}"/>
              </a:ext>
            </a:extLst>
          </p:cNvPr>
          <p:cNvGrpSpPr>
            <a:grpSpLocks/>
          </p:cNvGrpSpPr>
          <p:nvPr/>
        </p:nvGrpSpPr>
        <p:grpSpPr bwMode="auto">
          <a:xfrm>
            <a:off x="2499062" y="6597897"/>
            <a:ext cx="285750" cy="781050"/>
            <a:chOff x="2496" y="2112"/>
            <a:chExt cx="181" cy="499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C77883C7-A3B4-47A0-92E5-108F55E3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188AC585-923C-4062-8380-BC5B7453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BEA8FAF5-2530-44B6-A514-102486502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6" name="Freeform 41">
                <a:extLst>
                  <a:ext uri="{FF2B5EF4-FFF2-40B4-BE49-F238E27FC236}">
                    <a16:creationId xmlns:a16="http://schemas.microsoft.com/office/drawing/2014/main" id="{3A1D573F-73CA-451D-A049-A2365EA5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8B0F28D-C622-45B2-ABD2-72FE8AFA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0DD853B4-2354-4448-AD69-F5A184BD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232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2018-12-24T03:45:55Z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