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23.12.2018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00263"/>
              </p:ext>
            </p:extLst>
          </p:nvPr>
        </p:nvGraphicFramePr>
        <p:xfrm>
          <a:off x="152400" y="152400"/>
          <a:ext cx="7010400" cy="3962241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SUR,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Marcel Englmaier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Unlimited/Limited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1 NT, 1 PP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degree rule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3" name="Group 37">
            <a:extLst>
              <a:ext uri="{FF2B5EF4-FFF2-40B4-BE49-F238E27FC236}">
                <a16:creationId xmlns:a16="http://schemas.microsoft.com/office/drawing/2014/main" id="{B96F4777-4AD2-4311-A582-2EABCA812BF9}"/>
              </a:ext>
            </a:extLst>
          </p:cNvPr>
          <p:cNvGrpSpPr>
            <a:grpSpLocks/>
          </p:cNvGrpSpPr>
          <p:nvPr/>
        </p:nvGrpSpPr>
        <p:grpSpPr bwMode="auto">
          <a:xfrm>
            <a:off x="2499062" y="6597897"/>
            <a:ext cx="285750" cy="781050"/>
            <a:chOff x="2496" y="2112"/>
            <a:chExt cx="181" cy="499"/>
          </a:xfrm>
        </p:grpSpPr>
        <p:sp>
          <p:nvSpPr>
            <p:cNvPr id="94" name="Line 38">
              <a:extLst>
                <a:ext uri="{FF2B5EF4-FFF2-40B4-BE49-F238E27FC236}">
                  <a16:creationId xmlns:a16="http://schemas.microsoft.com/office/drawing/2014/main" id="{C77883C7-A3B4-47A0-92E5-108F55E3D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9">
              <a:extLst>
                <a:ext uri="{FF2B5EF4-FFF2-40B4-BE49-F238E27FC236}">
                  <a16:creationId xmlns:a16="http://schemas.microsoft.com/office/drawing/2014/main" id="{188AC585-923C-4062-8380-BC5B74533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40">
              <a:extLst>
                <a:ext uri="{FF2B5EF4-FFF2-40B4-BE49-F238E27FC236}">
                  <a16:creationId xmlns:a16="http://schemas.microsoft.com/office/drawing/2014/main" id="{BEA8FAF5-2530-44B6-A514-102486502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106" name="Freeform 41">
                <a:extLst>
                  <a:ext uri="{FF2B5EF4-FFF2-40B4-BE49-F238E27FC236}">
                    <a16:creationId xmlns:a16="http://schemas.microsoft.com/office/drawing/2014/main" id="{3A1D573F-73CA-451D-A049-A2365EA53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42">
                <a:extLst>
                  <a:ext uri="{FF2B5EF4-FFF2-40B4-BE49-F238E27FC236}">
                    <a16:creationId xmlns:a16="http://schemas.microsoft.com/office/drawing/2014/main" id="{98B0F28D-C622-45B2-ABD2-72FE8AFA2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3">
                <a:extLst>
                  <a:ext uri="{FF2B5EF4-FFF2-40B4-BE49-F238E27FC236}">
                    <a16:creationId xmlns:a16="http://schemas.microsoft.com/office/drawing/2014/main" id="{0DD853B4-2354-4448-AD69-F5A184BD0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232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2018-12-24T03:46:10Z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