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hm09zO20nIYeV/FkYAW3g30wN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9651B4-F3B9-494F-8FEF-F955F5018C48}">
  <a:tblStyle styleId="{5E9651B4-F3B9-494F-8FEF-F955F5018C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558A0DD-9808-4A8E-88B4-F0BD03F6818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6192fd878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ge6192fd878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e6192fd878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6805868" y="2845925"/>
            <a:ext cx="185738" cy="660400"/>
            <a:chOff x="5403" y="3457"/>
            <a:chExt cx="209" cy="755"/>
          </a:xfrm>
        </p:grpSpPr>
        <p:sp>
          <p:nvSpPr>
            <p:cNvPr id="90" name="Google Shape;90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 flipH="1">
            <a:off x="7003357" y="2930552"/>
            <a:ext cx="228600" cy="862013"/>
            <a:chOff x="1488" y="768"/>
            <a:chExt cx="144" cy="543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1495" y="1061"/>
              <a:ext cx="0" cy="2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1620" y="1019"/>
              <a:ext cx="0" cy="2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" name="Google Shape;100;p1"/>
            <p:cNvGrpSpPr/>
            <p:nvPr/>
          </p:nvGrpSpPr>
          <p:grpSpPr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01" name="Google Shape;101;p1"/>
              <p:cNvSpPr/>
              <p:nvPr/>
            </p:nvSpPr>
            <p:spPr>
              <a:xfrm>
                <a:off x="1488" y="768"/>
                <a:ext cx="141" cy="364"/>
              </a:xfrm>
              <a:custGeom>
                <a:rect b="b" l="l" r="r" t="t"/>
                <a:pathLst>
                  <a:path extrusionOk="0" h="364" w="141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1589" y="831"/>
                <a:ext cx="43" cy="276"/>
              </a:xfrm>
              <a:custGeom>
                <a:rect b="b" l="l" r="r" t="t"/>
                <a:pathLst>
                  <a:path extrusionOk="0" h="276" w="43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oogle Shape;103;p1"/>
          <p:cNvGrpSpPr/>
          <p:nvPr/>
        </p:nvGrpSpPr>
        <p:grpSpPr>
          <a:xfrm>
            <a:off x="2638014" y="4541097"/>
            <a:ext cx="299137" cy="836784"/>
            <a:chOff x="2640" y="738"/>
            <a:chExt cx="241" cy="571"/>
          </a:xfrm>
        </p:grpSpPr>
        <p:grpSp>
          <p:nvGrpSpPr>
            <p:cNvPr id="104" name="Google Shape;104;p1"/>
            <p:cNvGrpSpPr/>
            <p:nvPr/>
          </p:nvGrpSpPr>
          <p:grpSpPr>
            <a:xfrm flipH="1">
              <a:off x="2640" y="768"/>
              <a:ext cx="140" cy="541"/>
              <a:chOff x="384" y="816"/>
              <a:chExt cx="140" cy="541"/>
            </a:xfrm>
          </p:grpSpPr>
          <p:cxnSp>
            <p:nvCxnSpPr>
              <p:cNvPr id="105" name="Google Shape;105;p1"/>
              <p:cNvCxnSpPr/>
              <p:nvPr/>
            </p:nvCxnSpPr>
            <p:spPr>
              <a:xfrm>
                <a:off x="520" y="1109"/>
                <a:ext cx="0" cy="2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"/>
              <p:cNvCxnSpPr/>
              <p:nvPr/>
            </p:nvCxnSpPr>
            <p:spPr>
              <a:xfrm>
                <a:off x="391" y="1071"/>
                <a:ext cx="0" cy="2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" name="Google Shape;107;p1"/>
              <p:cNvSpPr/>
              <p:nvPr/>
            </p:nvSpPr>
            <p:spPr>
              <a:xfrm flipH="1">
                <a:off x="384" y="816"/>
                <a:ext cx="140" cy="364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"/>
            <p:cNvGrpSpPr/>
            <p:nvPr/>
          </p:nvGrpSpPr>
          <p:grpSpPr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09" name="Google Shape;109;p1"/>
              <p:cNvSpPr/>
              <p:nvPr/>
            </p:nvSpPr>
            <p:spPr>
              <a:xfrm>
                <a:off x="2880" y="720"/>
                <a:ext cx="140" cy="364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lt1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" name="Google Shape;110;p1"/>
              <p:cNvCxnSpPr/>
              <p:nvPr/>
            </p:nvCxnSpPr>
            <p:spPr>
              <a:xfrm>
                <a:off x="2894" y="837"/>
                <a:ext cx="108" cy="20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"/>
              <p:cNvCxnSpPr/>
              <p:nvPr/>
            </p:nvCxnSpPr>
            <p:spPr>
              <a:xfrm flipH="1">
                <a:off x="2909" y="807"/>
                <a:ext cx="93" cy="27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2" name="Google Shape;112;p1"/>
          <p:cNvGrpSpPr/>
          <p:nvPr/>
        </p:nvGrpSpPr>
        <p:grpSpPr>
          <a:xfrm flipH="1">
            <a:off x="4263964" y="4721212"/>
            <a:ext cx="163302" cy="858838"/>
            <a:chOff x="2064" y="768"/>
            <a:chExt cx="140" cy="541"/>
          </a:xfrm>
        </p:grpSpPr>
        <p:cxnSp>
          <p:nvCxnSpPr>
            <p:cNvPr id="113" name="Google Shape;113;p1"/>
            <p:cNvCxnSpPr/>
            <p:nvPr/>
          </p:nvCxnSpPr>
          <p:spPr>
            <a:xfrm>
              <a:off x="2068" y="1061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2197" y="1023"/>
              <a:ext cx="0" cy="2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" name="Google Shape;115;p1"/>
            <p:cNvGrpSpPr/>
            <p:nvPr/>
          </p:nvGrpSpPr>
          <p:grpSpPr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2064" y="768"/>
                <a:ext cx="140" cy="364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064" y="893"/>
                <a:ext cx="119" cy="238"/>
              </a:xfrm>
              <a:custGeom>
                <a:rect b="b" l="l" r="r" t="t"/>
                <a:pathLst>
                  <a:path extrusionOk="0" h="238" w="119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18" name="Google Shape;118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{5E9651B4-F3B9-494F-8FEF-F955F5018C48}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Traverse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19" name="Google Shape;119;p1"/>
          <p:cNvGrpSpPr/>
          <p:nvPr/>
        </p:nvGrpSpPr>
        <p:grpSpPr>
          <a:xfrm>
            <a:off x="1463191" y="2755879"/>
            <a:ext cx="272988" cy="715632"/>
            <a:chOff x="8775916" y="4670425"/>
            <a:chExt cx="307977" cy="892176"/>
          </a:xfrm>
        </p:grpSpPr>
        <p:grpSp>
          <p:nvGrpSpPr>
            <p:cNvPr id="120" name="Google Shape;120;p1"/>
            <p:cNvGrpSpPr/>
            <p:nvPr/>
          </p:nvGrpSpPr>
          <p:grpSpPr>
            <a:xfrm>
              <a:off x="8775918" y="4670425"/>
              <a:ext cx="307975" cy="892176"/>
              <a:chOff x="528" y="176"/>
              <a:chExt cx="181" cy="562"/>
            </a:xfrm>
          </p:grpSpPr>
          <p:cxnSp>
            <p:nvCxnSpPr>
              <p:cNvPr id="121" name="Google Shape;121;p1"/>
              <p:cNvCxnSpPr/>
              <p:nvPr/>
            </p:nvCxnSpPr>
            <p:spPr>
              <a:xfrm>
                <a:off x="535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"/>
              <p:cNvCxnSpPr/>
              <p:nvPr/>
            </p:nvCxnSpPr>
            <p:spPr>
              <a:xfrm>
                <a:off x="701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3" name="Google Shape;123;p1"/>
              <p:cNvSpPr/>
              <p:nvPr/>
            </p:nvSpPr>
            <p:spPr>
              <a:xfrm>
                <a:off x="528" y="176"/>
                <a:ext cx="181" cy="33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24;p1"/>
            <p:cNvSpPr/>
            <p:nvPr/>
          </p:nvSpPr>
          <p:spPr>
            <a:xfrm rot="10800000">
              <a:off x="8775916" y="4988146"/>
              <a:ext cx="303430" cy="5234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Documents and Settings\All Users\Documents\TAPS Files\dvc1.gif"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4" y="317499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26" name="Google Shape;1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"/>
          <p:cNvGrpSpPr/>
          <p:nvPr/>
        </p:nvGrpSpPr>
        <p:grpSpPr>
          <a:xfrm flipH="1">
            <a:off x="621840" y="5133975"/>
            <a:ext cx="985984" cy="1035897"/>
            <a:chOff x="240" y="3600"/>
            <a:chExt cx="154" cy="1143"/>
          </a:xfrm>
        </p:grpSpPr>
        <p:sp>
          <p:nvSpPr>
            <p:cNvPr id="128" name="Google Shape;128;p1"/>
            <p:cNvSpPr/>
            <p:nvPr/>
          </p:nvSpPr>
          <p:spPr>
            <a:xfrm>
              <a:off x="240" y="3600"/>
              <a:ext cx="154" cy="1143"/>
            </a:xfrm>
            <a:custGeom>
              <a:rect b="b" l="l" r="r" t="t"/>
              <a:pathLst>
                <a:path extrusionOk="0" h="1488" w="432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 flipH="1">
              <a:off x="281" y="3943"/>
              <a:ext cx="32" cy="320"/>
            </a:xfrm>
            <a:custGeom>
              <a:rect b="b" l="l" r="r" t="t"/>
              <a:pathLst>
                <a:path extrusionOk="0" h="320" w="32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"/>
          <p:cNvSpPr/>
          <p:nvPr/>
        </p:nvSpPr>
        <p:spPr>
          <a:xfrm>
            <a:off x="918766" y="5756325"/>
            <a:ext cx="341313" cy="1185863"/>
          </a:xfrm>
          <a:custGeom>
            <a:rect b="b" l="l" r="r" t="t"/>
            <a:pathLst>
              <a:path extrusionOk="0" h="1008" w="240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1130196" y="3165985"/>
            <a:ext cx="985984" cy="462257"/>
            <a:chOff x="5255538" y="3733800"/>
            <a:chExt cx="1290497" cy="644968"/>
          </a:xfrm>
        </p:grpSpPr>
        <p:sp>
          <p:nvSpPr>
            <p:cNvPr id="132" name="Google Shape;132;p1"/>
            <p:cNvSpPr/>
            <p:nvPr/>
          </p:nvSpPr>
          <p:spPr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1425655" y="3328384"/>
            <a:ext cx="361687" cy="1186938"/>
            <a:chOff x="2901" y="4325"/>
            <a:chExt cx="236" cy="690"/>
          </a:xfrm>
        </p:grpSpPr>
        <p:sp>
          <p:nvSpPr>
            <p:cNvPr id="142" name="Google Shape;142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Google Shape;144;p1"/>
          <p:cNvCxnSpPr/>
          <p:nvPr/>
        </p:nvCxnSpPr>
        <p:spPr>
          <a:xfrm flipH="1">
            <a:off x="332182" y="5864812"/>
            <a:ext cx="336536" cy="46081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557005" y="6145070"/>
            <a:ext cx="4649734" cy="237920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"/>
          <p:cNvSpPr/>
          <p:nvPr/>
        </p:nvSpPr>
        <p:spPr>
          <a:xfrm>
            <a:off x="2516644" y="4747895"/>
            <a:ext cx="698094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"/>
          <p:cNvGrpSpPr/>
          <p:nvPr/>
        </p:nvGrpSpPr>
        <p:grpSpPr>
          <a:xfrm>
            <a:off x="5618758" y="3009264"/>
            <a:ext cx="141288" cy="460375"/>
            <a:chOff x="5403" y="3457"/>
            <a:chExt cx="209" cy="755"/>
          </a:xfrm>
        </p:grpSpPr>
        <p:sp>
          <p:nvSpPr>
            <p:cNvPr id="148" name="Google Shape;148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"/>
          <p:cNvSpPr/>
          <p:nvPr/>
        </p:nvSpPr>
        <p:spPr>
          <a:xfrm flipH="1">
            <a:off x="3881143" y="4829479"/>
            <a:ext cx="600309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"/>
          <p:cNvGrpSpPr/>
          <p:nvPr/>
        </p:nvGrpSpPr>
        <p:grpSpPr>
          <a:xfrm>
            <a:off x="3306424" y="6061333"/>
            <a:ext cx="533400" cy="264291"/>
            <a:chOff x="-3768057" y="7612224"/>
            <a:chExt cx="533400" cy="442872"/>
          </a:xfrm>
        </p:grpSpPr>
        <p:cxnSp>
          <p:nvCxnSpPr>
            <p:cNvPr id="157" name="Google Shape;157;p1"/>
            <p:cNvCxnSpPr/>
            <p:nvPr/>
          </p:nvCxnSpPr>
          <p:spPr>
            <a:xfrm flipH="1">
              <a:off x="-3768056" y="7622912"/>
              <a:ext cx="533399" cy="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"/>
            <p:cNvCxnSpPr/>
            <p:nvPr/>
          </p:nvCxnSpPr>
          <p:spPr>
            <a:xfrm flipH="1">
              <a:off x="-3234658" y="7612224"/>
              <a:ext cx="1" cy="432183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/>
            <p:nvPr/>
          </p:nvCxnSpPr>
          <p:spPr>
            <a:xfrm flipH="1">
              <a:off x="-3768057" y="7612224"/>
              <a:ext cx="1" cy="432183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/>
            <p:nvPr/>
          </p:nvCxnSpPr>
          <p:spPr>
            <a:xfrm flipH="1">
              <a:off x="-3768057" y="8055095"/>
              <a:ext cx="533399" cy="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" name="Google Shape;161;p1"/>
          <p:cNvSpPr/>
          <p:nvPr/>
        </p:nvSpPr>
        <p:spPr>
          <a:xfrm flipH="1">
            <a:off x="3479678" y="5293032"/>
            <a:ext cx="139747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5403369" y="2710793"/>
            <a:ext cx="381000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2350752" y="4650975"/>
            <a:ext cx="198438" cy="984250"/>
            <a:chOff x="1799" y="2184"/>
            <a:chExt cx="125" cy="620"/>
          </a:xfrm>
        </p:grpSpPr>
        <p:grpSp>
          <p:nvGrpSpPr>
            <p:cNvPr id="164" name="Google Shape;164;p1"/>
            <p:cNvGrpSpPr/>
            <p:nvPr/>
          </p:nvGrpSpPr>
          <p:grpSpPr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65" name="Google Shape;165;p1"/>
              <p:cNvSpPr/>
              <p:nvPr/>
            </p:nvSpPr>
            <p:spPr>
              <a:xfrm>
                <a:off x="1598" y="2410"/>
                <a:ext cx="125" cy="327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1598" y="2522"/>
                <a:ext cx="122" cy="210"/>
              </a:xfrm>
              <a:custGeom>
                <a:rect b="b" l="l" r="r" t="t"/>
                <a:pathLst>
                  <a:path extrusionOk="0" h="210" w="122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"/>
            <p:cNvGrpSpPr/>
            <p:nvPr/>
          </p:nvGrpSpPr>
          <p:grpSpPr>
            <a:xfrm>
              <a:off x="1799" y="2316"/>
              <a:ext cx="125" cy="488"/>
              <a:chOff x="1425" y="2304"/>
              <a:chExt cx="173" cy="560"/>
            </a:xfrm>
          </p:grpSpPr>
          <p:cxnSp>
            <p:nvCxnSpPr>
              <p:cNvPr id="168" name="Google Shape;168;p1"/>
              <p:cNvCxnSpPr/>
              <p:nvPr/>
            </p:nvCxnSpPr>
            <p:spPr>
              <a:xfrm>
                <a:off x="1434" y="2609"/>
                <a:ext cx="0" cy="2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"/>
              <p:cNvCxnSpPr/>
              <p:nvPr/>
            </p:nvCxnSpPr>
            <p:spPr>
              <a:xfrm>
                <a:off x="1589" y="2567"/>
                <a:ext cx="0" cy="25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0" name="Google Shape;170;p1"/>
              <p:cNvSpPr/>
              <p:nvPr/>
            </p:nvSpPr>
            <p:spPr>
              <a:xfrm>
                <a:off x="1425" y="2304"/>
                <a:ext cx="173" cy="375"/>
              </a:xfrm>
              <a:custGeom>
                <a:rect b="b" l="l" r="r" t="t"/>
                <a:pathLst>
                  <a:path extrusionOk="0" h="375" w="173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" name="Google Shape;171;p1"/>
          <p:cNvGrpSpPr/>
          <p:nvPr/>
        </p:nvGrpSpPr>
        <p:grpSpPr>
          <a:xfrm>
            <a:off x="3527332" y="2812083"/>
            <a:ext cx="261268" cy="767368"/>
            <a:chOff x="11353800" y="3352800"/>
            <a:chExt cx="307975" cy="852522"/>
          </a:xfrm>
        </p:grpSpPr>
        <p:sp>
          <p:nvSpPr>
            <p:cNvPr id="172" name="Google Shape;172;p1"/>
            <p:cNvSpPr/>
            <p:nvPr/>
          </p:nvSpPr>
          <p:spPr>
            <a:xfrm>
              <a:off x="11353800" y="3352800"/>
              <a:ext cx="307975" cy="527051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1601620" y="3451691"/>
              <a:ext cx="45719" cy="416580"/>
            </a:xfrm>
            <a:custGeom>
              <a:rect b="b" l="l" r="r" t="t"/>
              <a:pathLst>
                <a:path extrusionOk="0" h="264" w="56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 flipH="1">
              <a:off x="11353800" y="3461998"/>
              <a:ext cx="45720" cy="416580"/>
            </a:xfrm>
            <a:custGeom>
              <a:rect b="b" l="l" r="r" t="t"/>
              <a:pathLst>
                <a:path extrusionOk="0" h="264" w="56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" name="Google Shape;175;p1"/>
            <p:cNvGrpSpPr/>
            <p:nvPr/>
          </p:nvGrpSpPr>
          <p:grpSpPr>
            <a:xfrm>
              <a:off x="11376210" y="3804521"/>
              <a:ext cx="258763" cy="400801"/>
              <a:chOff x="8700798" y="3612399"/>
              <a:chExt cx="258763" cy="400801"/>
            </a:xfrm>
          </p:grpSpPr>
          <p:cxnSp>
            <p:nvCxnSpPr>
              <p:cNvPr id="176" name="Google Shape;176;p1"/>
              <p:cNvCxnSpPr/>
              <p:nvPr/>
            </p:nvCxnSpPr>
            <p:spPr>
              <a:xfrm>
                <a:off x="8700798" y="3612399"/>
                <a:ext cx="0" cy="40080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>
                <a:off x="8959561" y="3612399"/>
                <a:ext cx="0" cy="40080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8" name="Google Shape;178;p1"/>
          <p:cNvGrpSpPr/>
          <p:nvPr/>
        </p:nvGrpSpPr>
        <p:grpSpPr>
          <a:xfrm>
            <a:off x="7004595" y="4013246"/>
            <a:ext cx="287338" cy="689092"/>
            <a:chOff x="-2767609" y="2859088"/>
            <a:chExt cx="287338" cy="689092"/>
          </a:xfrm>
        </p:grpSpPr>
        <p:grpSp>
          <p:nvGrpSpPr>
            <p:cNvPr id="179" name="Google Shape;179;p1"/>
            <p:cNvGrpSpPr/>
            <p:nvPr/>
          </p:nvGrpSpPr>
          <p:grpSpPr>
            <a:xfrm>
              <a:off x="-2767609" y="2859088"/>
              <a:ext cx="287338" cy="689092"/>
              <a:chOff x="8686800" y="5878380"/>
              <a:chExt cx="287338" cy="689092"/>
            </a:xfrm>
          </p:grpSpPr>
          <p:grpSp>
            <p:nvGrpSpPr>
              <p:cNvPr id="180" name="Google Shape;180;p1"/>
              <p:cNvGrpSpPr/>
              <p:nvPr/>
            </p:nvGrpSpPr>
            <p:grpSpPr>
              <a:xfrm>
                <a:off x="8686800" y="5878380"/>
                <a:ext cx="287338" cy="689092"/>
                <a:chOff x="8534400" y="5309341"/>
                <a:chExt cx="287338" cy="689092"/>
              </a:xfrm>
            </p:grpSpPr>
            <p:cxnSp>
              <p:nvCxnSpPr>
                <p:cNvPr id="181" name="Google Shape;181;p1"/>
                <p:cNvCxnSpPr/>
                <p:nvPr/>
              </p:nvCxnSpPr>
              <p:spPr>
                <a:xfrm>
                  <a:off x="8534400" y="5595091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2" name="Google Shape;182;p1"/>
                <p:cNvCxnSpPr/>
                <p:nvPr/>
              </p:nvCxnSpPr>
              <p:spPr>
                <a:xfrm>
                  <a:off x="8815837" y="5596795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83" name="Google Shape;183;p1"/>
                <p:cNvSpPr/>
                <p:nvPr/>
              </p:nvSpPr>
              <p:spPr>
                <a:xfrm>
                  <a:off x="8534400" y="5309341"/>
                  <a:ext cx="287338" cy="527050"/>
                </a:xfrm>
                <a:custGeom>
                  <a:rect b="b" l="l" r="r" t="t"/>
                  <a:pathLst>
                    <a:path extrusionOk="0" h="517" w="27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" name="Google Shape;184;p1"/>
              <p:cNvSpPr/>
              <p:nvPr/>
            </p:nvSpPr>
            <p:spPr>
              <a:xfrm>
                <a:off x="8689183" y="5986463"/>
                <a:ext cx="280994" cy="45719"/>
              </a:xfrm>
              <a:custGeom>
                <a:rect b="b" l="l" r="r" t="t"/>
                <a:pathLst>
                  <a:path extrusionOk="0" h="71436" w="280994">
                    <a:moveTo>
                      <a:pt x="0" y="71436"/>
                    </a:moveTo>
                    <a:cubicBezTo>
                      <a:pt x="1587" y="58736"/>
                      <a:pt x="-397" y="46830"/>
                      <a:pt x="4762" y="38099"/>
                    </a:cubicBezTo>
                    <a:cubicBezTo>
                      <a:pt x="9921" y="29368"/>
                      <a:pt x="26591" y="21828"/>
                      <a:pt x="30957" y="19050"/>
                    </a:cubicBezTo>
                    <a:cubicBezTo>
                      <a:pt x="35323" y="16272"/>
                      <a:pt x="6927" y="29440"/>
                      <a:pt x="30956" y="21431"/>
                    </a:cubicBezTo>
                    <a:cubicBezTo>
                      <a:pt x="32543" y="19050"/>
                      <a:pt x="33483" y="16075"/>
                      <a:pt x="35718" y="14287"/>
                    </a:cubicBezTo>
                    <a:cubicBezTo>
                      <a:pt x="37678" y="12719"/>
                      <a:pt x="41087" y="13681"/>
                      <a:pt x="42862" y="11906"/>
                    </a:cubicBezTo>
                    <a:cubicBezTo>
                      <a:pt x="51512" y="3256"/>
                      <a:pt x="39085" y="4762"/>
                      <a:pt x="50006" y="4762"/>
                    </a:cubicBezTo>
                    <a:lnTo>
                      <a:pt x="50006" y="4762"/>
                    </a:lnTo>
                    <a:cubicBezTo>
                      <a:pt x="107928" y="2129"/>
                      <a:pt x="165839" y="0"/>
                      <a:pt x="223837" y="0"/>
                    </a:cubicBezTo>
                    <a:lnTo>
                      <a:pt x="223837" y="0"/>
                    </a:lnTo>
                    <a:cubicBezTo>
                      <a:pt x="229393" y="3969"/>
                      <a:pt x="235403" y="7370"/>
                      <a:pt x="240506" y="11906"/>
                    </a:cubicBezTo>
                    <a:cubicBezTo>
                      <a:pt x="242645" y="13807"/>
                      <a:pt x="243033" y="17262"/>
                      <a:pt x="245268" y="19050"/>
                    </a:cubicBezTo>
                    <a:cubicBezTo>
                      <a:pt x="247228" y="20618"/>
                      <a:pt x="250218" y="20212"/>
                      <a:pt x="252412" y="21431"/>
                    </a:cubicBezTo>
                    <a:cubicBezTo>
                      <a:pt x="276976" y="35077"/>
                      <a:pt x="257678" y="27949"/>
                      <a:pt x="273843" y="33337"/>
                    </a:cubicBezTo>
                    <a:lnTo>
                      <a:pt x="278606" y="40481"/>
                    </a:lnTo>
                    <a:lnTo>
                      <a:pt x="278606" y="40481"/>
                    </a:lnTo>
                    <a:cubicBezTo>
                      <a:pt x="281250" y="64279"/>
                      <a:pt x="280987" y="54724"/>
                      <a:pt x="280987" y="69056"/>
                    </a:cubicBezTo>
                    <a:lnTo>
                      <a:pt x="280987" y="69056"/>
                    </a:lnTo>
                    <a:lnTo>
                      <a:pt x="0" y="7143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8780868" y="5883857"/>
                <a:ext cx="97623" cy="10260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1"/>
            <p:cNvSpPr/>
            <p:nvPr/>
          </p:nvSpPr>
          <p:spPr>
            <a:xfrm>
              <a:off x="-2767166" y="3212288"/>
              <a:ext cx="280993" cy="169933"/>
            </a:xfrm>
            <a:custGeom>
              <a:rect b="b" l="l" r="r" t="t"/>
              <a:pathLst>
                <a:path extrusionOk="0" h="142" w="18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"/>
          <p:cNvGrpSpPr/>
          <p:nvPr/>
        </p:nvGrpSpPr>
        <p:grpSpPr>
          <a:xfrm>
            <a:off x="6991605" y="5224357"/>
            <a:ext cx="287338" cy="689092"/>
            <a:chOff x="-2767609" y="2859088"/>
            <a:chExt cx="287338" cy="689092"/>
          </a:xfrm>
        </p:grpSpPr>
        <p:grpSp>
          <p:nvGrpSpPr>
            <p:cNvPr id="188" name="Google Shape;188;p1"/>
            <p:cNvGrpSpPr/>
            <p:nvPr/>
          </p:nvGrpSpPr>
          <p:grpSpPr>
            <a:xfrm>
              <a:off x="-2767609" y="2859088"/>
              <a:ext cx="287338" cy="689092"/>
              <a:chOff x="8686800" y="5878380"/>
              <a:chExt cx="287338" cy="689092"/>
            </a:xfrm>
          </p:grpSpPr>
          <p:grpSp>
            <p:nvGrpSpPr>
              <p:cNvPr id="189" name="Google Shape;189;p1"/>
              <p:cNvGrpSpPr/>
              <p:nvPr/>
            </p:nvGrpSpPr>
            <p:grpSpPr>
              <a:xfrm>
                <a:off x="8686800" y="5878380"/>
                <a:ext cx="287338" cy="689092"/>
                <a:chOff x="8534400" y="5309341"/>
                <a:chExt cx="287338" cy="689092"/>
              </a:xfrm>
            </p:grpSpPr>
            <p:cxnSp>
              <p:nvCxnSpPr>
                <p:cNvPr id="190" name="Google Shape;190;p1"/>
                <p:cNvCxnSpPr/>
                <p:nvPr/>
              </p:nvCxnSpPr>
              <p:spPr>
                <a:xfrm>
                  <a:off x="8534400" y="5595091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1" name="Google Shape;191;p1"/>
                <p:cNvCxnSpPr/>
                <p:nvPr/>
              </p:nvCxnSpPr>
              <p:spPr>
                <a:xfrm>
                  <a:off x="8815837" y="5596795"/>
                  <a:ext cx="0" cy="401638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92" name="Google Shape;192;p1"/>
                <p:cNvSpPr/>
                <p:nvPr/>
              </p:nvSpPr>
              <p:spPr>
                <a:xfrm>
                  <a:off x="8534400" y="5309341"/>
                  <a:ext cx="287338" cy="527050"/>
                </a:xfrm>
                <a:custGeom>
                  <a:rect b="b" l="l" r="r" t="t"/>
                  <a:pathLst>
                    <a:path extrusionOk="0" h="517" w="27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cap="rnd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3" name="Google Shape;193;p1"/>
              <p:cNvSpPr/>
              <p:nvPr/>
            </p:nvSpPr>
            <p:spPr>
              <a:xfrm>
                <a:off x="8689183" y="5986463"/>
                <a:ext cx="280994" cy="45719"/>
              </a:xfrm>
              <a:custGeom>
                <a:rect b="b" l="l" r="r" t="t"/>
                <a:pathLst>
                  <a:path extrusionOk="0" h="71436" w="280994">
                    <a:moveTo>
                      <a:pt x="0" y="71436"/>
                    </a:moveTo>
                    <a:cubicBezTo>
                      <a:pt x="1587" y="58736"/>
                      <a:pt x="-397" y="46830"/>
                      <a:pt x="4762" y="38099"/>
                    </a:cubicBezTo>
                    <a:cubicBezTo>
                      <a:pt x="9921" y="29368"/>
                      <a:pt x="26591" y="21828"/>
                      <a:pt x="30957" y="19050"/>
                    </a:cubicBezTo>
                    <a:cubicBezTo>
                      <a:pt x="35323" y="16272"/>
                      <a:pt x="6927" y="29440"/>
                      <a:pt x="30956" y="21431"/>
                    </a:cubicBezTo>
                    <a:cubicBezTo>
                      <a:pt x="32543" y="19050"/>
                      <a:pt x="33483" y="16075"/>
                      <a:pt x="35718" y="14287"/>
                    </a:cubicBezTo>
                    <a:cubicBezTo>
                      <a:pt x="37678" y="12719"/>
                      <a:pt x="41087" y="13681"/>
                      <a:pt x="42862" y="11906"/>
                    </a:cubicBezTo>
                    <a:cubicBezTo>
                      <a:pt x="51512" y="3256"/>
                      <a:pt x="39085" y="4762"/>
                      <a:pt x="50006" y="4762"/>
                    </a:cubicBezTo>
                    <a:lnTo>
                      <a:pt x="50006" y="4762"/>
                    </a:lnTo>
                    <a:cubicBezTo>
                      <a:pt x="107928" y="2129"/>
                      <a:pt x="165839" y="0"/>
                      <a:pt x="223837" y="0"/>
                    </a:cubicBezTo>
                    <a:lnTo>
                      <a:pt x="223837" y="0"/>
                    </a:lnTo>
                    <a:cubicBezTo>
                      <a:pt x="229393" y="3969"/>
                      <a:pt x="235403" y="7370"/>
                      <a:pt x="240506" y="11906"/>
                    </a:cubicBezTo>
                    <a:cubicBezTo>
                      <a:pt x="242645" y="13807"/>
                      <a:pt x="243033" y="17262"/>
                      <a:pt x="245268" y="19050"/>
                    </a:cubicBezTo>
                    <a:cubicBezTo>
                      <a:pt x="247228" y="20618"/>
                      <a:pt x="250218" y="20212"/>
                      <a:pt x="252412" y="21431"/>
                    </a:cubicBezTo>
                    <a:cubicBezTo>
                      <a:pt x="276976" y="35077"/>
                      <a:pt x="257678" y="27949"/>
                      <a:pt x="273843" y="33337"/>
                    </a:cubicBezTo>
                    <a:lnTo>
                      <a:pt x="278606" y="40481"/>
                    </a:lnTo>
                    <a:lnTo>
                      <a:pt x="278606" y="40481"/>
                    </a:lnTo>
                    <a:cubicBezTo>
                      <a:pt x="281250" y="64279"/>
                      <a:pt x="280987" y="54724"/>
                      <a:pt x="280987" y="69056"/>
                    </a:cubicBezTo>
                    <a:lnTo>
                      <a:pt x="280987" y="69056"/>
                    </a:lnTo>
                    <a:lnTo>
                      <a:pt x="0" y="7143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8780868" y="5883857"/>
                <a:ext cx="97623" cy="102606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p1"/>
            <p:cNvSpPr/>
            <p:nvPr/>
          </p:nvSpPr>
          <p:spPr>
            <a:xfrm>
              <a:off x="-2767166" y="3212288"/>
              <a:ext cx="280993" cy="169933"/>
            </a:xfrm>
            <a:custGeom>
              <a:rect b="b" l="l" r="r" t="t"/>
              <a:pathLst>
                <a:path extrusionOk="0" h="142" w="18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"/>
          <p:cNvGrpSpPr/>
          <p:nvPr/>
        </p:nvGrpSpPr>
        <p:grpSpPr>
          <a:xfrm flipH="1">
            <a:off x="4445928" y="5088956"/>
            <a:ext cx="228600" cy="862013"/>
            <a:chOff x="1488" y="768"/>
            <a:chExt cx="144" cy="543"/>
          </a:xfrm>
        </p:grpSpPr>
        <p:cxnSp>
          <p:nvCxnSpPr>
            <p:cNvPr id="197" name="Google Shape;197;p1"/>
            <p:cNvCxnSpPr/>
            <p:nvPr/>
          </p:nvCxnSpPr>
          <p:spPr>
            <a:xfrm>
              <a:off x="1495" y="1061"/>
              <a:ext cx="0" cy="2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"/>
            <p:cNvCxnSpPr/>
            <p:nvPr/>
          </p:nvCxnSpPr>
          <p:spPr>
            <a:xfrm>
              <a:off x="1620" y="1019"/>
              <a:ext cx="0" cy="25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9" name="Google Shape;199;p1"/>
            <p:cNvGrpSpPr/>
            <p:nvPr/>
          </p:nvGrpSpPr>
          <p:grpSpPr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00" name="Google Shape;200;p1"/>
              <p:cNvSpPr/>
              <p:nvPr/>
            </p:nvSpPr>
            <p:spPr>
              <a:xfrm>
                <a:off x="1488" y="768"/>
                <a:ext cx="141" cy="364"/>
              </a:xfrm>
              <a:custGeom>
                <a:rect b="b" l="l" r="r" t="t"/>
                <a:pathLst>
                  <a:path extrusionOk="0" h="364" w="141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1589" y="831"/>
                <a:ext cx="43" cy="276"/>
              </a:xfrm>
              <a:custGeom>
                <a:rect b="b" l="l" r="r" t="t"/>
                <a:pathLst>
                  <a:path extrusionOk="0" h="276" w="43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" name="Google Shape;202;p1"/>
          <p:cNvGrpSpPr/>
          <p:nvPr/>
        </p:nvGrpSpPr>
        <p:grpSpPr>
          <a:xfrm>
            <a:off x="6900803" y="2803974"/>
            <a:ext cx="361687" cy="1186938"/>
            <a:chOff x="2901" y="4325"/>
            <a:chExt cx="236" cy="690"/>
          </a:xfrm>
        </p:grpSpPr>
        <p:sp>
          <p:nvSpPr>
            <p:cNvPr id="203" name="Google Shape;203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fmla="val 41314" name="adj"/>
              </a:avLst>
            </a:prstGeom>
            <a:solidFill>
              <a:srgbClr val="73D9F1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"/>
          <p:cNvGrpSpPr/>
          <p:nvPr/>
        </p:nvGrpSpPr>
        <p:grpSpPr>
          <a:xfrm>
            <a:off x="5873440" y="2740041"/>
            <a:ext cx="185738" cy="660400"/>
            <a:chOff x="5403" y="3457"/>
            <a:chExt cx="209" cy="755"/>
          </a:xfrm>
        </p:grpSpPr>
        <p:sp>
          <p:nvSpPr>
            <p:cNvPr id="206" name="Google Shape;206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"/>
          <p:cNvGrpSpPr/>
          <p:nvPr/>
        </p:nvGrpSpPr>
        <p:grpSpPr>
          <a:xfrm>
            <a:off x="5938203" y="3187137"/>
            <a:ext cx="141288" cy="460375"/>
            <a:chOff x="5403" y="3457"/>
            <a:chExt cx="209" cy="755"/>
          </a:xfrm>
        </p:grpSpPr>
        <p:sp>
          <p:nvSpPr>
            <p:cNvPr id="214" name="Google Shape;214;p1"/>
            <p:cNvSpPr/>
            <p:nvPr/>
          </p:nvSpPr>
          <p:spPr>
            <a:xfrm>
              <a:off x="5457" y="3457"/>
              <a:ext cx="100" cy="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03" y="3610"/>
              <a:ext cx="209" cy="2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434" y="3786"/>
              <a:ext cx="148" cy="426"/>
            </a:xfrm>
            <a:custGeom>
              <a:rect b="b" l="l" r="r" t="t"/>
              <a:pathLst>
                <a:path extrusionOk="0" h="426" w="148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456" y="3510"/>
              <a:ext cx="101" cy="1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437" y="3779"/>
              <a:ext cx="138" cy="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469" y="3609"/>
              <a:ext cx="76" cy="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467" y="3504"/>
              <a:ext cx="78" cy="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"/>
          <p:cNvGrpSpPr/>
          <p:nvPr/>
        </p:nvGrpSpPr>
        <p:grpSpPr>
          <a:xfrm>
            <a:off x="272359" y="4598634"/>
            <a:ext cx="307977" cy="790576"/>
            <a:chOff x="8775916" y="4772025"/>
            <a:chExt cx="307977" cy="790576"/>
          </a:xfrm>
        </p:grpSpPr>
        <p:grpSp>
          <p:nvGrpSpPr>
            <p:cNvPr id="222" name="Google Shape;222;p1"/>
            <p:cNvGrpSpPr/>
            <p:nvPr/>
          </p:nvGrpSpPr>
          <p:grpSpPr>
            <a:xfrm>
              <a:off x="8775918" y="4772025"/>
              <a:ext cx="307975" cy="790576"/>
              <a:chOff x="528" y="240"/>
              <a:chExt cx="181" cy="498"/>
            </a:xfrm>
          </p:grpSpPr>
          <p:cxnSp>
            <p:nvCxnSpPr>
              <p:cNvPr id="223" name="Google Shape;223;p1"/>
              <p:cNvCxnSpPr/>
              <p:nvPr/>
            </p:nvCxnSpPr>
            <p:spPr>
              <a:xfrm>
                <a:off x="535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"/>
              <p:cNvCxnSpPr/>
              <p:nvPr/>
            </p:nvCxnSpPr>
            <p:spPr>
              <a:xfrm>
                <a:off x="701" y="485"/>
                <a:ext cx="0" cy="2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1"/>
              <p:cNvSpPr/>
              <p:nvPr/>
            </p:nvSpPr>
            <p:spPr>
              <a:xfrm>
                <a:off x="528" y="240"/>
                <a:ext cx="181" cy="332"/>
              </a:xfrm>
              <a:custGeom>
                <a:rect b="b" l="l" r="r" t="t"/>
                <a:pathLst>
                  <a:path extrusionOk="0" h="517" w="27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cap="rnd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6" name="Google Shape;226;p1"/>
            <p:cNvSpPr/>
            <p:nvPr/>
          </p:nvSpPr>
          <p:spPr>
            <a:xfrm rot="10800000">
              <a:off x="8775916" y="4988146"/>
              <a:ext cx="303430" cy="523433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lt1"/>
            </a:solidFill>
            <a:ln cap="rnd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"/>
          <p:cNvSpPr/>
          <p:nvPr/>
        </p:nvSpPr>
        <p:spPr>
          <a:xfrm flipH="1">
            <a:off x="5722865" y="4882424"/>
            <a:ext cx="600309" cy="1333500"/>
          </a:xfrm>
          <a:custGeom>
            <a:rect b="b" l="l" r="r" t="t"/>
            <a:pathLst>
              <a:path extrusionOk="0" h="840" w="2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3257738" y="6335272"/>
            <a:ext cx="361687" cy="670878"/>
          </a:xfrm>
          <a:prstGeom prst="can">
            <a:avLst>
              <a:gd fmla="val 41314" name="adj"/>
            </a:avLst>
          </a:prstGeom>
          <a:solidFill>
            <a:srgbClr val="73D9F1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 txBox="1"/>
          <p:nvPr/>
        </p:nvSpPr>
        <p:spPr>
          <a:xfrm>
            <a:off x="3302754" y="6555503"/>
            <a:ext cx="335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235" name="Google Shape;235;ge6192fd8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ge6192fd878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{F558A0DD-9808-4A8E-88B4-F0BD03F6818E}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2800"/>
                        <a:t>Traverse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Traverse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34</a:t>
                      </a:r>
                      <a:r>
                        <a:rPr lang="en-US" sz="1100" u="none" cap="none" strike="noStrike"/>
                        <a:t> round, 1</a:t>
                      </a:r>
                      <a:r>
                        <a:rPr lang="en-US" sz="1100"/>
                        <a:t>70</a:t>
                      </a:r>
                      <a:r>
                        <a:rPr lang="en-US" sz="1100" u="none" cap="none" strike="noStrike"/>
                        <a:t> point Comstock Long course. There are 11 metric targets and 1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/>
                        <a:t> steel targets</a:t>
                      </a:r>
                      <a:r>
                        <a:rPr lang="en-US" sz="1100"/>
                        <a:t>.</a:t>
                      </a:r>
                      <a:r>
                        <a:rPr lang="en-US" sz="1100" u="none" cap="none" strike="noStrike"/>
                        <a:t> The best two hits per </a:t>
                      </a:r>
                      <a:r>
                        <a:rPr lang="en-US" sz="1100"/>
                        <a:t>cardboard</a:t>
                      </a:r>
                      <a:r>
                        <a:rPr lang="en-US" sz="1100" u="none" cap="none" strike="noStrike"/>
                        <a:t> target will score. Steel must fall to score. The start signal is audible.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 Handgun start position is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standing anywhere completely outside the shooting area</a:t>
                      </a:r>
                      <a:r>
                        <a:rPr lang="en-US" sz="1100"/>
                        <a:t>. Handgun is loaded and holstered.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All other magazines to be used during the course of fire must be on barrel A at the start signal.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anywhere completely outside the shooting area</a:t>
                      </a:r>
                      <a:r>
                        <a:rPr lang="en-US" sz="1100"/>
                        <a:t>. PCC is loaded, stock on belt, muzzle pointed down range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All other magazines to be used during the course of fire must be on barrel A at the start signal.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as visible from within the shooting area.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All barrels are SOFT COVER.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Polish plate rack is locked and will not rotate.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joroge@microsoft.com</vt:lpwstr>
  </property>
  <property fmtid="{D5CDD505-2E9C-101B-9397-08002B2CF9AE}" pid="5" name="MSIP_Label_f42aa342-8706-4288-bd11-ebb85995028c_SetDate">
    <vt:lpwstr>2021-03-19T19:55:53.4853447Z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229675c8-cd80-4559-84e6-07724323bb6c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