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30" d="100"/>
          <a:sy n="130" d="100"/>
        </p:scale>
        <p:origin x="1398" y="13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490A85-9386-4A54-AD5F-C7E6E1F6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7" y="4179327"/>
            <a:ext cx="6883478" cy="4950180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2023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High or Low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 with safety on,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from either P1 or the low cover of P2, then move to the other position and reengage T1-T3.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to the opposite position you moved first to on String 1, engage T1-T3. Then move to the other position and reengage T1-T3.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600200" y="81283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257800" y="638494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>
            <a:off x="3429000" y="6839083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173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2021-10-01T01:14:43Z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