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900" y="1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34119"/>
              </p:ext>
            </p:extLst>
          </p:nvPr>
        </p:nvGraphicFramePr>
        <p:xfrm>
          <a:off x="152400" y="152400"/>
          <a:ext cx="7010400" cy="31683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The Curtain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Marcel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starting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 1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T3 in the open, then engage all remaining targets from available positions of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61C289-0A48-41DC-A6DB-5AA20683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1" y="4238886"/>
            <a:ext cx="7083425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1981200" y="617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003-C0F6-4FF0-8E95-85CFB1163A25}"/>
              </a:ext>
            </a:extLst>
          </p:cNvPr>
          <p:cNvSpPr txBox="1"/>
          <p:nvPr/>
        </p:nvSpPr>
        <p:spPr>
          <a:xfrm>
            <a:off x="1066800" y="6172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DCB6C-2780-4547-9ED2-28147EFF40FE}"/>
              </a:ext>
            </a:extLst>
          </p:cNvPr>
          <p:cNvSpPr txBox="1"/>
          <p:nvPr/>
        </p:nvSpPr>
        <p:spPr>
          <a:xfrm>
            <a:off x="2286000" y="6377096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3D9FC-7B4A-4B0F-80DC-A83E7BB62982}"/>
              </a:ext>
            </a:extLst>
          </p:cNvPr>
          <p:cNvSpPr txBox="1"/>
          <p:nvPr/>
        </p:nvSpPr>
        <p:spPr>
          <a:xfrm>
            <a:off x="2743200" y="6705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DEA6A-8ABC-4D4A-9014-841E7D2CA69C}"/>
              </a:ext>
            </a:extLst>
          </p:cNvPr>
          <p:cNvSpPr txBox="1"/>
          <p:nvPr/>
        </p:nvSpPr>
        <p:spPr>
          <a:xfrm>
            <a:off x="3405013" y="800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98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2021-10-01T01:54:25Z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