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97788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Ow, my Knees!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You’re cornered by a gang of dancers. Defend yourself!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P1, gun holstered, wrists above shoulders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People may opt to forgo the kneeling, but will receive a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10s Flagrant Penalty.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engage T1, T2, and T3.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kneeling, engage the rest of the targets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118074" y="7848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211905" y="79248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714973" y="51454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275211" y="76962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419600" y="77654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6642116" y="45071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787468" y="52365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734945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008488" y="46288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281536" y="42674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100099" y="40575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431601" y="45866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4869949" y="50722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0574D0AA-3DC7-4BCE-B216-763F9F52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111" y="7260842"/>
            <a:ext cx="995290" cy="50462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151D6D55-D6DC-4D1D-90D6-A9F9BF3C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97" y="6047992"/>
            <a:ext cx="188270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" name="Group 499">
            <a:extLst>
              <a:ext uri="{FF2B5EF4-FFF2-40B4-BE49-F238E27FC236}">
                <a16:creationId xmlns:a16="http://schemas.microsoft.com/office/drawing/2014/main" id="{CF55426D-82A2-46E9-8555-99448F4D2FC9}"/>
              </a:ext>
            </a:extLst>
          </p:cNvPr>
          <p:cNvGrpSpPr>
            <a:grpSpLocks/>
          </p:cNvGrpSpPr>
          <p:nvPr/>
        </p:nvGrpSpPr>
        <p:grpSpPr bwMode="auto">
          <a:xfrm>
            <a:off x="6353191" y="4864814"/>
            <a:ext cx="293688" cy="965200"/>
            <a:chOff x="3504" y="1392"/>
            <a:chExt cx="185" cy="608"/>
          </a:xfrm>
        </p:grpSpPr>
        <p:grpSp>
          <p:nvGrpSpPr>
            <p:cNvPr id="51" name="Group 500">
              <a:extLst>
                <a:ext uri="{FF2B5EF4-FFF2-40B4-BE49-F238E27FC236}">
                  <a16:creationId xmlns:a16="http://schemas.microsoft.com/office/drawing/2014/main" id="{27E5C9AE-5934-4FCA-AAE6-D83AE5F3C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3" name="Freeform 501">
                <a:extLst>
                  <a:ext uri="{FF2B5EF4-FFF2-40B4-BE49-F238E27FC236}">
                    <a16:creationId xmlns:a16="http://schemas.microsoft.com/office/drawing/2014/main" id="{12777B51-E41C-48D8-AFD2-4B6917A20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502">
                <a:extLst>
                  <a:ext uri="{FF2B5EF4-FFF2-40B4-BE49-F238E27FC236}">
                    <a16:creationId xmlns:a16="http://schemas.microsoft.com/office/drawing/2014/main" id="{92337176-E01F-4C77-A308-1530C6C3F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" name="Group 503">
                <a:extLst>
                  <a:ext uri="{FF2B5EF4-FFF2-40B4-BE49-F238E27FC236}">
                    <a16:creationId xmlns:a16="http://schemas.microsoft.com/office/drawing/2014/main" id="{95AE8AE1-222C-428A-9AA6-7C33EE24D5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7" name="Freeform 504">
                  <a:extLst>
                    <a:ext uri="{FF2B5EF4-FFF2-40B4-BE49-F238E27FC236}">
                      <a16:creationId xmlns:a16="http://schemas.microsoft.com/office/drawing/2014/main" id="{64AE2BEE-6A69-4770-8A0C-0D5239E2FF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505">
                  <a:extLst>
                    <a:ext uri="{FF2B5EF4-FFF2-40B4-BE49-F238E27FC236}">
                      <a16:creationId xmlns:a16="http://schemas.microsoft.com/office/drawing/2014/main" id="{C0C2CD46-92DD-46CA-A8DE-B7E02649CB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" name="Freeform 506">
              <a:extLst>
                <a:ext uri="{FF2B5EF4-FFF2-40B4-BE49-F238E27FC236}">
                  <a16:creationId xmlns:a16="http://schemas.microsoft.com/office/drawing/2014/main" id="{6682139E-4E51-4387-B583-F3913848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4">
            <a:extLst>
              <a:ext uri="{FF2B5EF4-FFF2-40B4-BE49-F238E27FC236}">
                <a16:creationId xmlns:a16="http://schemas.microsoft.com/office/drawing/2014/main" id="{C924F6BF-1341-4C59-9139-BC14D7775F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4834" y="5186496"/>
            <a:ext cx="360363" cy="838200"/>
            <a:chOff x="-2155" y="1485"/>
            <a:chExt cx="227" cy="528"/>
          </a:xfrm>
        </p:grpSpPr>
        <p:sp>
          <p:nvSpPr>
            <p:cNvPr id="60" name="AutoShape 3">
              <a:extLst>
                <a:ext uri="{FF2B5EF4-FFF2-40B4-BE49-F238E27FC236}">
                  <a16:creationId xmlns:a16="http://schemas.microsoft.com/office/drawing/2014/main" id="{33533246-71E1-4A63-9E48-740B43B16F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FB3E74A6-6643-4AC7-ADD7-2A67B305B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1E25DF56-62D6-408C-A9EA-9EB26483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5D3406F-B93D-4469-9920-D3A659B5C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3D94B45E-72C9-459B-9967-361FE5867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CACED935-B2EF-4ED5-BB96-214B6F784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2984FED2-1A8F-43D6-AB8A-460E2F1AC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7A2D7011-63D5-486B-B958-6C40C7668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DF1B166D-F890-4E80-9C03-B17BE9983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5E9B9795-ABC6-4BB6-AA87-A28165F62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>
              <a:extLst>
                <a:ext uri="{FF2B5EF4-FFF2-40B4-BE49-F238E27FC236}">
                  <a16:creationId xmlns:a16="http://schemas.microsoft.com/office/drawing/2014/main" id="{2E84DC4E-4ABE-4F49-812E-B03B3DB78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5">
              <a:extLst>
                <a:ext uri="{FF2B5EF4-FFF2-40B4-BE49-F238E27FC236}">
                  <a16:creationId xmlns:a16="http://schemas.microsoft.com/office/drawing/2014/main" id="{BF808BB0-4237-46C0-9B7B-78B5139F4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B5C0B76C-8A44-4661-A0A9-B6E608BAD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7">
              <a:extLst>
                <a:ext uri="{FF2B5EF4-FFF2-40B4-BE49-F238E27FC236}">
                  <a16:creationId xmlns:a16="http://schemas.microsoft.com/office/drawing/2014/main" id="{7497C5AB-0C27-4981-A1BD-CD2FD5A11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8">
              <a:extLst>
                <a:ext uri="{FF2B5EF4-FFF2-40B4-BE49-F238E27FC236}">
                  <a16:creationId xmlns:a16="http://schemas.microsoft.com/office/drawing/2014/main" id="{92BF6D4E-63BB-4EC2-B7FE-1AAFCBE25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9">
              <a:extLst>
                <a:ext uri="{FF2B5EF4-FFF2-40B4-BE49-F238E27FC236}">
                  <a16:creationId xmlns:a16="http://schemas.microsoft.com/office/drawing/2014/main" id="{CCF3297F-56C0-419D-BFD3-B04AC121D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7211A635-F815-4124-8591-8E922CC2B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1">
              <a:extLst>
                <a:ext uri="{FF2B5EF4-FFF2-40B4-BE49-F238E27FC236}">
                  <a16:creationId xmlns:a16="http://schemas.microsoft.com/office/drawing/2014/main" id="{DB521ED6-02F1-44FE-9AF9-431F7C3B3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33DCA921-6B73-47C9-8EDD-1541A0FC7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3">
              <a:extLst>
                <a:ext uri="{FF2B5EF4-FFF2-40B4-BE49-F238E27FC236}">
                  <a16:creationId xmlns:a16="http://schemas.microsoft.com/office/drawing/2014/main" id="{1FA16FF2-ABC3-4813-99EF-144EAB5F5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4DE43953-95BB-429B-8C74-310617484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E13192EC-42E5-40CB-9646-423527467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6">
              <a:extLst>
                <a:ext uri="{FF2B5EF4-FFF2-40B4-BE49-F238E27FC236}">
                  <a16:creationId xmlns:a16="http://schemas.microsoft.com/office/drawing/2014/main" id="{650F4193-D036-47BB-84FD-61A30CC92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7">
              <a:extLst>
                <a:ext uri="{FF2B5EF4-FFF2-40B4-BE49-F238E27FC236}">
                  <a16:creationId xmlns:a16="http://schemas.microsoft.com/office/drawing/2014/main" id="{88F6F24B-AD0E-4837-9075-DF1D05401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8">
              <a:extLst>
                <a:ext uri="{FF2B5EF4-FFF2-40B4-BE49-F238E27FC236}">
                  <a16:creationId xmlns:a16="http://schemas.microsoft.com/office/drawing/2014/main" id="{53D83406-E091-4873-9B0A-85AE3A23B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693F7206-33E9-46F4-BF44-7BA100D41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29">
            <a:extLst>
              <a:ext uri="{FF2B5EF4-FFF2-40B4-BE49-F238E27FC236}">
                <a16:creationId xmlns:a16="http://schemas.microsoft.com/office/drawing/2014/main" id="{3C1E008E-5F29-4C4C-834C-7B938657BC26}"/>
              </a:ext>
            </a:extLst>
          </p:cNvPr>
          <p:cNvGrpSpPr>
            <a:grpSpLocks/>
          </p:cNvGrpSpPr>
          <p:nvPr/>
        </p:nvGrpSpPr>
        <p:grpSpPr bwMode="auto">
          <a:xfrm>
            <a:off x="3875260" y="4258905"/>
            <a:ext cx="287338" cy="790575"/>
            <a:chOff x="528" y="240"/>
            <a:chExt cx="181" cy="498"/>
          </a:xfrm>
        </p:grpSpPr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929929A1-4B16-413D-9E7B-A6E269621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ACEC9F51-A79B-4BFE-8254-DE5292446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73206E70-DCF1-4CA4-BC76-E6759C17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9C5F15CD-0E54-446A-A116-CEB03FA16CB1}"/>
              </a:ext>
            </a:extLst>
          </p:cNvPr>
          <p:cNvGrpSpPr>
            <a:grpSpLocks/>
          </p:cNvGrpSpPr>
          <p:nvPr/>
        </p:nvGrpSpPr>
        <p:grpSpPr bwMode="auto">
          <a:xfrm>
            <a:off x="4156247" y="4577290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80BECE1D-A15D-4BC0-AC5B-02E754BA7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30EDB45F-1D5B-4695-9BCE-656095822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1AF15987-29EF-480A-A2B3-A6CF4158C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E0646551-AD68-4706-8BEA-2EC953BA05E1}"/>
              </a:ext>
            </a:extLst>
          </p:cNvPr>
          <p:cNvGrpSpPr>
            <a:grpSpLocks/>
          </p:cNvGrpSpPr>
          <p:nvPr/>
        </p:nvGrpSpPr>
        <p:grpSpPr bwMode="auto">
          <a:xfrm>
            <a:off x="4558678" y="5091272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0E480D03-630B-41D6-A734-1E947F4A3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5639E6D1-F88B-44DC-A82B-4E151A7C6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ACF8C6E-9273-42A2-8E90-A33807BF5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D07D8B2E-BCAE-4AD2-B653-04481FEEC3B5}"/>
              </a:ext>
            </a:extLst>
          </p:cNvPr>
          <p:cNvGrpSpPr>
            <a:grpSpLocks/>
          </p:cNvGrpSpPr>
          <p:nvPr/>
        </p:nvGrpSpPr>
        <p:grpSpPr bwMode="auto">
          <a:xfrm>
            <a:off x="3578398" y="4607947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BF9B877-C925-4658-BCAF-10485DEE2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5010AC83-DC68-4962-8615-2BF35417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92AC26FA-4904-4DD0-AEED-E681DA471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E41E91EB-3060-411F-9590-13E7CE81BC21}"/>
              </a:ext>
            </a:extLst>
          </p:cNvPr>
          <p:cNvGrpSpPr>
            <a:grpSpLocks/>
          </p:cNvGrpSpPr>
          <p:nvPr/>
        </p:nvGrpSpPr>
        <p:grpSpPr bwMode="auto">
          <a:xfrm>
            <a:off x="3264075" y="4965965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EA2BC0BF-A1F5-45A8-817F-7FC91B6EE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66D84771-04B4-4D62-B804-A9B95742A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C6FF055A-54A2-4F79-94BE-3D9C4A7B0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29">
            <a:extLst>
              <a:ext uri="{FF2B5EF4-FFF2-40B4-BE49-F238E27FC236}">
                <a16:creationId xmlns:a16="http://schemas.microsoft.com/office/drawing/2014/main" id="{B20CA2F7-7C43-4DD2-AC76-2EC73009D188}"/>
              </a:ext>
            </a:extLst>
          </p:cNvPr>
          <p:cNvGrpSpPr>
            <a:grpSpLocks/>
          </p:cNvGrpSpPr>
          <p:nvPr/>
        </p:nvGrpSpPr>
        <p:grpSpPr bwMode="auto">
          <a:xfrm>
            <a:off x="3074663" y="5487697"/>
            <a:ext cx="287338" cy="790575"/>
            <a:chOff x="528" y="240"/>
            <a:chExt cx="181" cy="498"/>
          </a:xfrm>
        </p:grpSpPr>
        <p:sp>
          <p:nvSpPr>
            <p:cNvPr id="47" name="Line 30">
              <a:extLst>
                <a:ext uri="{FF2B5EF4-FFF2-40B4-BE49-F238E27FC236}">
                  <a16:creationId xmlns:a16="http://schemas.microsoft.com/office/drawing/2014/main" id="{E9FED703-6613-4A5D-B087-F79869B7C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E5609458-3E9B-407E-AAEA-6B71705A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43B6935F-6EA3-4A6A-82F8-EFCD666E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18E1E459-3043-4F2D-BE09-EB8896F6577D}"/>
              </a:ext>
            </a:extLst>
          </p:cNvPr>
          <p:cNvGrpSpPr>
            <a:grpSpLocks/>
          </p:cNvGrpSpPr>
          <p:nvPr/>
        </p:nvGrpSpPr>
        <p:grpSpPr bwMode="auto">
          <a:xfrm>
            <a:off x="5957110" y="5556776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594F4D00-4377-4DAB-948A-4A014C153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A7C57D81-5363-4927-AE33-FA65D4DC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C2981863-0F3D-4EA5-B859-6B1C50CA7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sure only P1 targets are seen from P1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7x         Standard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3047" y="4462963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         Non-Threat</a:t>
            </a:r>
          </a:p>
        </p:txBody>
      </p:sp>
      <p:grpSp>
        <p:nvGrpSpPr>
          <p:cNvPr id="55" name="Group 4">
            <a:extLst>
              <a:ext uri="{FF2B5EF4-FFF2-40B4-BE49-F238E27FC236}">
                <a16:creationId xmlns:a16="http://schemas.microsoft.com/office/drawing/2014/main" id="{FCD1939C-011B-4D8D-BE77-BA629CDFF3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1764" y="4314550"/>
            <a:ext cx="360363" cy="838200"/>
            <a:chOff x="-2155" y="1485"/>
            <a:chExt cx="227" cy="528"/>
          </a:xfrm>
        </p:grpSpPr>
        <p:sp>
          <p:nvSpPr>
            <p:cNvPr id="56" name="AutoShape 3">
              <a:extLst>
                <a:ext uri="{FF2B5EF4-FFF2-40B4-BE49-F238E27FC236}">
                  <a16:creationId xmlns:a16="http://schemas.microsoft.com/office/drawing/2014/main" id="{9FAD66BA-4676-4AFD-9166-BD587B6F25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744FD470-6773-4792-9D67-BE0E2F599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A053F605-F6C0-472F-AAA4-4F8FDA101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96573D98-E5E4-46EC-9EFF-D8731B68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1E746068-6464-4D12-ACEA-2C168463E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C5F53826-E6FA-47F5-90FB-E5718AF28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0">
              <a:extLst>
                <a:ext uri="{FF2B5EF4-FFF2-40B4-BE49-F238E27FC236}">
                  <a16:creationId xmlns:a16="http://schemas.microsoft.com/office/drawing/2014/main" id="{68F06019-A7B3-4672-B08D-8D23C6EEB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1">
              <a:extLst>
                <a:ext uri="{FF2B5EF4-FFF2-40B4-BE49-F238E27FC236}">
                  <a16:creationId xmlns:a16="http://schemas.microsoft.com/office/drawing/2014/main" id="{529798B6-FF10-4758-8FAB-D2926DC50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C9F80F87-BEDA-4583-B038-EF397EAC5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3">
              <a:extLst>
                <a:ext uri="{FF2B5EF4-FFF2-40B4-BE49-F238E27FC236}">
                  <a16:creationId xmlns:a16="http://schemas.microsoft.com/office/drawing/2014/main" id="{02C9F8D1-B11A-4087-893A-A4B275C66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4">
              <a:extLst>
                <a:ext uri="{FF2B5EF4-FFF2-40B4-BE49-F238E27FC236}">
                  <a16:creationId xmlns:a16="http://schemas.microsoft.com/office/drawing/2014/main" id="{3F7F20AE-7996-443C-AD63-64FC240EC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5">
              <a:extLst>
                <a:ext uri="{FF2B5EF4-FFF2-40B4-BE49-F238E27FC236}">
                  <a16:creationId xmlns:a16="http://schemas.microsoft.com/office/drawing/2014/main" id="{793F9222-318B-4761-93FD-540BF2BCB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id="{75344D3A-8B51-4311-B8E4-3A1BC133F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7">
              <a:extLst>
                <a:ext uri="{FF2B5EF4-FFF2-40B4-BE49-F238E27FC236}">
                  <a16:creationId xmlns:a16="http://schemas.microsoft.com/office/drawing/2014/main" id="{E1FD3BB5-A90F-462E-A927-C16339CD5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8">
              <a:extLst>
                <a:ext uri="{FF2B5EF4-FFF2-40B4-BE49-F238E27FC236}">
                  <a16:creationId xmlns:a16="http://schemas.microsoft.com/office/drawing/2014/main" id="{8ABF7CF9-A8B5-4570-B3B8-4933E2EF2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9">
              <a:extLst>
                <a:ext uri="{FF2B5EF4-FFF2-40B4-BE49-F238E27FC236}">
                  <a16:creationId xmlns:a16="http://schemas.microsoft.com/office/drawing/2014/main" id="{0F2AF640-0090-4602-9121-65ECDF625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0">
              <a:extLst>
                <a:ext uri="{FF2B5EF4-FFF2-40B4-BE49-F238E27FC236}">
                  <a16:creationId xmlns:a16="http://schemas.microsoft.com/office/drawing/2014/main" id="{D5D7502E-D43F-4261-85BB-76E6B01BA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1">
              <a:extLst>
                <a:ext uri="{FF2B5EF4-FFF2-40B4-BE49-F238E27FC236}">
                  <a16:creationId xmlns:a16="http://schemas.microsoft.com/office/drawing/2014/main" id="{FD85C0CB-4225-48EC-8245-D18DDB2BE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2">
              <a:extLst>
                <a:ext uri="{FF2B5EF4-FFF2-40B4-BE49-F238E27FC236}">
                  <a16:creationId xmlns:a16="http://schemas.microsoft.com/office/drawing/2014/main" id="{E109501D-E68A-462C-9BD6-9096E85FE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3">
              <a:extLst>
                <a:ext uri="{FF2B5EF4-FFF2-40B4-BE49-F238E27FC236}">
                  <a16:creationId xmlns:a16="http://schemas.microsoft.com/office/drawing/2014/main" id="{8D50EDA7-600F-48ED-9EB5-C95D4922F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4">
              <a:extLst>
                <a:ext uri="{FF2B5EF4-FFF2-40B4-BE49-F238E27FC236}">
                  <a16:creationId xmlns:a16="http://schemas.microsoft.com/office/drawing/2014/main" id="{A0F1E616-A9D0-4680-BA8C-5403F8C74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5">
              <a:extLst>
                <a:ext uri="{FF2B5EF4-FFF2-40B4-BE49-F238E27FC236}">
                  <a16:creationId xmlns:a16="http://schemas.microsoft.com/office/drawing/2014/main" id="{90EAB0D2-BE83-423A-BA67-F9400DDE6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6">
              <a:extLst>
                <a:ext uri="{FF2B5EF4-FFF2-40B4-BE49-F238E27FC236}">
                  <a16:creationId xmlns:a16="http://schemas.microsoft.com/office/drawing/2014/main" id="{43D744EB-8D61-4AD3-8967-4F4A5C997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7">
              <a:extLst>
                <a:ext uri="{FF2B5EF4-FFF2-40B4-BE49-F238E27FC236}">
                  <a16:creationId xmlns:a16="http://schemas.microsoft.com/office/drawing/2014/main" id="{BAC4E875-02AD-46C4-9228-BDCEA0911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8">
              <a:extLst>
                <a:ext uri="{FF2B5EF4-FFF2-40B4-BE49-F238E27FC236}">
                  <a16:creationId xmlns:a16="http://schemas.microsoft.com/office/drawing/2014/main" id="{64F66231-D847-4593-88E4-F96208354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557670F8-79D0-4FCA-B25A-0D3AA0DA8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EDBC73E-DF0E-4DCD-9483-459E39CC3F79}"/>
              </a:ext>
            </a:extLst>
          </p:cNvPr>
          <p:cNvSpPr txBox="1"/>
          <p:nvPr/>
        </p:nvSpPr>
        <p:spPr>
          <a:xfrm>
            <a:off x="2106434" y="3540287"/>
            <a:ext cx="48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Stacked Standard &amp; Headshot Target</a:t>
            </a:r>
          </a:p>
        </p:txBody>
      </p:sp>
      <p:grpSp>
        <p:nvGrpSpPr>
          <p:cNvPr id="121" name="Group 499">
            <a:extLst>
              <a:ext uri="{FF2B5EF4-FFF2-40B4-BE49-F238E27FC236}">
                <a16:creationId xmlns:a16="http://schemas.microsoft.com/office/drawing/2014/main" id="{776E3D03-6F8F-49CA-967F-EDF8D2952E9B}"/>
              </a:ext>
            </a:extLst>
          </p:cNvPr>
          <p:cNvGrpSpPr>
            <a:grpSpLocks/>
          </p:cNvGrpSpPr>
          <p:nvPr/>
        </p:nvGrpSpPr>
        <p:grpSpPr bwMode="auto">
          <a:xfrm>
            <a:off x="2527478" y="3404423"/>
            <a:ext cx="293688" cy="965200"/>
            <a:chOff x="3504" y="1392"/>
            <a:chExt cx="185" cy="608"/>
          </a:xfrm>
        </p:grpSpPr>
        <p:grpSp>
          <p:nvGrpSpPr>
            <p:cNvPr id="122" name="Group 500">
              <a:extLst>
                <a:ext uri="{FF2B5EF4-FFF2-40B4-BE49-F238E27FC236}">
                  <a16:creationId xmlns:a16="http://schemas.microsoft.com/office/drawing/2014/main" id="{96CB73EA-2D3F-46E3-9BA8-B884F2141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24" name="Freeform 501">
                <a:extLst>
                  <a:ext uri="{FF2B5EF4-FFF2-40B4-BE49-F238E27FC236}">
                    <a16:creationId xmlns:a16="http://schemas.microsoft.com/office/drawing/2014/main" id="{414153B1-6602-4104-89AA-571F6C6D8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Freeform 502">
                <a:extLst>
                  <a:ext uri="{FF2B5EF4-FFF2-40B4-BE49-F238E27FC236}">
                    <a16:creationId xmlns:a16="http://schemas.microsoft.com/office/drawing/2014/main" id="{F5011CE3-BB3C-4BC0-A8A2-2346B4DEC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6" name="Group 503">
                <a:extLst>
                  <a:ext uri="{FF2B5EF4-FFF2-40B4-BE49-F238E27FC236}">
                    <a16:creationId xmlns:a16="http://schemas.microsoft.com/office/drawing/2014/main" id="{CA85D835-7E78-4AB5-B011-ED832D20CD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27" name="Freeform 504">
                  <a:extLst>
                    <a:ext uri="{FF2B5EF4-FFF2-40B4-BE49-F238E27FC236}">
                      <a16:creationId xmlns:a16="http://schemas.microsoft.com/office/drawing/2014/main" id="{24D9F3E4-BB3A-44BF-8810-203046D67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505">
                  <a:extLst>
                    <a:ext uri="{FF2B5EF4-FFF2-40B4-BE49-F238E27FC236}">
                      <a16:creationId xmlns:a16="http://schemas.microsoft.com/office/drawing/2014/main" id="{D177CBE4-7ADA-4AE7-899F-7B1839B674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Freeform 506">
              <a:extLst>
                <a:ext uri="{FF2B5EF4-FFF2-40B4-BE49-F238E27FC236}">
                  <a16:creationId xmlns:a16="http://schemas.microsoft.com/office/drawing/2014/main" id="{4B59AF40-57C6-4000-A481-E7AAF6E4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117</Words>
  <Application>Microsoft Office PowerPoint</Application>
  <PresentationFormat>Custom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167</cp:revision>
  <dcterms:created xsi:type="dcterms:W3CDTF">2002-08-21T12:11:08Z</dcterms:created>
  <dcterms:modified xsi:type="dcterms:W3CDTF">2019-01-02T05:13:01Z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