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3" r:id="rId2"/>
    <p:sldId id="284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87381"/>
              </p:ext>
            </p:extLst>
          </p:nvPr>
        </p:nvGraphicFramePr>
        <p:xfrm>
          <a:off x="152400" y="152400"/>
          <a:ext cx="7010400" cy="4009457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Why Does Everybody Have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The local hooligans robbed the Willy Wonky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Armour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Factory and decided they’d use it to rob people. Stop them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squarly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Start, palms flat on marks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17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degrees based off of South Berm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engage threats from available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154339" y="817297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>
            <a:off x="2067027" y="8190054"/>
            <a:ext cx="0" cy="4225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981474" y="839121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5430908" y="8205332"/>
            <a:ext cx="39432" cy="6164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3380708" y="8243314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977" y="7388684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Rectangle 11">
            <a:extLst>
              <a:ext uri="{FF2B5EF4-FFF2-40B4-BE49-F238E27FC236}">
                <a16:creationId xmlns:a16="http://schemas.microsoft.com/office/drawing/2014/main" id="{B921C98B-CDE9-45D3-A97E-1E5964C6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7391400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3" name="Freeform 7">
            <a:extLst>
              <a:ext uri="{FF2B5EF4-FFF2-40B4-BE49-F238E27FC236}">
                <a16:creationId xmlns:a16="http://schemas.microsoft.com/office/drawing/2014/main" id="{773E3430-A9DA-4E88-A879-EF3FC0B45919}"/>
              </a:ext>
            </a:extLst>
          </p:cNvPr>
          <p:cNvSpPr>
            <a:spLocks/>
          </p:cNvSpPr>
          <p:nvPr/>
        </p:nvSpPr>
        <p:spPr bwMode="auto">
          <a:xfrm flipH="1">
            <a:off x="1013137" y="5590294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9">
            <a:extLst>
              <a:ext uri="{FF2B5EF4-FFF2-40B4-BE49-F238E27FC236}">
                <a16:creationId xmlns:a16="http://schemas.microsoft.com/office/drawing/2014/main" id="{359115EF-F2A6-4ECF-93EA-01D44943C6A3}"/>
              </a:ext>
            </a:extLst>
          </p:cNvPr>
          <p:cNvSpPr>
            <a:spLocks/>
          </p:cNvSpPr>
          <p:nvPr/>
        </p:nvSpPr>
        <p:spPr bwMode="auto">
          <a:xfrm>
            <a:off x="3545268" y="7785565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356">
            <a:extLst>
              <a:ext uri="{FF2B5EF4-FFF2-40B4-BE49-F238E27FC236}">
                <a16:creationId xmlns:a16="http://schemas.microsoft.com/office/drawing/2014/main" id="{629510F2-4839-45B2-92FC-71DD287F9321}"/>
              </a:ext>
            </a:extLst>
          </p:cNvPr>
          <p:cNvGrpSpPr>
            <a:grpSpLocks/>
          </p:cNvGrpSpPr>
          <p:nvPr/>
        </p:nvGrpSpPr>
        <p:grpSpPr bwMode="auto">
          <a:xfrm>
            <a:off x="120041" y="5301369"/>
            <a:ext cx="223838" cy="862012"/>
            <a:chOff x="1296" y="773"/>
            <a:chExt cx="141" cy="543"/>
          </a:xfrm>
        </p:grpSpPr>
        <p:sp>
          <p:nvSpPr>
            <p:cNvPr id="262" name="Line 357">
              <a:extLst>
                <a:ext uri="{FF2B5EF4-FFF2-40B4-BE49-F238E27FC236}">
                  <a16:creationId xmlns:a16="http://schemas.microsoft.com/office/drawing/2014/main" id="{7501E266-6B40-4210-8A9C-04E56A551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358">
              <a:extLst>
                <a:ext uri="{FF2B5EF4-FFF2-40B4-BE49-F238E27FC236}">
                  <a16:creationId xmlns:a16="http://schemas.microsoft.com/office/drawing/2014/main" id="{1B9D8FFF-888A-4F9B-8E83-FFBC07B93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359">
              <a:extLst>
                <a:ext uri="{FF2B5EF4-FFF2-40B4-BE49-F238E27FC236}">
                  <a16:creationId xmlns:a16="http://schemas.microsoft.com/office/drawing/2014/main" id="{90B85BA7-9ADB-4A43-9634-A0E3D6A42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5" name="Freeform 360">
                <a:extLst>
                  <a:ext uri="{FF2B5EF4-FFF2-40B4-BE49-F238E27FC236}">
                    <a16:creationId xmlns:a16="http://schemas.microsoft.com/office/drawing/2014/main" id="{4AA7D0D4-1A95-487D-BBBD-B8B7688BD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361">
                <a:extLst>
                  <a:ext uri="{FF2B5EF4-FFF2-40B4-BE49-F238E27FC236}">
                    <a16:creationId xmlns:a16="http://schemas.microsoft.com/office/drawing/2014/main" id="{831AC95C-50A5-4B92-909A-70D29772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7" name="Group 368">
            <a:extLst>
              <a:ext uri="{FF2B5EF4-FFF2-40B4-BE49-F238E27FC236}">
                <a16:creationId xmlns:a16="http://schemas.microsoft.com/office/drawing/2014/main" id="{586844CC-2D70-4C11-BC9C-3CB480CF49CD}"/>
              </a:ext>
            </a:extLst>
          </p:cNvPr>
          <p:cNvGrpSpPr>
            <a:grpSpLocks/>
          </p:cNvGrpSpPr>
          <p:nvPr/>
        </p:nvGrpSpPr>
        <p:grpSpPr bwMode="auto">
          <a:xfrm>
            <a:off x="424841" y="5293431"/>
            <a:ext cx="228600" cy="862013"/>
            <a:chOff x="1488" y="768"/>
            <a:chExt cx="144" cy="543"/>
          </a:xfrm>
        </p:grpSpPr>
        <p:sp>
          <p:nvSpPr>
            <p:cNvPr id="268" name="Line 369">
              <a:extLst>
                <a:ext uri="{FF2B5EF4-FFF2-40B4-BE49-F238E27FC236}">
                  <a16:creationId xmlns:a16="http://schemas.microsoft.com/office/drawing/2014/main" id="{AF7E29B8-3B14-4244-AD09-DACC9909A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370">
              <a:extLst>
                <a:ext uri="{FF2B5EF4-FFF2-40B4-BE49-F238E27FC236}">
                  <a16:creationId xmlns:a16="http://schemas.microsoft.com/office/drawing/2014/main" id="{26676D8D-B4E8-4C80-B425-EE9001FEE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0" name="Group 371">
              <a:extLst>
                <a:ext uri="{FF2B5EF4-FFF2-40B4-BE49-F238E27FC236}">
                  <a16:creationId xmlns:a16="http://schemas.microsoft.com/office/drawing/2014/main" id="{583C27F8-9924-4EF8-85B3-53F715918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71" name="Freeform 372">
                <a:extLst>
                  <a:ext uri="{FF2B5EF4-FFF2-40B4-BE49-F238E27FC236}">
                    <a16:creationId xmlns:a16="http://schemas.microsoft.com/office/drawing/2014/main" id="{42D5AE69-206C-4140-B87F-7D4EBE95C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73">
                <a:extLst>
                  <a:ext uri="{FF2B5EF4-FFF2-40B4-BE49-F238E27FC236}">
                    <a16:creationId xmlns:a16="http://schemas.microsoft.com/office/drawing/2014/main" id="{F3EF2FB1-0FA0-4F05-BCC8-8B5D40D27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3" name="Group 32">
            <a:extLst>
              <a:ext uri="{FF2B5EF4-FFF2-40B4-BE49-F238E27FC236}">
                <a16:creationId xmlns:a16="http://schemas.microsoft.com/office/drawing/2014/main" id="{4D65E1F9-E00E-4577-B9BF-E6D8A1F880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9" y="5521237"/>
            <a:ext cx="228600" cy="984250"/>
            <a:chOff x="-3024" y="1431"/>
            <a:chExt cx="144" cy="620"/>
          </a:xfrm>
        </p:grpSpPr>
        <p:sp>
          <p:nvSpPr>
            <p:cNvPr id="274" name="AutoShape 31">
              <a:extLst>
                <a:ext uri="{FF2B5EF4-FFF2-40B4-BE49-F238E27FC236}">
                  <a16:creationId xmlns:a16="http://schemas.microsoft.com/office/drawing/2014/main" id="{CD6EFA4F-BDAA-4507-8C99-CFADF2BB3D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33">
              <a:extLst>
                <a:ext uri="{FF2B5EF4-FFF2-40B4-BE49-F238E27FC236}">
                  <a16:creationId xmlns:a16="http://schemas.microsoft.com/office/drawing/2014/main" id="{7F692320-B4DC-4F8A-B41A-7D9412FA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34">
              <a:extLst>
                <a:ext uri="{FF2B5EF4-FFF2-40B4-BE49-F238E27FC236}">
                  <a16:creationId xmlns:a16="http://schemas.microsoft.com/office/drawing/2014/main" id="{3AB0DBD5-C5D9-4527-97F2-A53FE36AF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5">
              <a:extLst>
                <a:ext uri="{FF2B5EF4-FFF2-40B4-BE49-F238E27FC236}">
                  <a16:creationId xmlns:a16="http://schemas.microsoft.com/office/drawing/2014/main" id="{191F820C-DEFB-46B7-A770-A3CABC5B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36">
              <a:extLst>
                <a:ext uri="{FF2B5EF4-FFF2-40B4-BE49-F238E27FC236}">
                  <a16:creationId xmlns:a16="http://schemas.microsoft.com/office/drawing/2014/main" id="{76ABBD9B-61AA-47B8-917B-F9D034C47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37">
              <a:extLst>
                <a:ext uri="{FF2B5EF4-FFF2-40B4-BE49-F238E27FC236}">
                  <a16:creationId xmlns:a16="http://schemas.microsoft.com/office/drawing/2014/main" id="{80EC7717-7ABA-4C4F-B654-8F2F92905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38">
              <a:extLst>
                <a:ext uri="{FF2B5EF4-FFF2-40B4-BE49-F238E27FC236}">
                  <a16:creationId xmlns:a16="http://schemas.microsoft.com/office/drawing/2014/main" id="{F82206D3-F3A7-499E-A8E4-75899F743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Line 39">
              <a:extLst>
                <a:ext uri="{FF2B5EF4-FFF2-40B4-BE49-F238E27FC236}">
                  <a16:creationId xmlns:a16="http://schemas.microsoft.com/office/drawing/2014/main" id="{B3C6CCAC-3C95-4AEB-B97F-2E225B390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40">
              <a:extLst>
                <a:ext uri="{FF2B5EF4-FFF2-40B4-BE49-F238E27FC236}">
                  <a16:creationId xmlns:a16="http://schemas.microsoft.com/office/drawing/2014/main" id="{306824F6-7E4B-47F9-80A6-3062A7D0B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41">
              <a:extLst>
                <a:ext uri="{FF2B5EF4-FFF2-40B4-BE49-F238E27FC236}">
                  <a16:creationId xmlns:a16="http://schemas.microsoft.com/office/drawing/2014/main" id="{989D79CA-00D3-48FA-81D9-C599C657A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42">
              <a:extLst>
                <a:ext uri="{FF2B5EF4-FFF2-40B4-BE49-F238E27FC236}">
                  <a16:creationId xmlns:a16="http://schemas.microsoft.com/office/drawing/2014/main" id="{9DAED74E-254F-4554-9C4B-B3EF39E84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43">
              <a:extLst>
                <a:ext uri="{FF2B5EF4-FFF2-40B4-BE49-F238E27FC236}">
                  <a16:creationId xmlns:a16="http://schemas.microsoft.com/office/drawing/2014/main" id="{F193B4B2-09F5-41B7-AB99-4D2664AE3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44">
              <a:extLst>
                <a:ext uri="{FF2B5EF4-FFF2-40B4-BE49-F238E27FC236}">
                  <a16:creationId xmlns:a16="http://schemas.microsoft.com/office/drawing/2014/main" id="{A49EB811-84C9-4ED3-9FB8-0F15144B8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45">
              <a:extLst>
                <a:ext uri="{FF2B5EF4-FFF2-40B4-BE49-F238E27FC236}">
                  <a16:creationId xmlns:a16="http://schemas.microsoft.com/office/drawing/2014/main" id="{779B9317-C1A3-4164-9180-AC280AD12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46">
              <a:extLst>
                <a:ext uri="{FF2B5EF4-FFF2-40B4-BE49-F238E27FC236}">
                  <a16:creationId xmlns:a16="http://schemas.microsoft.com/office/drawing/2014/main" id="{BE217CEF-83D5-4AC6-9F1E-4723AB315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47">
              <a:extLst>
                <a:ext uri="{FF2B5EF4-FFF2-40B4-BE49-F238E27FC236}">
                  <a16:creationId xmlns:a16="http://schemas.microsoft.com/office/drawing/2014/main" id="{3363CD02-09E8-41B2-AB0F-C47AAD1EB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48">
              <a:extLst>
                <a:ext uri="{FF2B5EF4-FFF2-40B4-BE49-F238E27FC236}">
                  <a16:creationId xmlns:a16="http://schemas.microsoft.com/office/drawing/2014/main" id="{1A1D6EDB-07BC-43C9-A5F0-1C7C03E7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9">
              <a:extLst>
                <a:ext uri="{FF2B5EF4-FFF2-40B4-BE49-F238E27FC236}">
                  <a16:creationId xmlns:a16="http://schemas.microsoft.com/office/drawing/2014/main" id="{C21F37D7-970A-4707-856D-F8DC9A03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2" name="Freeform 29">
            <a:extLst>
              <a:ext uri="{FF2B5EF4-FFF2-40B4-BE49-F238E27FC236}">
                <a16:creationId xmlns:a16="http://schemas.microsoft.com/office/drawing/2014/main" id="{162BF9F7-E5AB-4000-84F2-DE0B0A94DDBE}"/>
              </a:ext>
            </a:extLst>
          </p:cNvPr>
          <p:cNvSpPr>
            <a:spLocks/>
          </p:cNvSpPr>
          <p:nvPr/>
        </p:nvSpPr>
        <p:spPr bwMode="auto">
          <a:xfrm>
            <a:off x="3761708" y="7771095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7">
            <a:extLst>
              <a:ext uri="{FF2B5EF4-FFF2-40B4-BE49-F238E27FC236}">
                <a16:creationId xmlns:a16="http://schemas.microsoft.com/office/drawing/2014/main" id="{37BB1338-C5E9-4DD2-878E-A2DEB94A8C2F}"/>
              </a:ext>
            </a:extLst>
          </p:cNvPr>
          <p:cNvSpPr>
            <a:spLocks/>
          </p:cNvSpPr>
          <p:nvPr/>
        </p:nvSpPr>
        <p:spPr bwMode="auto">
          <a:xfrm flipH="1">
            <a:off x="5699241" y="5632036"/>
            <a:ext cx="146042" cy="125437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1" name="Group 13">
            <a:extLst>
              <a:ext uri="{FF2B5EF4-FFF2-40B4-BE49-F238E27FC236}">
                <a16:creationId xmlns:a16="http://schemas.microsoft.com/office/drawing/2014/main" id="{CB7ED85A-0F10-49E4-AD72-2C38DF000FE0}"/>
              </a:ext>
            </a:extLst>
          </p:cNvPr>
          <p:cNvGrpSpPr>
            <a:grpSpLocks/>
          </p:cNvGrpSpPr>
          <p:nvPr/>
        </p:nvGrpSpPr>
        <p:grpSpPr bwMode="auto">
          <a:xfrm>
            <a:off x="5768790" y="6933744"/>
            <a:ext cx="393700" cy="1271588"/>
            <a:chOff x="2901" y="4325"/>
            <a:chExt cx="236" cy="690"/>
          </a:xfrm>
        </p:grpSpPr>
        <p:sp>
          <p:nvSpPr>
            <p:cNvPr id="302" name="AutoShape 14">
              <a:extLst>
                <a:ext uri="{FF2B5EF4-FFF2-40B4-BE49-F238E27FC236}">
                  <a16:creationId xmlns:a16="http://schemas.microsoft.com/office/drawing/2014/main" id="{F0EB35DE-FE00-4846-8192-8BBA7A24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3" name="AutoShape 15">
              <a:extLst>
                <a:ext uri="{FF2B5EF4-FFF2-40B4-BE49-F238E27FC236}">
                  <a16:creationId xmlns:a16="http://schemas.microsoft.com/office/drawing/2014/main" id="{4376921F-124A-4227-9609-81A2D6F7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0F29AA3-C425-4DD3-BE44-7EA92ACB8494}"/>
              </a:ext>
            </a:extLst>
          </p:cNvPr>
          <p:cNvCxnSpPr>
            <a:cxnSpLocks/>
          </p:cNvCxnSpPr>
          <p:nvPr/>
        </p:nvCxnSpPr>
        <p:spPr>
          <a:xfrm flipH="1">
            <a:off x="5514874" y="8090969"/>
            <a:ext cx="261357" cy="2666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68D3485-C297-4135-B297-5446B955FDD7}"/>
              </a:ext>
            </a:extLst>
          </p:cNvPr>
          <p:cNvCxnSpPr>
            <a:cxnSpLocks/>
          </p:cNvCxnSpPr>
          <p:nvPr/>
        </p:nvCxnSpPr>
        <p:spPr>
          <a:xfrm flipH="1">
            <a:off x="5514874" y="5649508"/>
            <a:ext cx="184367" cy="201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389251C-414C-4CEA-875C-0FFACDE7105C}"/>
              </a:ext>
            </a:extLst>
          </p:cNvPr>
          <p:cNvCxnSpPr>
            <a:cxnSpLocks/>
          </p:cNvCxnSpPr>
          <p:nvPr/>
        </p:nvCxnSpPr>
        <p:spPr>
          <a:xfrm flipV="1">
            <a:off x="1027501" y="5626039"/>
            <a:ext cx="590162" cy="2346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77CBDF7C-4A1C-40C7-91BD-46EBEA3C9718}"/>
              </a:ext>
            </a:extLst>
          </p:cNvPr>
          <p:cNvSpPr txBox="1"/>
          <p:nvPr/>
        </p:nvSpPr>
        <p:spPr>
          <a:xfrm>
            <a:off x="5564713" y="82166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701A47-0765-4ADF-82E7-3AC849962804}"/>
              </a:ext>
            </a:extLst>
          </p:cNvPr>
          <p:cNvSpPr txBox="1"/>
          <p:nvPr/>
        </p:nvSpPr>
        <p:spPr>
          <a:xfrm>
            <a:off x="5141017" y="593986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78C1766-7C70-444E-A2B9-DB4D1272B6B2}"/>
              </a:ext>
            </a:extLst>
          </p:cNvPr>
          <p:cNvSpPr txBox="1"/>
          <p:nvPr/>
        </p:nvSpPr>
        <p:spPr>
          <a:xfrm>
            <a:off x="1162050" y="569983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310" name="Group 3">
            <a:extLst>
              <a:ext uri="{FF2B5EF4-FFF2-40B4-BE49-F238E27FC236}">
                <a16:creationId xmlns:a16="http://schemas.microsoft.com/office/drawing/2014/main" id="{BE48BD6E-A978-4E39-AB94-D43804B05975}"/>
              </a:ext>
            </a:extLst>
          </p:cNvPr>
          <p:cNvGrpSpPr>
            <a:grpSpLocks/>
          </p:cNvGrpSpPr>
          <p:nvPr/>
        </p:nvGrpSpPr>
        <p:grpSpPr bwMode="auto">
          <a:xfrm>
            <a:off x="6249483" y="6829893"/>
            <a:ext cx="366713" cy="1008063"/>
            <a:chOff x="1252" y="5165"/>
            <a:chExt cx="231" cy="635"/>
          </a:xfrm>
        </p:grpSpPr>
        <p:grpSp>
          <p:nvGrpSpPr>
            <p:cNvPr id="311" name="Group 4">
              <a:extLst>
                <a:ext uri="{FF2B5EF4-FFF2-40B4-BE49-F238E27FC236}">
                  <a16:creationId xmlns:a16="http://schemas.microsoft.com/office/drawing/2014/main" id="{6E078E6A-C7B3-4E00-A927-F5F01EB63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315" name="Line 5">
                <a:extLst>
                  <a:ext uri="{FF2B5EF4-FFF2-40B4-BE49-F238E27FC236}">
                    <a16:creationId xmlns:a16="http://schemas.microsoft.com/office/drawing/2014/main" id="{D474A6BB-37F9-4880-8345-AEB8CE7FD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">
                <a:extLst>
                  <a:ext uri="{FF2B5EF4-FFF2-40B4-BE49-F238E27FC236}">
                    <a16:creationId xmlns:a16="http://schemas.microsoft.com/office/drawing/2014/main" id="{6ADDEED1-FBDF-4E60-AACF-5ACAE74F1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7" name="Group 7">
                <a:extLst>
                  <a:ext uri="{FF2B5EF4-FFF2-40B4-BE49-F238E27FC236}">
                    <a16:creationId xmlns:a16="http://schemas.microsoft.com/office/drawing/2014/main" id="{F928E124-3379-4661-8B25-EF49200A3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318" name="Freeform 8">
                  <a:extLst>
                    <a:ext uri="{FF2B5EF4-FFF2-40B4-BE49-F238E27FC236}">
                      <a16:creationId xmlns:a16="http://schemas.microsoft.com/office/drawing/2014/main" id="{16D82FB2-FA99-4D82-80B2-E41EF640B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9">
                  <a:extLst>
                    <a:ext uri="{FF2B5EF4-FFF2-40B4-BE49-F238E27FC236}">
                      <a16:creationId xmlns:a16="http://schemas.microsoft.com/office/drawing/2014/main" id="{A714A413-4111-41EA-9FB2-F23474A19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2" name="Group 10">
              <a:extLst>
                <a:ext uri="{FF2B5EF4-FFF2-40B4-BE49-F238E27FC236}">
                  <a16:creationId xmlns:a16="http://schemas.microsoft.com/office/drawing/2014/main" id="{54367C80-0A86-4E1E-99FC-C9A2960B2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313" name="Freeform 11">
                <a:extLst>
                  <a:ext uri="{FF2B5EF4-FFF2-40B4-BE49-F238E27FC236}">
                    <a16:creationId xmlns:a16="http://schemas.microsoft.com/office/drawing/2014/main" id="{E2B34520-7D3D-4121-8945-15773B0B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CA4AC5AC-BF55-44D0-8A37-1ED51F5465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36DAB857-4438-4F20-ABFE-7B4C9E2B1A2E}"/>
              </a:ext>
            </a:extLst>
          </p:cNvPr>
          <p:cNvSpPr txBox="1"/>
          <p:nvPr/>
        </p:nvSpPr>
        <p:spPr>
          <a:xfrm>
            <a:off x="991728" y="41540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BE31AE-E76F-432F-8066-078EA3F5FF92}"/>
              </a:ext>
            </a:extLst>
          </p:cNvPr>
          <p:cNvSpPr txBox="1"/>
          <p:nvPr/>
        </p:nvSpPr>
        <p:spPr>
          <a:xfrm>
            <a:off x="4143731" y="4394156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13795C3-30A0-4B28-939F-07167AFD8F26}"/>
              </a:ext>
            </a:extLst>
          </p:cNvPr>
          <p:cNvSpPr txBox="1"/>
          <p:nvPr/>
        </p:nvSpPr>
        <p:spPr>
          <a:xfrm>
            <a:off x="2295477" y="41239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CFAE0B7-304A-4E96-A390-C1996453C22D}"/>
              </a:ext>
            </a:extLst>
          </p:cNvPr>
          <p:cNvSpPr txBox="1"/>
          <p:nvPr/>
        </p:nvSpPr>
        <p:spPr>
          <a:xfrm>
            <a:off x="6668850" y="74043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3ED247-110E-43E0-8E84-2E4D656BD776}"/>
              </a:ext>
            </a:extLst>
          </p:cNvPr>
          <p:cNvSpPr txBox="1"/>
          <p:nvPr/>
        </p:nvSpPr>
        <p:spPr>
          <a:xfrm>
            <a:off x="6532852" y="67049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4CFC228-92F8-4819-B71D-460FF7FEB022}"/>
              </a:ext>
            </a:extLst>
          </p:cNvPr>
          <p:cNvSpPr txBox="1"/>
          <p:nvPr/>
        </p:nvSpPr>
        <p:spPr>
          <a:xfrm>
            <a:off x="6042271" y="46645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71E5FB1-0085-4EFE-9DD8-BED776E3EE1E}"/>
              </a:ext>
            </a:extLst>
          </p:cNvPr>
          <p:cNvSpPr txBox="1"/>
          <p:nvPr/>
        </p:nvSpPr>
        <p:spPr>
          <a:xfrm>
            <a:off x="6699099" y="49607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60FDE8E-F645-4AAD-ADE0-25929942DD0F}"/>
              </a:ext>
            </a:extLst>
          </p:cNvPr>
          <p:cNvSpPr txBox="1"/>
          <p:nvPr/>
        </p:nvSpPr>
        <p:spPr>
          <a:xfrm>
            <a:off x="322951" y="49105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EB0CFFF-0383-4C65-9AA0-CDB89CF9504D}"/>
              </a:ext>
            </a:extLst>
          </p:cNvPr>
          <p:cNvSpPr txBox="1"/>
          <p:nvPr/>
        </p:nvSpPr>
        <p:spPr>
          <a:xfrm>
            <a:off x="-134233" y="49328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51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4872013" y="4375393"/>
            <a:ext cx="123825" cy="434975"/>
            <a:chOff x="2574" y="2166"/>
            <a:chExt cx="96" cy="398"/>
          </a:xfrm>
        </p:grpSpPr>
        <p:sp>
          <p:nvSpPr>
            <p:cNvPr id="352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3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4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6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7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0" name="Group 387">
            <a:extLst>
              <a:ext uri="{FF2B5EF4-FFF2-40B4-BE49-F238E27FC236}">
                <a16:creationId xmlns:a16="http://schemas.microsoft.com/office/drawing/2014/main" id="{282C985F-8FA0-413B-9C3B-6A1A70CF9D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12252" y="4904493"/>
            <a:ext cx="228600" cy="862013"/>
            <a:chOff x="1680" y="768"/>
            <a:chExt cx="144" cy="543"/>
          </a:xfrm>
        </p:grpSpPr>
        <p:sp>
          <p:nvSpPr>
            <p:cNvPr id="381" name="Line 388">
              <a:extLst>
                <a:ext uri="{FF2B5EF4-FFF2-40B4-BE49-F238E27FC236}">
                  <a16:creationId xmlns:a16="http://schemas.microsoft.com/office/drawing/2014/main" id="{4C912A02-EE83-4FA8-BE4F-A69CA2A3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389">
              <a:extLst>
                <a:ext uri="{FF2B5EF4-FFF2-40B4-BE49-F238E27FC236}">
                  <a16:creationId xmlns:a16="http://schemas.microsoft.com/office/drawing/2014/main" id="{FD545A0D-76D7-4313-88BC-528FEBA3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" name="Group 390">
              <a:extLst>
                <a:ext uri="{FF2B5EF4-FFF2-40B4-BE49-F238E27FC236}">
                  <a16:creationId xmlns:a16="http://schemas.microsoft.com/office/drawing/2014/main" id="{B9F7DC12-B5BB-4B88-9A5F-46136AAA4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84" name="Freeform 391">
                <a:extLst>
                  <a:ext uri="{FF2B5EF4-FFF2-40B4-BE49-F238E27FC236}">
                    <a16:creationId xmlns:a16="http://schemas.microsoft.com/office/drawing/2014/main" id="{9F61F730-5207-431F-B13F-426A85018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392">
                <a:extLst>
                  <a:ext uri="{FF2B5EF4-FFF2-40B4-BE49-F238E27FC236}">
                    <a16:creationId xmlns:a16="http://schemas.microsoft.com/office/drawing/2014/main" id="{8C4AAFFC-4ACE-4509-8C90-A3F890F18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393">
                <a:extLst>
                  <a:ext uri="{FF2B5EF4-FFF2-40B4-BE49-F238E27FC236}">
                    <a16:creationId xmlns:a16="http://schemas.microsoft.com/office/drawing/2014/main" id="{5F7AC82D-4A0D-4FA4-A61A-562E15E48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7" name="Group 387">
            <a:extLst>
              <a:ext uri="{FF2B5EF4-FFF2-40B4-BE49-F238E27FC236}">
                <a16:creationId xmlns:a16="http://schemas.microsoft.com/office/drawing/2014/main" id="{76D1F5BD-A451-4D2F-993A-C474F7088D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86008" y="5131505"/>
            <a:ext cx="228600" cy="862013"/>
            <a:chOff x="1680" y="768"/>
            <a:chExt cx="144" cy="543"/>
          </a:xfrm>
        </p:grpSpPr>
        <p:sp>
          <p:nvSpPr>
            <p:cNvPr id="388" name="Line 388">
              <a:extLst>
                <a:ext uri="{FF2B5EF4-FFF2-40B4-BE49-F238E27FC236}">
                  <a16:creationId xmlns:a16="http://schemas.microsoft.com/office/drawing/2014/main" id="{F05E9461-D86F-45BC-B3D2-3C4E4B999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Line 389">
              <a:extLst>
                <a:ext uri="{FF2B5EF4-FFF2-40B4-BE49-F238E27FC236}">
                  <a16:creationId xmlns:a16="http://schemas.microsoft.com/office/drawing/2014/main" id="{BE785475-9BC6-4E8F-8CBF-55B4CD76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" name="Group 390">
              <a:extLst>
                <a:ext uri="{FF2B5EF4-FFF2-40B4-BE49-F238E27FC236}">
                  <a16:creationId xmlns:a16="http://schemas.microsoft.com/office/drawing/2014/main" id="{FCDECA0F-1B87-4421-88B2-3B9C5674C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91" name="Freeform 391">
                <a:extLst>
                  <a:ext uri="{FF2B5EF4-FFF2-40B4-BE49-F238E27FC236}">
                    <a16:creationId xmlns:a16="http://schemas.microsoft.com/office/drawing/2014/main" id="{471706C4-2D65-4125-91F2-D9952D3FC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392">
                <a:extLst>
                  <a:ext uri="{FF2B5EF4-FFF2-40B4-BE49-F238E27FC236}">
                    <a16:creationId xmlns:a16="http://schemas.microsoft.com/office/drawing/2014/main" id="{554D6243-0A9C-48C9-8E31-76C5B8854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393">
                <a:extLst>
                  <a:ext uri="{FF2B5EF4-FFF2-40B4-BE49-F238E27FC236}">
                    <a16:creationId xmlns:a16="http://schemas.microsoft.com/office/drawing/2014/main" id="{06C9133A-88B6-4E76-B9F6-4A154F3D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0" name="Group 29">
            <a:extLst>
              <a:ext uri="{FF2B5EF4-FFF2-40B4-BE49-F238E27FC236}">
                <a16:creationId xmlns:a16="http://schemas.microsoft.com/office/drawing/2014/main" id="{43489C22-055C-4552-8031-0A8BAA14C5A1}"/>
              </a:ext>
            </a:extLst>
          </p:cNvPr>
          <p:cNvGrpSpPr>
            <a:grpSpLocks/>
          </p:cNvGrpSpPr>
          <p:nvPr/>
        </p:nvGrpSpPr>
        <p:grpSpPr bwMode="auto">
          <a:xfrm>
            <a:off x="1952625" y="4205915"/>
            <a:ext cx="287338" cy="790575"/>
            <a:chOff x="528" y="240"/>
            <a:chExt cx="181" cy="498"/>
          </a:xfrm>
        </p:grpSpPr>
        <p:sp>
          <p:nvSpPr>
            <p:cNvPr id="401" name="Line 30">
              <a:extLst>
                <a:ext uri="{FF2B5EF4-FFF2-40B4-BE49-F238E27FC236}">
                  <a16:creationId xmlns:a16="http://schemas.microsoft.com/office/drawing/2014/main" id="{FC39F9B2-F74D-41FA-9E90-1ED5C8D2E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Line 31">
              <a:extLst>
                <a:ext uri="{FF2B5EF4-FFF2-40B4-BE49-F238E27FC236}">
                  <a16:creationId xmlns:a16="http://schemas.microsoft.com/office/drawing/2014/main" id="{6E253596-3279-4C28-9BE1-655E3A2C4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Freeform 32">
              <a:extLst>
                <a:ext uri="{FF2B5EF4-FFF2-40B4-BE49-F238E27FC236}">
                  <a16:creationId xmlns:a16="http://schemas.microsoft.com/office/drawing/2014/main" id="{1150292A-E864-49A7-AEAD-777EF9D91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" name="Group 44">
            <a:extLst>
              <a:ext uri="{FF2B5EF4-FFF2-40B4-BE49-F238E27FC236}">
                <a16:creationId xmlns:a16="http://schemas.microsoft.com/office/drawing/2014/main" id="{73AA824C-C6D8-4FAE-99AD-72B214BDC2BF}"/>
              </a:ext>
            </a:extLst>
          </p:cNvPr>
          <p:cNvGrpSpPr>
            <a:grpSpLocks/>
          </p:cNvGrpSpPr>
          <p:nvPr/>
        </p:nvGrpSpPr>
        <p:grpSpPr bwMode="auto">
          <a:xfrm>
            <a:off x="1471550" y="4263459"/>
            <a:ext cx="287338" cy="787400"/>
            <a:chOff x="1756" y="2113"/>
            <a:chExt cx="181" cy="499"/>
          </a:xfrm>
        </p:grpSpPr>
        <p:sp>
          <p:nvSpPr>
            <p:cNvPr id="405" name="Line 45">
              <a:extLst>
                <a:ext uri="{FF2B5EF4-FFF2-40B4-BE49-F238E27FC236}">
                  <a16:creationId xmlns:a16="http://schemas.microsoft.com/office/drawing/2014/main" id="{2C5C72F1-6E3F-41D4-AC6A-73754CA64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46">
              <a:extLst>
                <a:ext uri="{FF2B5EF4-FFF2-40B4-BE49-F238E27FC236}">
                  <a16:creationId xmlns:a16="http://schemas.microsoft.com/office/drawing/2014/main" id="{7435B4FA-FE16-483A-9112-CC91C55D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7" name="Group 47">
              <a:extLst>
                <a:ext uri="{FF2B5EF4-FFF2-40B4-BE49-F238E27FC236}">
                  <a16:creationId xmlns:a16="http://schemas.microsoft.com/office/drawing/2014/main" id="{C8D4FEFA-E494-47F3-B8AB-3EF187A99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8" name="Freeform 48">
                <a:extLst>
                  <a:ext uri="{FF2B5EF4-FFF2-40B4-BE49-F238E27FC236}">
                    <a16:creationId xmlns:a16="http://schemas.microsoft.com/office/drawing/2014/main" id="{C3DE88AC-942F-4C33-9F4A-626069958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Freeform 49">
                <a:extLst>
                  <a:ext uri="{FF2B5EF4-FFF2-40B4-BE49-F238E27FC236}">
                    <a16:creationId xmlns:a16="http://schemas.microsoft.com/office/drawing/2014/main" id="{9E1E81EB-6EF7-4F61-9D71-285FCD8F2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Freeform 50">
                <a:extLst>
                  <a:ext uri="{FF2B5EF4-FFF2-40B4-BE49-F238E27FC236}">
                    <a16:creationId xmlns:a16="http://schemas.microsoft.com/office/drawing/2014/main" id="{A4798574-1896-4D93-8ED4-8D5CDF18C8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6" name="Group 4">
            <a:extLst>
              <a:ext uri="{FF2B5EF4-FFF2-40B4-BE49-F238E27FC236}">
                <a16:creationId xmlns:a16="http://schemas.microsoft.com/office/drawing/2014/main" id="{6C9F8462-79B2-495B-81B2-ECE6D7857D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27994" y="4376847"/>
            <a:ext cx="360363" cy="838200"/>
            <a:chOff x="-2155" y="1485"/>
            <a:chExt cx="227" cy="528"/>
          </a:xfrm>
        </p:grpSpPr>
        <p:sp>
          <p:nvSpPr>
            <p:cNvPr id="207" name="AutoShape 3">
              <a:extLst>
                <a:ext uri="{FF2B5EF4-FFF2-40B4-BE49-F238E27FC236}">
                  <a16:creationId xmlns:a16="http://schemas.microsoft.com/office/drawing/2014/main" id="{D7BA5603-DEBA-4CC2-841B-C17D3F438A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5">
              <a:extLst>
                <a:ext uri="{FF2B5EF4-FFF2-40B4-BE49-F238E27FC236}">
                  <a16:creationId xmlns:a16="http://schemas.microsoft.com/office/drawing/2014/main" id="{FA6E7F19-A8F5-45B5-9AD3-14ADDD6C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6">
              <a:extLst>
                <a:ext uri="{FF2B5EF4-FFF2-40B4-BE49-F238E27FC236}">
                  <a16:creationId xmlns:a16="http://schemas.microsoft.com/office/drawing/2014/main" id="{A2BC52F1-812A-48B2-A3BA-298B3EE74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52CF083F-9442-4240-93D1-87AE8A41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8">
              <a:extLst>
                <a:ext uri="{FF2B5EF4-FFF2-40B4-BE49-F238E27FC236}">
                  <a16:creationId xmlns:a16="http://schemas.microsoft.com/office/drawing/2014/main" id="{026D56CA-6045-4916-A69F-9C7C5D897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9">
              <a:extLst>
                <a:ext uri="{FF2B5EF4-FFF2-40B4-BE49-F238E27FC236}">
                  <a16:creationId xmlns:a16="http://schemas.microsoft.com/office/drawing/2014/main" id="{4856D24E-8170-4B10-9613-2FF84F6DB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10">
              <a:extLst>
                <a:ext uri="{FF2B5EF4-FFF2-40B4-BE49-F238E27FC236}">
                  <a16:creationId xmlns:a16="http://schemas.microsoft.com/office/drawing/2014/main" id="{FF768788-B4E9-42DC-B7AA-837E1BBD5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11">
              <a:extLst>
                <a:ext uri="{FF2B5EF4-FFF2-40B4-BE49-F238E27FC236}">
                  <a16:creationId xmlns:a16="http://schemas.microsoft.com/office/drawing/2014/main" id="{44F9EAE2-5BFD-4013-A314-010E97932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12">
              <a:extLst>
                <a:ext uri="{FF2B5EF4-FFF2-40B4-BE49-F238E27FC236}">
                  <a16:creationId xmlns:a16="http://schemas.microsoft.com/office/drawing/2014/main" id="{5901DB27-EF0F-4276-B616-FAD0E2BB9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13">
              <a:extLst>
                <a:ext uri="{FF2B5EF4-FFF2-40B4-BE49-F238E27FC236}">
                  <a16:creationId xmlns:a16="http://schemas.microsoft.com/office/drawing/2014/main" id="{27E17E56-72E9-4842-95E2-E0656659C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14">
              <a:extLst>
                <a:ext uri="{FF2B5EF4-FFF2-40B4-BE49-F238E27FC236}">
                  <a16:creationId xmlns:a16="http://schemas.microsoft.com/office/drawing/2014/main" id="{7EAAE8DB-2061-4777-BCCF-51A695030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15">
              <a:extLst>
                <a:ext uri="{FF2B5EF4-FFF2-40B4-BE49-F238E27FC236}">
                  <a16:creationId xmlns:a16="http://schemas.microsoft.com/office/drawing/2014/main" id="{C29CA68B-EBE2-4685-8F3F-5D613BBF3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6">
              <a:extLst>
                <a:ext uri="{FF2B5EF4-FFF2-40B4-BE49-F238E27FC236}">
                  <a16:creationId xmlns:a16="http://schemas.microsoft.com/office/drawing/2014/main" id="{768E57E3-D294-40B6-994B-E13AC92D6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7">
              <a:extLst>
                <a:ext uri="{FF2B5EF4-FFF2-40B4-BE49-F238E27FC236}">
                  <a16:creationId xmlns:a16="http://schemas.microsoft.com/office/drawing/2014/main" id="{8CC4BDDB-E6AF-4D01-9E44-6FC33D5DC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8">
              <a:extLst>
                <a:ext uri="{FF2B5EF4-FFF2-40B4-BE49-F238E27FC236}">
                  <a16:creationId xmlns:a16="http://schemas.microsoft.com/office/drawing/2014/main" id="{87EE3C8A-5A7F-44E7-A0CA-AF76B427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9">
              <a:extLst>
                <a:ext uri="{FF2B5EF4-FFF2-40B4-BE49-F238E27FC236}">
                  <a16:creationId xmlns:a16="http://schemas.microsoft.com/office/drawing/2014/main" id="{81E245BB-4154-4729-9AC2-CA81C2FF4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0">
              <a:extLst>
                <a:ext uri="{FF2B5EF4-FFF2-40B4-BE49-F238E27FC236}">
                  <a16:creationId xmlns:a16="http://schemas.microsoft.com/office/drawing/2014/main" id="{FE1AA90A-ED5A-49A0-936E-B0AE5960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21">
              <a:extLst>
                <a:ext uri="{FF2B5EF4-FFF2-40B4-BE49-F238E27FC236}">
                  <a16:creationId xmlns:a16="http://schemas.microsoft.com/office/drawing/2014/main" id="{78051541-860B-4BCC-9E75-48A7CBBDC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22">
              <a:extLst>
                <a:ext uri="{FF2B5EF4-FFF2-40B4-BE49-F238E27FC236}">
                  <a16:creationId xmlns:a16="http://schemas.microsoft.com/office/drawing/2014/main" id="{DD58E871-27D7-404C-A2C4-A795900BC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3">
              <a:extLst>
                <a:ext uri="{FF2B5EF4-FFF2-40B4-BE49-F238E27FC236}">
                  <a16:creationId xmlns:a16="http://schemas.microsoft.com/office/drawing/2014/main" id="{EF494E95-B985-4193-8345-594598195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24">
              <a:extLst>
                <a:ext uri="{FF2B5EF4-FFF2-40B4-BE49-F238E27FC236}">
                  <a16:creationId xmlns:a16="http://schemas.microsoft.com/office/drawing/2014/main" id="{45281E26-F1EF-4F76-BEBE-8F27B5875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25">
              <a:extLst>
                <a:ext uri="{FF2B5EF4-FFF2-40B4-BE49-F238E27FC236}">
                  <a16:creationId xmlns:a16="http://schemas.microsoft.com/office/drawing/2014/main" id="{231ACB06-DF6E-4871-A740-E3E373DBE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6">
              <a:extLst>
                <a:ext uri="{FF2B5EF4-FFF2-40B4-BE49-F238E27FC236}">
                  <a16:creationId xmlns:a16="http://schemas.microsoft.com/office/drawing/2014/main" id="{6ACF05D4-5ADD-4174-AC70-6BF5B326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7">
              <a:extLst>
                <a:ext uri="{FF2B5EF4-FFF2-40B4-BE49-F238E27FC236}">
                  <a16:creationId xmlns:a16="http://schemas.microsoft.com/office/drawing/2014/main" id="{C71275C5-F2C2-40FF-95A4-2CE380BAE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8">
              <a:extLst>
                <a:ext uri="{FF2B5EF4-FFF2-40B4-BE49-F238E27FC236}">
                  <a16:creationId xmlns:a16="http://schemas.microsoft.com/office/drawing/2014/main" id="{4F024500-A1C1-45D8-BD22-E29059A47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9">
              <a:extLst>
                <a:ext uri="{FF2B5EF4-FFF2-40B4-BE49-F238E27FC236}">
                  <a16:creationId xmlns:a16="http://schemas.microsoft.com/office/drawing/2014/main" id="{48D28C34-330B-4738-92FD-929BD2E9E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784325" y="997066"/>
            <a:ext cx="563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T1 &amp; T2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T7 &amp; T8 should look like this from P5: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3249879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3630879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375327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4467111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4569029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Tuxedo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7865947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4C5E4C69-41CF-464A-9FF0-06A44EC16B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4873" y="7848600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73ACC558-470E-40A3-970E-9749BD77DC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CFA2CE27-FAA5-4C6A-888C-1056250D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076BCFA6-DC06-42CF-B6CE-5E8877CC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7E98ED8-8C71-463B-A2CB-3BA1B80F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EEA7A2F2-487E-478F-8955-358F7460D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E1EF3293-FF33-474B-929C-2A6A512D3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B0EDE839-77F7-4DB5-B276-B4E420026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4A849113-F57F-47F0-8ED9-6F18921B6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F07010C4-468C-4731-A147-F6717769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50338418-48D8-437D-8ECF-386E0A7E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3C3FCC2F-5400-44E0-9A29-C56292431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500FE6EC-FACE-4A47-8717-DE2E55ED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E549B027-A3CC-4790-B248-9779C29AD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0629401E-435B-4391-A2AF-00AE97CC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9487F399-E35C-4469-9DB4-747D9A85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BE620D2B-D91E-4891-B22A-BA403D7E1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1A97EA94-0F69-4444-A7B0-4E1914BFD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12E93754-D85F-4241-8462-694E6E188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FA21043-6B6D-4E59-8063-2BDA5F2BA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1C789F42-2831-4BFC-8419-4878F3EDB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38C5E2FD-781A-4C40-9BBB-C188023A2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C68064C2-2683-42C0-A946-3993B1DB3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F11B4330-E846-4E9C-8D18-523A15EA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E1B1030C-ED15-431B-8C6B-BCF9D6FEB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CEB4A932-B565-42EB-98C5-1B08E2573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A13968C-7B99-419A-9DD3-98073D996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278">
            <a:extLst>
              <a:ext uri="{FF2B5EF4-FFF2-40B4-BE49-F238E27FC236}">
                <a16:creationId xmlns:a16="http://schemas.microsoft.com/office/drawing/2014/main" id="{E9120CEB-8FE6-4AF8-9FBB-D1F5C6A2D309}"/>
              </a:ext>
            </a:extLst>
          </p:cNvPr>
          <p:cNvGrpSpPr>
            <a:grpSpLocks/>
          </p:cNvGrpSpPr>
          <p:nvPr/>
        </p:nvGrpSpPr>
        <p:grpSpPr bwMode="auto">
          <a:xfrm>
            <a:off x="2501201" y="5980672"/>
            <a:ext cx="287338" cy="787400"/>
            <a:chOff x="2208" y="240"/>
            <a:chExt cx="181" cy="496"/>
          </a:xfrm>
        </p:grpSpPr>
        <p:sp>
          <p:nvSpPr>
            <p:cNvPr id="179" name="Line 279">
              <a:extLst>
                <a:ext uri="{FF2B5EF4-FFF2-40B4-BE49-F238E27FC236}">
                  <a16:creationId xmlns:a16="http://schemas.microsoft.com/office/drawing/2014/main" id="{A68C4726-91D2-46A6-994C-B154248ED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C17E7816-1BA5-4A73-BA5F-27E751FC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28EDB7C2-1264-47CC-AA61-002D8B30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282">
              <a:extLst>
                <a:ext uri="{FF2B5EF4-FFF2-40B4-BE49-F238E27FC236}">
                  <a16:creationId xmlns:a16="http://schemas.microsoft.com/office/drawing/2014/main" id="{B2A15CC0-E652-4BE3-8519-E0848D8AC6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EE3764B-E228-4B1F-A0DF-8654B07E5D4E}"/>
              </a:ext>
            </a:extLst>
          </p:cNvPr>
          <p:cNvSpPr txBox="1"/>
          <p:nvPr/>
        </p:nvSpPr>
        <p:spPr>
          <a:xfrm>
            <a:off x="2057400" y="6088237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5DC11B0-F472-4869-80F1-0D8F33563BF1}"/>
              </a:ext>
            </a:extLst>
          </p:cNvPr>
          <p:cNvSpPr txBox="1"/>
          <p:nvPr/>
        </p:nvSpPr>
        <p:spPr>
          <a:xfrm>
            <a:off x="2057400" y="5229163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Left-Side-Hardcover Target</a:t>
            </a:r>
          </a:p>
        </p:txBody>
      </p:sp>
      <p:grpSp>
        <p:nvGrpSpPr>
          <p:cNvPr id="185" name="Group 283">
            <a:extLst>
              <a:ext uri="{FF2B5EF4-FFF2-40B4-BE49-F238E27FC236}">
                <a16:creationId xmlns:a16="http://schemas.microsoft.com/office/drawing/2014/main" id="{6B80AA7C-EAB9-4833-A9DC-2FBEEF3030C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99857" y="5181600"/>
            <a:ext cx="287338" cy="787400"/>
            <a:chOff x="2208" y="240"/>
            <a:chExt cx="181" cy="496"/>
          </a:xfrm>
        </p:grpSpPr>
        <p:sp>
          <p:nvSpPr>
            <p:cNvPr id="186" name="Line 284">
              <a:extLst>
                <a:ext uri="{FF2B5EF4-FFF2-40B4-BE49-F238E27FC236}">
                  <a16:creationId xmlns:a16="http://schemas.microsoft.com/office/drawing/2014/main" id="{FF00F79C-7CC6-4BB9-9A78-FF856A204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85">
              <a:extLst>
                <a:ext uri="{FF2B5EF4-FFF2-40B4-BE49-F238E27FC236}">
                  <a16:creationId xmlns:a16="http://schemas.microsoft.com/office/drawing/2014/main" id="{A56E7629-BFFB-49D2-8A38-352F7206E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286">
              <a:extLst>
                <a:ext uri="{FF2B5EF4-FFF2-40B4-BE49-F238E27FC236}">
                  <a16:creationId xmlns:a16="http://schemas.microsoft.com/office/drawing/2014/main" id="{2E07ADD3-18E9-40D0-8D8F-B2B43D6A8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87">
              <a:extLst>
                <a:ext uri="{FF2B5EF4-FFF2-40B4-BE49-F238E27FC236}">
                  <a16:creationId xmlns:a16="http://schemas.microsoft.com/office/drawing/2014/main" id="{60C9151E-DCFA-47A1-8124-AE4184910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" name="Group 278">
            <a:extLst>
              <a:ext uri="{FF2B5EF4-FFF2-40B4-BE49-F238E27FC236}">
                <a16:creationId xmlns:a16="http://schemas.microsoft.com/office/drawing/2014/main" id="{8A68E367-82DA-40AE-9A0B-4E64B8403A1F}"/>
              </a:ext>
            </a:extLst>
          </p:cNvPr>
          <p:cNvGrpSpPr>
            <a:grpSpLocks/>
          </p:cNvGrpSpPr>
          <p:nvPr/>
        </p:nvGrpSpPr>
        <p:grpSpPr bwMode="auto">
          <a:xfrm>
            <a:off x="4072194" y="2190884"/>
            <a:ext cx="287338" cy="787400"/>
            <a:chOff x="2208" y="240"/>
            <a:chExt cx="181" cy="496"/>
          </a:xfrm>
        </p:grpSpPr>
        <p:sp>
          <p:nvSpPr>
            <p:cNvPr id="191" name="Line 279">
              <a:extLst>
                <a:ext uri="{FF2B5EF4-FFF2-40B4-BE49-F238E27FC236}">
                  <a16:creationId xmlns:a16="http://schemas.microsoft.com/office/drawing/2014/main" id="{554C6259-F6CB-41A7-89D3-F1D71C1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80">
              <a:extLst>
                <a:ext uri="{FF2B5EF4-FFF2-40B4-BE49-F238E27FC236}">
                  <a16:creationId xmlns:a16="http://schemas.microsoft.com/office/drawing/2014/main" id="{E1A74F90-A554-4268-90B6-60E695E7B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81">
              <a:extLst>
                <a:ext uri="{FF2B5EF4-FFF2-40B4-BE49-F238E27FC236}">
                  <a16:creationId xmlns:a16="http://schemas.microsoft.com/office/drawing/2014/main" id="{10CB2AB2-80FA-49D2-B692-5AE3FEA7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82">
              <a:extLst>
                <a:ext uri="{FF2B5EF4-FFF2-40B4-BE49-F238E27FC236}">
                  <a16:creationId xmlns:a16="http://schemas.microsoft.com/office/drawing/2014/main" id="{CEB3751C-3717-43B3-B742-BB4C21C370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83">
            <a:extLst>
              <a:ext uri="{FF2B5EF4-FFF2-40B4-BE49-F238E27FC236}">
                <a16:creationId xmlns:a16="http://schemas.microsoft.com/office/drawing/2014/main" id="{D6A6EF31-C6E6-465C-AD2C-B51A41EB65D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1099" y="2161466"/>
            <a:ext cx="287338" cy="787400"/>
            <a:chOff x="2208" y="240"/>
            <a:chExt cx="181" cy="496"/>
          </a:xfrm>
        </p:grpSpPr>
        <p:sp>
          <p:nvSpPr>
            <p:cNvPr id="197" name="Line 284">
              <a:extLst>
                <a:ext uri="{FF2B5EF4-FFF2-40B4-BE49-F238E27FC236}">
                  <a16:creationId xmlns:a16="http://schemas.microsoft.com/office/drawing/2014/main" id="{D5F31813-8A43-4EA3-B2EA-93A1343D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85">
              <a:extLst>
                <a:ext uri="{FF2B5EF4-FFF2-40B4-BE49-F238E27FC236}">
                  <a16:creationId xmlns:a16="http://schemas.microsoft.com/office/drawing/2014/main" id="{88267F5E-73EB-4402-AFD3-EF9D19E6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86">
              <a:extLst>
                <a:ext uri="{FF2B5EF4-FFF2-40B4-BE49-F238E27FC236}">
                  <a16:creationId xmlns:a16="http://schemas.microsoft.com/office/drawing/2014/main" id="{7AE3A639-A01D-4800-B11A-30352B232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87">
              <a:extLst>
                <a:ext uri="{FF2B5EF4-FFF2-40B4-BE49-F238E27FC236}">
                  <a16:creationId xmlns:a16="http://schemas.microsoft.com/office/drawing/2014/main" id="{553708A4-2EE0-4FC2-BEF3-8F3D6CD6B8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4">
            <a:extLst>
              <a:ext uri="{FF2B5EF4-FFF2-40B4-BE49-F238E27FC236}">
                <a16:creationId xmlns:a16="http://schemas.microsoft.com/office/drawing/2014/main" id="{F1736452-B4FC-499B-883D-60882624C5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188" y="2362200"/>
            <a:ext cx="360363" cy="838200"/>
            <a:chOff x="-2155" y="1485"/>
            <a:chExt cx="227" cy="528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267B7F3-3895-4C78-B11D-E4C72217C1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B1F2D19-0E4B-4264-A2BF-52A86D0C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8D548686-E12D-430F-81A6-6367B5CD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8EDA527F-6598-410A-9FCC-C0549C49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A11F3A1-224F-450C-8D88-EF5FD26F1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9D55968C-57C2-4644-9EEF-AACD05EDC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EEF87F2E-5C51-499C-B3E5-D566ECCCC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3AA2D672-E53E-4574-B787-B371A184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556F8049-3699-42F3-B83E-177956203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C2293C9D-2061-4671-8940-5B1F86682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82BF130B-A6D7-4C65-BC14-E87CFCE0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D73357A5-6D85-49EC-BA79-542878B14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A787BB31-73DC-4A8F-A2A0-2C312F20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2F7677B9-312A-425D-AA50-ADCA0C41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41C0E1C0-F298-4C69-A25E-95E0F3A0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8904C0F1-EBB8-4A5E-9019-850556EE1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6A173F43-A2E1-4D14-A96F-5457324F3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6AD21970-BFE5-4C63-9DE3-5239779C1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2">
              <a:extLst>
                <a:ext uri="{FF2B5EF4-FFF2-40B4-BE49-F238E27FC236}">
                  <a16:creationId xmlns:a16="http://schemas.microsoft.com/office/drawing/2014/main" id="{243883F3-C7DC-49A6-9D4B-7BA15A7D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3">
              <a:extLst>
                <a:ext uri="{FF2B5EF4-FFF2-40B4-BE49-F238E27FC236}">
                  <a16:creationId xmlns:a16="http://schemas.microsoft.com/office/drawing/2014/main" id="{95D76122-F7AA-4071-8C61-E5A25ABBA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4">
              <a:extLst>
                <a:ext uri="{FF2B5EF4-FFF2-40B4-BE49-F238E27FC236}">
                  <a16:creationId xmlns:a16="http://schemas.microsoft.com/office/drawing/2014/main" id="{C045A423-808B-4B6F-B06F-4F3D6FF96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5">
              <a:extLst>
                <a:ext uri="{FF2B5EF4-FFF2-40B4-BE49-F238E27FC236}">
                  <a16:creationId xmlns:a16="http://schemas.microsoft.com/office/drawing/2014/main" id="{29527292-014E-4F42-B24E-FE77D4E1C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6">
              <a:extLst>
                <a:ext uri="{FF2B5EF4-FFF2-40B4-BE49-F238E27FC236}">
                  <a16:creationId xmlns:a16="http://schemas.microsoft.com/office/drawing/2014/main" id="{A76639CE-39FA-4691-9D99-AE517C07E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7">
              <a:extLst>
                <a:ext uri="{FF2B5EF4-FFF2-40B4-BE49-F238E27FC236}">
                  <a16:creationId xmlns:a16="http://schemas.microsoft.com/office/drawing/2014/main" id="{3093E3AF-2F8E-4306-891D-54B4B0EAD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8">
              <a:extLst>
                <a:ext uri="{FF2B5EF4-FFF2-40B4-BE49-F238E27FC236}">
                  <a16:creationId xmlns:a16="http://schemas.microsoft.com/office/drawing/2014/main" id="{8C1418AF-6D2A-41FC-9B3A-531833C6D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5AE7D641-2E5E-46F6-B6E7-68695D8E9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D3C8507D-3A65-4F99-BB0C-1AA06C2ED92A}"/>
              </a:ext>
            </a:extLst>
          </p:cNvPr>
          <p:cNvGrpSpPr>
            <a:grpSpLocks/>
          </p:cNvGrpSpPr>
          <p:nvPr/>
        </p:nvGrpSpPr>
        <p:grpSpPr bwMode="auto">
          <a:xfrm>
            <a:off x="4391779" y="1161673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430FBFA8-637D-4455-8F59-A9B206E34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482179B0-D78E-499F-83B0-366918EEB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3C5B4A76-4F14-4F49-AE8A-D2E88478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BF746E1A-8141-4B96-AEAF-EAE7ED4F5085}"/>
              </a:ext>
            </a:extLst>
          </p:cNvPr>
          <p:cNvGrpSpPr>
            <a:grpSpLocks/>
          </p:cNvGrpSpPr>
          <p:nvPr/>
        </p:nvGrpSpPr>
        <p:grpSpPr bwMode="auto">
          <a:xfrm>
            <a:off x="3944408" y="1158120"/>
            <a:ext cx="287338" cy="787400"/>
            <a:chOff x="1756" y="2113"/>
            <a:chExt cx="181" cy="499"/>
          </a:xfrm>
        </p:grpSpPr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1688267D-9872-4E7D-B558-540A7083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6">
              <a:extLst>
                <a:ext uri="{FF2B5EF4-FFF2-40B4-BE49-F238E27FC236}">
                  <a16:creationId xmlns:a16="http://schemas.microsoft.com/office/drawing/2014/main" id="{B790C358-6F12-4459-8766-D14228A98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47">
              <a:extLst>
                <a:ext uri="{FF2B5EF4-FFF2-40B4-BE49-F238E27FC236}">
                  <a16:creationId xmlns:a16="http://schemas.microsoft.com/office/drawing/2014/main" id="{33127171-8E69-423E-8339-33C9F6967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09" name="Freeform 48">
                <a:extLst>
                  <a:ext uri="{FF2B5EF4-FFF2-40B4-BE49-F238E27FC236}">
                    <a16:creationId xmlns:a16="http://schemas.microsoft.com/office/drawing/2014/main" id="{CB9E77BE-0ADE-430F-9A56-B2CDCE5C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A5487262-7062-4ADB-B97F-00D87148F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0B98A462-3487-4A37-845D-4D89FB0474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" name="Group 4">
            <a:extLst>
              <a:ext uri="{FF2B5EF4-FFF2-40B4-BE49-F238E27FC236}">
                <a16:creationId xmlns:a16="http://schemas.microsoft.com/office/drawing/2014/main" id="{FC34DA60-9064-41FF-8AF7-CCCD80CD1A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9568" y="1246894"/>
            <a:ext cx="360363" cy="838200"/>
            <a:chOff x="-2155" y="1485"/>
            <a:chExt cx="227" cy="528"/>
          </a:xfrm>
        </p:grpSpPr>
        <p:sp>
          <p:nvSpPr>
            <p:cNvPr id="213" name="AutoShape 3">
              <a:extLst>
                <a:ext uri="{FF2B5EF4-FFF2-40B4-BE49-F238E27FC236}">
                  <a16:creationId xmlns:a16="http://schemas.microsoft.com/office/drawing/2014/main" id="{647A7E70-9489-4CA6-BA6F-95D17147CF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5">
              <a:extLst>
                <a:ext uri="{FF2B5EF4-FFF2-40B4-BE49-F238E27FC236}">
                  <a16:creationId xmlns:a16="http://schemas.microsoft.com/office/drawing/2014/main" id="{F0524BFF-388B-4831-9A3E-CCA1A959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6">
              <a:extLst>
                <a:ext uri="{FF2B5EF4-FFF2-40B4-BE49-F238E27FC236}">
                  <a16:creationId xmlns:a16="http://schemas.microsoft.com/office/drawing/2014/main" id="{97BCA544-14C7-4527-A7FB-FC7EA6FF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14C3307D-BF6B-440B-87E3-A2A08066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8">
              <a:extLst>
                <a:ext uri="{FF2B5EF4-FFF2-40B4-BE49-F238E27FC236}">
                  <a16:creationId xmlns:a16="http://schemas.microsoft.com/office/drawing/2014/main" id="{1FE9CA79-C0A6-4715-B108-582A2A8AC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9">
              <a:extLst>
                <a:ext uri="{FF2B5EF4-FFF2-40B4-BE49-F238E27FC236}">
                  <a16:creationId xmlns:a16="http://schemas.microsoft.com/office/drawing/2014/main" id="{0A543138-8398-4BDE-9318-15E0106A6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0">
              <a:extLst>
                <a:ext uri="{FF2B5EF4-FFF2-40B4-BE49-F238E27FC236}">
                  <a16:creationId xmlns:a16="http://schemas.microsoft.com/office/drawing/2014/main" id="{745660B1-52C4-4B8D-966C-20440EAC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1">
              <a:extLst>
                <a:ext uri="{FF2B5EF4-FFF2-40B4-BE49-F238E27FC236}">
                  <a16:creationId xmlns:a16="http://schemas.microsoft.com/office/drawing/2014/main" id="{0025D3EC-FEFA-40DF-87DD-6AD83CC33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2">
              <a:extLst>
                <a:ext uri="{FF2B5EF4-FFF2-40B4-BE49-F238E27FC236}">
                  <a16:creationId xmlns:a16="http://schemas.microsoft.com/office/drawing/2014/main" id="{7FEB51B6-92C1-4E1C-82F1-E590EA64F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3">
              <a:extLst>
                <a:ext uri="{FF2B5EF4-FFF2-40B4-BE49-F238E27FC236}">
                  <a16:creationId xmlns:a16="http://schemas.microsoft.com/office/drawing/2014/main" id="{28397D88-699E-4C36-8A99-31A4AE17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4">
              <a:extLst>
                <a:ext uri="{FF2B5EF4-FFF2-40B4-BE49-F238E27FC236}">
                  <a16:creationId xmlns:a16="http://schemas.microsoft.com/office/drawing/2014/main" id="{63C0D7F2-9253-4A25-B980-685E2AC1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5">
              <a:extLst>
                <a:ext uri="{FF2B5EF4-FFF2-40B4-BE49-F238E27FC236}">
                  <a16:creationId xmlns:a16="http://schemas.microsoft.com/office/drawing/2014/main" id="{0060815B-0AE2-4122-AE50-DBED58A78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6">
              <a:extLst>
                <a:ext uri="{FF2B5EF4-FFF2-40B4-BE49-F238E27FC236}">
                  <a16:creationId xmlns:a16="http://schemas.microsoft.com/office/drawing/2014/main" id="{D5DEDA45-D596-46A5-BC8B-B41814F55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7">
              <a:extLst>
                <a:ext uri="{FF2B5EF4-FFF2-40B4-BE49-F238E27FC236}">
                  <a16:creationId xmlns:a16="http://schemas.microsoft.com/office/drawing/2014/main" id="{9B26C46F-1EE8-4C0D-B4D9-EB362CC97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8">
              <a:extLst>
                <a:ext uri="{FF2B5EF4-FFF2-40B4-BE49-F238E27FC236}">
                  <a16:creationId xmlns:a16="http://schemas.microsoft.com/office/drawing/2014/main" id="{6E1F923E-AD95-4DBC-AC2A-2CF98218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9">
              <a:extLst>
                <a:ext uri="{FF2B5EF4-FFF2-40B4-BE49-F238E27FC236}">
                  <a16:creationId xmlns:a16="http://schemas.microsoft.com/office/drawing/2014/main" id="{D3FC87B8-A1B4-4D6C-8285-6264A391B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0">
              <a:extLst>
                <a:ext uri="{FF2B5EF4-FFF2-40B4-BE49-F238E27FC236}">
                  <a16:creationId xmlns:a16="http://schemas.microsoft.com/office/drawing/2014/main" id="{6B9A3A4D-5116-4348-BC43-B457996AB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1">
              <a:extLst>
                <a:ext uri="{FF2B5EF4-FFF2-40B4-BE49-F238E27FC236}">
                  <a16:creationId xmlns:a16="http://schemas.microsoft.com/office/drawing/2014/main" id="{A4D695DA-1208-419A-8C46-DFA5E9736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2">
              <a:extLst>
                <a:ext uri="{FF2B5EF4-FFF2-40B4-BE49-F238E27FC236}">
                  <a16:creationId xmlns:a16="http://schemas.microsoft.com/office/drawing/2014/main" id="{38C2C80C-78D4-4F10-A7DC-4CC3AF05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3">
              <a:extLst>
                <a:ext uri="{FF2B5EF4-FFF2-40B4-BE49-F238E27FC236}">
                  <a16:creationId xmlns:a16="http://schemas.microsoft.com/office/drawing/2014/main" id="{C01E946F-B4E8-46BF-958A-388C2A62F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4">
              <a:extLst>
                <a:ext uri="{FF2B5EF4-FFF2-40B4-BE49-F238E27FC236}">
                  <a16:creationId xmlns:a16="http://schemas.microsoft.com/office/drawing/2014/main" id="{AD1E2C68-1AFD-426B-A140-E146478B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5">
              <a:extLst>
                <a:ext uri="{FF2B5EF4-FFF2-40B4-BE49-F238E27FC236}">
                  <a16:creationId xmlns:a16="http://schemas.microsoft.com/office/drawing/2014/main" id="{89D7A795-270B-4A69-8C3F-C9CDE0930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6">
              <a:extLst>
                <a:ext uri="{FF2B5EF4-FFF2-40B4-BE49-F238E27FC236}">
                  <a16:creationId xmlns:a16="http://schemas.microsoft.com/office/drawing/2014/main" id="{EE02C5B1-3E13-428F-9A86-131F278D8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7">
              <a:extLst>
                <a:ext uri="{FF2B5EF4-FFF2-40B4-BE49-F238E27FC236}">
                  <a16:creationId xmlns:a16="http://schemas.microsoft.com/office/drawing/2014/main" id="{B1EFF9B8-A8E1-4300-9B01-00A9EEB75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8">
              <a:extLst>
                <a:ext uri="{FF2B5EF4-FFF2-40B4-BE49-F238E27FC236}">
                  <a16:creationId xmlns:a16="http://schemas.microsoft.com/office/drawing/2014/main" id="{75694184-5FCA-4299-BACB-273684147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9">
              <a:extLst>
                <a:ext uri="{FF2B5EF4-FFF2-40B4-BE49-F238E27FC236}">
                  <a16:creationId xmlns:a16="http://schemas.microsoft.com/office/drawing/2014/main" id="{832799D5-F843-4CB4-8A2B-330C89090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3">
            <a:extLst>
              <a:ext uri="{FF2B5EF4-FFF2-40B4-BE49-F238E27FC236}">
                <a16:creationId xmlns:a16="http://schemas.microsoft.com/office/drawing/2014/main" id="{D4F232E7-3F8A-480D-A57A-ECABA8DA6EF3}"/>
              </a:ext>
            </a:extLst>
          </p:cNvPr>
          <p:cNvGrpSpPr>
            <a:grpSpLocks/>
          </p:cNvGrpSpPr>
          <p:nvPr/>
        </p:nvGrpSpPr>
        <p:grpSpPr bwMode="auto">
          <a:xfrm>
            <a:off x="2429629" y="6691988"/>
            <a:ext cx="366713" cy="1008063"/>
            <a:chOff x="1252" y="5165"/>
            <a:chExt cx="231" cy="635"/>
          </a:xfrm>
        </p:grpSpPr>
        <p:grpSp>
          <p:nvGrpSpPr>
            <p:cNvPr id="239" name="Group 4">
              <a:extLst>
                <a:ext uri="{FF2B5EF4-FFF2-40B4-BE49-F238E27FC236}">
                  <a16:creationId xmlns:a16="http://schemas.microsoft.com/office/drawing/2014/main" id="{9EC73D22-CBB4-410C-8EE8-90B880965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243" name="Line 5">
                <a:extLst>
                  <a:ext uri="{FF2B5EF4-FFF2-40B4-BE49-F238E27FC236}">
                    <a16:creationId xmlns:a16="http://schemas.microsoft.com/office/drawing/2014/main" id="{60647CB8-6597-4C1C-8F9A-99D9F4001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Line 6">
                <a:extLst>
                  <a:ext uri="{FF2B5EF4-FFF2-40B4-BE49-F238E27FC236}">
                    <a16:creationId xmlns:a16="http://schemas.microsoft.com/office/drawing/2014/main" id="{8F7A3B32-6E49-4314-A152-4BF5CCEDF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5" name="Group 7">
                <a:extLst>
                  <a:ext uri="{FF2B5EF4-FFF2-40B4-BE49-F238E27FC236}">
                    <a16:creationId xmlns:a16="http://schemas.microsoft.com/office/drawing/2014/main" id="{6779EFDD-0347-45D0-A63C-4DA2D1DEA0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246" name="Freeform 8">
                  <a:extLst>
                    <a:ext uri="{FF2B5EF4-FFF2-40B4-BE49-F238E27FC236}">
                      <a16:creationId xmlns:a16="http://schemas.microsoft.com/office/drawing/2014/main" id="{2EE87AED-A34B-427B-B69B-DC2F985C8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9">
                  <a:extLst>
                    <a:ext uri="{FF2B5EF4-FFF2-40B4-BE49-F238E27FC236}">
                      <a16:creationId xmlns:a16="http://schemas.microsoft.com/office/drawing/2014/main" id="{82DE5E60-6400-4603-9996-33490D4906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0" name="Group 10">
              <a:extLst>
                <a:ext uri="{FF2B5EF4-FFF2-40B4-BE49-F238E27FC236}">
                  <a16:creationId xmlns:a16="http://schemas.microsoft.com/office/drawing/2014/main" id="{5523AB36-423E-4E3C-B320-448F2F2E0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241" name="Freeform 11">
                <a:extLst>
                  <a:ext uri="{FF2B5EF4-FFF2-40B4-BE49-F238E27FC236}">
                    <a16:creationId xmlns:a16="http://schemas.microsoft.com/office/drawing/2014/main" id="{1BB03292-DE81-46BF-B8E3-BEA6558A8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12">
                <a:extLst>
                  <a:ext uri="{FF2B5EF4-FFF2-40B4-BE49-F238E27FC236}">
                    <a16:creationId xmlns:a16="http://schemas.microsoft.com/office/drawing/2014/main" id="{D283723F-170F-4AA7-B15F-7EB0FFF14EA5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617D2DC1-4879-4447-8C2F-E5A441167ECC}"/>
              </a:ext>
            </a:extLst>
          </p:cNvPr>
          <p:cNvSpPr txBox="1"/>
          <p:nvPr/>
        </p:nvSpPr>
        <p:spPr>
          <a:xfrm>
            <a:off x="2061360" y="6934200"/>
            <a:ext cx="34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Leaning Stacked Target</a:t>
            </a:r>
          </a:p>
        </p:txBody>
      </p:sp>
    </p:spTree>
    <p:extLst>
      <p:ext uri="{BB962C8B-B14F-4D97-AF65-F5344CB8AC3E}">
        <p14:creationId xmlns:p14="http://schemas.microsoft.com/office/powerpoint/2010/main" val="4259617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131</Words>
  <Application>Microsoft Office PowerPoint</Application>
  <PresentationFormat>Custom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2018-12-24T04:33:51Z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