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16.11.2018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43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70">
            <a:extLst>
              <a:ext uri="{FF2B5EF4-FFF2-40B4-BE49-F238E27FC236}">
                <a16:creationId xmlns:a16="http://schemas.microsoft.com/office/drawing/2014/main" id="{39891DD7-E0C0-45D6-8E9C-F408D179B095}"/>
              </a:ext>
            </a:extLst>
          </p:cNvPr>
          <p:cNvGrpSpPr>
            <a:grpSpLocks/>
          </p:cNvGrpSpPr>
          <p:nvPr/>
        </p:nvGrpSpPr>
        <p:grpSpPr bwMode="auto">
          <a:xfrm>
            <a:off x="3083487" y="5643535"/>
            <a:ext cx="288925" cy="787400"/>
            <a:chOff x="1008" y="2592"/>
            <a:chExt cx="182" cy="496"/>
          </a:xfrm>
        </p:grpSpPr>
        <p:sp>
          <p:nvSpPr>
            <p:cNvPr id="166" name="Line 171">
              <a:extLst>
                <a:ext uri="{FF2B5EF4-FFF2-40B4-BE49-F238E27FC236}">
                  <a16:creationId xmlns:a16="http://schemas.microsoft.com/office/drawing/2014/main" id="{891E96A2-AC54-4927-89EB-D28AB792E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72">
              <a:extLst>
                <a:ext uri="{FF2B5EF4-FFF2-40B4-BE49-F238E27FC236}">
                  <a16:creationId xmlns:a16="http://schemas.microsoft.com/office/drawing/2014/main" id="{79D736E8-643C-498A-9970-35A4AE989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8" name="Group 173">
              <a:extLst>
                <a:ext uri="{FF2B5EF4-FFF2-40B4-BE49-F238E27FC236}">
                  <a16:creationId xmlns:a16="http://schemas.microsoft.com/office/drawing/2014/main" id="{A7AB0F4F-8A81-4DC0-A8B7-AB8134E86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69" name="Freeform 174">
                <a:extLst>
                  <a:ext uri="{FF2B5EF4-FFF2-40B4-BE49-F238E27FC236}">
                    <a16:creationId xmlns:a16="http://schemas.microsoft.com/office/drawing/2014/main" id="{5D3839FE-BBBB-4874-B08B-D42E178A7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75">
                <a:extLst>
                  <a:ext uri="{FF2B5EF4-FFF2-40B4-BE49-F238E27FC236}">
                    <a16:creationId xmlns:a16="http://schemas.microsoft.com/office/drawing/2014/main" id="{F718E596-5785-4326-BB32-9A7C0B223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" name="Freeform 301">
            <a:extLst>
              <a:ext uri="{FF2B5EF4-FFF2-40B4-BE49-F238E27FC236}">
                <a16:creationId xmlns:a16="http://schemas.microsoft.com/office/drawing/2014/main" id="{CD87997C-F50E-49F5-BDD8-A1F5E073DE4D}"/>
              </a:ext>
            </a:extLst>
          </p:cNvPr>
          <p:cNvSpPr>
            <a:spLocks/>
          </p:cNvSpPr>
          <p:nvPr/>
        </p:nvSpPr>
        <p:spPr bwMode="auto">
          <a:xfrm flipH="1">
            <a:off x="4029666" y="5296548"/>
            <a:ext cx="123285" cy="152553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54682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Home-made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Walking back to your car, you’re attacked by some random hooligans with home-made body-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armour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Protect yourself.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with toes on line at P1, hands relaxed at sides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        Unlimited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with 2 shots to the body, 1 to the head.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engage T2-T7 and PP1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T1 must be shot 3 times, 2 to the body, 1 to the head.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5768962" y="857359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872474" y="861106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5821114" y="71194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1519752" y="4759514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9">
            <a:extLst>
              <a:ext uri="{FF2B5EF4-FFF2-40B4-BE49-F238E27FC236}">
                <a16:creationId xmlns:a16="http://schemas.microsoft.com/office/drawing/2014/main" id="{0D2FCF9F-52C6-4018-9402-1E20AEC8C489}"/>
              </a:ext>
            </a:extLst>
          </p:cNvPr>
          <p:cNvGrpSpPr>
            <a:grpSpLocks/>
          </p:cNvGrpSpPr>
          <p:nvPr/>
        </p:nvGrpSpPr>
        <p:grpSpPr bwMode="auto">
          <a:xfrm>
            <a:off x="5944145" y="7608276"/>
            <a:ext cx="287338" cy="790575"/>
            <a:chOff x="528" y="240"/>
            <a:chExt cx="181" cy="498"/>
          </a:xfrm>
        </p:grpSpPr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FC4A2BD0-2448-4FAD-A075-DA46343A1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6F03FDC6-9D0E-45C5-8620-02AA74684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FFE73E3F-F4EC-4105-AF40-A5F644BCE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11">
            <a:extLst>
              <a:ext uri="{FF2B5EF4-FFF2-40B4-BE49-F238E27FC236}">
                <a16:creationId xmlns:a16="http://schemas.microsoft.com/office/drawing/2014/main" id="{C01BBD84-84EE-4752-B13B-34890CFF7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671" y="6925060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3" name="Group 44">
            <a:extLst>
              <a:ext uri="{FF2B5EF4-FFF2-40B4-BE49-F238E27FC236}">
                <a16:creationId xmlns:a16="http://schemas.microsoft.com/office/drawing/2014/main" id="{4EE395E4-9F28-4FB1-A541-E653323FBFA0}"/>
              </a:ext>
            </a:extLst>
          </p:cNvPr>
          <p:cNvGrpSpPr>
            <a:grpSpLocks/>
          </p:cNvGrpSpPr>
          <p:nvPr/>
        </p:nvGrpSpPr>
        <p:grpSpPr bwMode="auto">
          <a:xfrm>
            <a:off x="4699947" y="5490223"/>
            <a:ext cx="287338" cy="787400"/>
            <a:chOff x="1756" y="2113"/>
            <a:chExt cx="181" cy="499"/>
          </a:xfrm>
        </p:grpSpPr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D4500377-7ABB-4210-8C15-A20CD2AD6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B7A849EB-C331-4C68-8229-CD6407093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47">
              <a:extLst>
                <a:ext uri="{FF2B5EF4-FFF2-40B4-BE49-F238E27FC236}">
                  <a16:creationId xmlns:a16="http://schemas.microsoft.com/office/drawing/2014/main" id="{B3D3C2EE-251C-4B70-AD3D-E83DE0628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7" name="Freeform 48">
                <a:extLst>
                  <a:ext uri="{FF2B5EF4-FFF2-40B4-BE49-F238E27FC236}">
                    <a16:creationId xmlns:a16="http://schemas.microsoft.com/office/drawing/2014/main" id="{68F565B3-BFB3-4155-97E9-14382C761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9">
                <a:extLst>
                  <a:ext uri="{FF2B5EF4-FFF2-40B4-BE49-F238E27FC236}">
                    <a16:creationId xmlns:a16="http://schemas.microsoft.com/office/drawing/2014/main" id="{AB5753DD-22C2-4844-84F3-F117CB1F0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50">
                <a:extLst>
                  <a:ext uri="{FF2B5EF4-FFF2-40B4-BE49-F238E27FC236}">
                    <a16:creationId xmlns:a16="http://schemas.microsoft.com/office/drawing/2014/main" id="{FA7162B4-28A6-4855-9339-8C24F39338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170">
            <a:extLst>
              <a:ext uri="{FF2B5EF4-FFF2-40B4-BE49-F238E27FC236}">
                <a16:creationId xmlns:a16="http://schemas.microsoft.com/office/drawing/2014/main" id="{7C295D3B-F968-4EEF-BD6E-8C953A5A5A25}"/>
              </a:ext>
            </a:extLst>
          </p:cNvPr>
          <p:cNvGrpSpPr>
            <a:grpSpLocks/>
          </p:cNvGrpSpPr>
          <p:nvPr/>
        </p:nvGrpSpPr>
        <p:grpSpPr bwMode="auto">
          <a:xfrm>
            <a:off x="4295930" y="5296548"/>
            <a:ext cx="288925" cy="787400"/>
            <a:chOff x="1008" y="2592"/>
            <a:chExt cx="182" cy="496"/>
          </a:xfrm>
        </p:grpSpPr>
        <p:sp>
          <p:nvSpPr>
            <p:cNvPr id="51" name="Line 171">
              <a:extLst>
                <a:ext uri="{FF2B5EF4-FFF2-40B4-BE49-F238E27FC236}">
                  <a16:creationId xmlns:a16="http://schemas.microsoft.com/office/drawing/2014/main" id="{2607243B-F292-46ED-B590-70661E877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72">
              <a:extLst>
                <a:ext uri="{FF2B5EF4-FFF2-40B4-BE49-F238E27FC236}">
                  <a16:creationId xmlns:a16="http://schemas.microsoft.com/office/drawing/2014/main" id="{8A55242D-6CF6-4AFB-B2A4-2DE7051DF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173">
              <a:extLst>
                <a:ext uri="{FF2B5EF4-FFF2-40B4-BE49-F238E27FC236}">
                  <a16:creationId xmlns:a16="http://schemas.microsoft.com/office/drawing/2014/main" id="{2237A097-CE17-4332-A75B-0E3D82807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4" name="Freeform 174">
                <a:extLst>
                  <a:ext uri="{FF2B5EF4-FFF2-40B4-BE49-F238E27FC236}">
                    <a16:creationId xmlns:a16="http://schemas.microsoft.com/office/drawing/2014/main" id="{51F0E833-DE70-4543-8BD8-98981496E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75">
                <a:extLst>
                  <a:ext uri="{FF2B5EF4-FFF2-40B4-BE49-F238E27FC236}">
                    <a16:creationId xmlns:a16="http://schemas.microsoft.com/office/drawing/2014/main" id="{A1531711-64E5-48E7-8751-ED89F5D28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" name="Group 4">
            <a:extLst>
              <a:ext uri="{FF2B5EF4-FFF2-40B4-BE49-F238E27FC236}">
                <a16:creationId xmlns:a16="http://schemas.microsoft.com/office/drawing/2014/main" id="{5B2E7616-3C14-4217-B49A-5B3885C286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84826" y="6077938"/>
            <a:ext cx="360363" cy="838200"/>
            <a:chOff x="-2155" y="1485"/>
            <a:chExt cx="227" cy="528"/>
          </a:xfrm>
        </p:grpSpPr>
        <p:sp>
          <p:nvSpPr>
            <p:cNvPr id="85" name="AutoShape 3">
              <a:extLst>
                <a:ext uri="{FF2B5EF4-FFF2-40B4-BE49-F238E27FC236}">
                  <a16:creationId xmlns:a16="http://schemas.microsoft.com/office/drawing/2014/main" id="{A2F338F9-469F-448F-9DB9-AE811E93D9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70BE6B3C-6CE1-4411-9D57-8BAF4D8F5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6">
              <a:extLst>
                <a:ext uri="{FF2B5EF4-FFF2-40B4-BE49-F238E27FC236}">
                  <a16:creationId xmlns:a16="http://schemas.microsoft.com/office/drawing/2014/main" id="{F8D8A4AB-965B-4F5D-9DC2-B5D1FA328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B23B409A-AC0C-4841-BD7E-59F07E4E1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">
              <a:extLst>
                <a:ext uri="{FF2B5EF4-FFF2-40B4-BE49-F238E27FC236}">
                  <a16:creationId xmlns:a16="http://schemas.microsoft.com/office/drawing/2014/main" id="{044DC5AF-2FDE-4980-833E-6C82A8D05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9">
              <a:extLst>
                <a:ext uri="{FF2B5EF4-FFF2-40B4-BE49-F238E27FC236}">
                  <a16:creationId xmlns:a16="http://schemas.microsoft.com/office/drawing/2014/main" id="{8C639336-C567-46FD-9F4D-BE8AD813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0">
              <a:extLst>
                <a:ext uri="{FF2B5EF4-FFF2-40B4-BE49-F238E27FC236}">
                  <a16:creationId xmlns:a16="http://schemas.microsoft.com/office/drawing/2014/main" id="{A5F7C650-BE37-4BFF-B33F-0463D5E61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1">
              <a:extLst>
                <a:ext uri="{FF2B5EF4-FFF2-40B4-BE49-F238E27FC236}">
                  <a16:creationId xmlns:a16="http://schemas.microsoft.com/office/drawing/2014/main" id="{4922D5EB-8FEB-4D66-BAB6-ED510BF70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2">
              <a:extLst>
                <a:ext uri="{FF2B5EF4-FFF2-40B4-BE49-F238E27FC236}">
                  <a16:creationId xmlns:a16="http://schemas.microsoft.com/office/drawing/2014/main" id="{8C6DA7AF-8373-4D3A-AFA1-268ECE0D7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3">
              <a:extLst>
                <a:ext uri="{FF2B5EF4-FFF2-40B4-BE49-F238E27FC236}">
                  <a16:creationId xmlns:a16="http://schemas.microsoft.com/office/drawing/2014/main" id="{6EC2B1ED-1E08-49A8-8C77-B5311E5A6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4">
              <a:extLst>
                <a:ext uri="{FF2B5EF4-FFF2-40B4-BE49-F238E27FC236}">
                  <a16:creationId xmlns:a16="http://schemas.microsoft.com/office/drawing/2014/main" id="{FB058099-E6CF-4077-852D-D7D27733A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5">
              <a:extLst>
                <a:ext uri="{FF2B5EF4-FFF2-40B4-BE49-F238E27FC236}">
                  <a16:creationId xmlns:a16="http://schemas.microsoft.com/office/drawing/2014/main" id="{C86297E9-5654-4FA8-A453-E482B020F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7427F7A5-F0F8-4D5F-8C80-B7478165C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EA498323-E3D3-47F7-B7D2-1CA30AABC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8">
              <a:extLst>
                <a:ext uri="{FF2B5EF4-FFF2-40B4-BE49-F238E27FC236}">
                  <a16:creationId xmlns:a16="http://schemas.microsoft.com/office/drawing/2014/main" id="{4C955C53-332F-47D2-93F0-348987993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9">
              <a:extLst>
                <a:ext uri="{FF2B5EF4-FFF2-40B4-BE49-F238E27FC236}">
                  <a16:creationId xmlns:a16="http://schemas.microsoft.com/office/drawing/2014/main" id="{551DBE72-CC75-4728-9341-9375B141F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0">
              <a:extLst>
                <a:ext uri="{FF2B5EF4-FFF2-40B4-BE49-F238E27FC236}">
                  <a16:creationId xmlns:a16="http://schemas.microsoft.com/office/drawing/2014/main" id="{9E40800F-598C-41A7-B4B9-808D1D5EA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1">
              <a:extLst>
                <a:ext uri="{FF2B5EF4-FFF2-40B4-BE49-F238E27FC236}">
                  <a16:creationId xmlns:a16="http://schemas.microsoft.com/office/drawing/2014/main" id="{6438782A-72AA-4581-8B64-573B4C162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2">
              <a:extLst>
                <a:ext uri="{FF2B5EF4-FFF2-40B4-BE49-F238E27FC236}">
                  <a16:creationId xmlns:a16="http://schemas.microsoft.com/office/drawing/2014/main" id="{ED575F02-C3BD-4D13-B5FD-EE1504E40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23">
              <a:extLst>
                <a:ext uri="{FF2B5EF4-FFF2-40B4-BE49-F238E27FC236}">
                  <a16:creationId xmlns:a16="http://schemas.microsoft.com/office/drawing/2014/main" id="{74E9A0AF-9596-403C-ABF3-8B5080041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24">
              <a:extLst>
                <a:ext uri="{FF2B5EF4-FFF2-40B4-BE49-F238E27FC236}">
                  <a16:creationId xmlns:a16="http://schemas.microsoft.com/office/drawing/2014/main" id="{9412CB2D-3354-4DCF-B5E3-8EA9C4CA1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25">
              <a:extLst>
                <a:ext uri="{FF2B5EF4-FFF2-40B4-BE49-F238E27FC236}">
                  <a16:creationId xmlns:a16="http://schemas.microsoft.com/office/drawing/2014/main" id="{D23F6196-A2E3-48E4-A307-A897B5CFF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26">
              <a:extLst>
                <a:ext uri="{FF2B5EF4-FFF2-40B4-BE49-F238E27FC236}">
                  <a16:creationId xmlns:a16="http://schemas.microsoft.com/office/drawing/2014/main" id="{F6B1ECBB-0A14-4A87-8082-306058647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27">
              <a:extLst>
                <a:ext uri="{FF2B5EF4-FFF2-40B4-BE49-F238E27FC236}">
                  <a16:creationId xmlns:a16="http://schemas.microsoft.com/office/drawing/2014/main" id="{1DD23E12-4194-4B54-9500-1003CC493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28">
              <a:extLst>
                <a:ext uri="{FF2B5EF4-FFF2-40B4-BE49-F238E27FC236}">
                  <a16:creationId xmlns:a16="http://schemas.microsoft.com/office/drawing/2014/main" id="{DC4FCA3B-113F-4E47-A8CB-403596A89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99B3F4B5-FCA2-44F1-BF32-909D12ACC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BAD87F9-7199-4579-B54E-9110791E21DB}"/>
              </a:ext>
            </a:extLst>
          </p:cNvPr>
          <p:cNvCxnSpPr>
            <a:cxnSpLocks/>
          </p:cNvCxnSpPr>
          <p:nvPr/>
        </p:nvCxnSpPr>
        <p:spPr>
          <a:xfrm flipH="1" flipV="1">
            <a:off x="4699948" y="7305667"/>
            <a:ext cx="198437" cy="41203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E46D0F0-ED75-4FDF-B446-47F5ADB076AC}"/>
              </a:ext>
            </a:extLst>
          </p:cNvPr>
          <p:cNvSpPr txBox="1"/>
          <p:nvPr/>
        </p:nvSpPr>
        <p:spPr>
          <a:xfrm>
            <a:off x="4260210" y="738775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00F5963-D7C7-4F96-BAFD-422781ED446B}"/>
              </a:ext>
            </a:extLst>
          </p:cNvPr>
          <p:cNvCxnSpPr>
            <a:cxnSpLocks/>
          </p:cNvCxnSpPr>
          <p:nvPr/>
        </p:nvCxnSpPr>
        <p:spPr>
          <a:xfrm flipH="1">
            <a:off x="3351932" y="7282724"/>
            <a:ext cx="148039" cy="4349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E98BDCB-CCA2-474B-88DF-3245BFC977BA}"/>
              </a:ext>
            </a:extLst>
          </p:cNvPr>
          <p:cNvSpPr txBox="1"/>
          <p:nvPr/>
        </p:nvSpPr>
        <p:spPr>
          <a:xfrm>
            <a:off x="3523526" y="738219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120" name="Group 21">
            <a:extLst>
              <a:ext uri="{FF2B5EF4-FFF2-40B4-BE49-F238E27FC236}">
                <a16:creationId xmlns:a16="http://schemas.microsoft.com/office/drawing/2014/main" id="{446D8329-F479-4D3E-B448-C5A9CA343A4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090796"/>
            <a:ext cx="185738" cy="660400"/>
            <a:chOff x="5403" y="3457"/>
            <a:chExt cx="209" cy="755"/>
          </a:xfrm>
        </p:grpSpPr>
        <p:sp>
          <p:nvSpPr>
            <p:cNvPr id="121" name="Oval 22">
              <a:extLst>
                <a:ext uri="{FF2B5EF4-FFF2-40B4-BE49-F238E27FC236}">
                  <a16:creationId xmlns:a16="http://schemas.microsoft.com/office/drawing/2014/main" id="{BB27CB95-725E-4C8B-81FD-414155227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" name="Oval 23">
              <a:extLst>
                <a:ext uri="{FF2B5EF4-FFF2-40B4-BE49-F238E27FC236}">
                  <a16:creationId xmlns:a16="http://schemas.microsoft.com/office/drawing/2014/main" id="{1E87AAFE-250F-4191-8324-F2CCCD7F0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E916C146-43E0-4D09-8C47-54DC6E1BF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04DB16B3-59AD-4B7F-8F53-F1D2E4CD9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5" name="Rectangle 26">
              <a:extLst>
                <a:ext uri="{FF2B5EF4-FFF2-40B4-BE49-F238E27FC236}">
                  <a16:creationId xmlns:a16="http://schemas.microsoft.com/office/drawing/2014/main" id="{268F84C3-5A17-4A11-A19B-8152E1B6C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612B4B30-74C9-4729-9419-BC92965B4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20DBAEB8-F8B6-4E36-AAE8-9F9B21CC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2" name="Group 44">
            <a:extLst>
              <a:ext uri="{FF2B5EF4-FFF2-40B4-BE49-F238E27FC236}">
                <a16:creationId xmlns:a16="http://schemas.microsoft.com/office/drawing/2014/main" id="{C6D2F4EC-BC55-4F12-8AD9-234B2EFA22B4}"/>
              </a:ext>
            </a:extLst>
          </p:cNvPr>
          <p:cNvGrpSpPr>
            <a:grpSpLocks/>
          </p:cNvGrpSpPr>
          <p:nvPr/>
        </p:nvGrpSpPr>
        <p:grpSpPr bwMode="auto">
          <a:xfrm>
            <a:off x="3273986" y="5210771"/>
            <a:ext cx="287338" cy="787400"/>
            <a:chOff x="1756" y="2113"/>
            <a:chExt cx="181" cy="499"/>
          </a:xfrm>
        </p:grpSpPr>
        <p:sp>
          <p:nvSpPr>
            <p:cNvPr id="133" name="Line 45">
              <a:extLst>
                <a:ext uri="{FF2B5EF4-FFF2-40B4-BE49-F238E27FC236}">
                  <a16:creationId xmlns:a16="http://schemas.microsoft.com/office/drawing/2014/main" id="{9A490BBD-076C-4888-A258-44EBD8736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46">
              <a:extLst>
                <a:ext uri="{FF2B5EF4-FFF2-40B4-BE49-F238E27FC236}">
                  <a16:creationId xmlns:a16="http://schemas.microsoft.com/office/drawing/2014/main" id="{72EEC5DE-8772-4523-9F30-53C8BF511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47">
              <a:extLst>
                <a:ext uri="{FF2B5EF4-FFF2-40B4-BE49-F238E27FC236}">
                  <a16:creationId xmlns:a16="http://schemas.microsoft.com/office/drawing/2014/main" id="{E7B8CFE6-5D24-4AD5-8FB3-F84A424AD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6" name="Freeform 48">
                <a:extLst>
                  <a:ext uri="{FF2B5EF4-FFF2-40B4-BE49-F238E27FC236}">
                    <a16:creationId xmlns:a16="http://schemas.microsoft.com/office/drawing/2014/main" id="{3A298FEA-B97D-43B0-A6E3-A8D10DB41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49">
                <a:extLst>
                  <a:ext uri="{FF2B5EF4-FFF2-40B4-BE49-F238E27FC236}">
                    <a16:creationId xmlns:a16="http://schemas.microsoft.com/office/drawing/2014/main" id="{AEE92BF8-37E3-4D42-9973-31A658529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50">
                <a:extLst>
                  <a:ext uri="{FF2B5EF4-FFF2-40B4-BE49-F238E27FC236}">
                    <a16:creationId xmlns:a16="http://schemas.microsoft.com/office/drawing/2014/main" id="{C8ACF353-6AD4-47AA-87DF-DA38FABE05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" name="Group 170">
            <a:extLst>
              <a:ext uri="{FF2B5EF4-FFF2-40B4-BE49-F238E27FC236}">
                <a16:creationId xmlns:a16="http://schemas.microsoft.com/office/drawing/2014/main" id="{422522B2-281C-489F-BD99-F7BCB62F5EBF}"/>
              </a:ext>
            </a:extLst>
          </p:cNvPr>
          <p:cNvGrpSpPr>
            <a:grpSpLocks/>
          </p:cNvGrpSpPr>
          <p:nvPr/>
        </p:nvGrpSpPr>
        <p:grpSpPr bwMode="auto">
          <a:xfrm>
            <a:off x="3545030" y="4828771"/>
            <a:ext cx="288925" cy="787400"/>
            <a:chOff x="1008" y="2592"/>
            <a:chExt cx="182" cy="496"/>
          </a:xfrm>
        </p:grpSpPr>
        <p:sp>
          <p:nvSpPr>
            <p:cNvPr id="140" name="Line 171">
              <a:extLst>
                <a:ext uri="{FF2B5EF4-FFF2-40B4-BE49-F238E27FC236}">
                  <a16:creationId xmlns:a16="http://schemas.microsoft.com/office/drawing/2014/main" id="{E70212A8-CE81-4527-A3AD-7FB90AFA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72">
              <a:extLst>
                <a:ext uri="{FF2B5EF4-FFF2-40B4-BE49-F238E27FC236}">
                  <a16:creationId xmlns:a16="http://schemas.microsoft.com/office/drawing/2014/main" id="{7D15965C-1980-4F96-AF67-F58BA111C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173">
              <a:extLst>
                <a:ext uri="{FF2B5EF4-FFF2-40B4-BE49-F238E27FC236}">
                  <a16:creationId xmlns:a16="http://schemas.microsoft.com/office/drawing/2014/main" id="{211F1FAF-DD50-43F7-B2AB-2688167ED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3" name="Freeform 174">
                <a:extLst>
                  <a:ext uri="{FF2B5EF4-FFF2-40B4-BE49-F238E27FC236}">
                    <a16:creationId xmlns:a16="http://schemas.microsoft.com/office/drawing/2014/main" id="{5CA82FB8-7733-46A0-A9C8-5716E3B75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75">
                <a:extLst>
                  <a:ext uri="{FF2B5EF4-FFF2-40B4-BE49-F238E27FC236}">
                    <a16:creationId xmlns:a16="http://schemas.microsoft.com/office/drawing/2014/main" id="{B77E436E-0842-4CB3-B05D-335F631C4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F31429E-9F98-4F2D-8A6D-B4701E450BC4}"/>
              </a:ext>
            </a:extLst>
          </p:cNvPr>
          <p:cNvGrpSpPr>
            <a:grpSpLocks/>
          </p:cNvGrpSpPr>
          <p:nvPr/>
        </p:nvGrpSpPr>
        <p:grpSpPr bwMode="auto">
          <a:xfrm>
            <a:off x="2859160" y="5914133"/>
            <a:ext cx="393700" cy="1271588"/>
            <a:chOff x="2901" y="4325"/>
            <a:chExt cx="236" cy="690"/>
          </a:xfrm>
        </p:grpSpPr>
        <p:sp>
          <p:nvSpPr>
            <p:cNvPr id="37" name="AutoShape 14">
              <a:extLst>
                <a:ext uri="{FF2B5EF4-FFF2-40B4-BE49-F238E27FC236}">
                  <a16:creationId xmlns:a16="http://schemas.microsoft.com/office/drawing/2014/main" id="{4A6B1569-4FF8-407D-98A9-5E98AD11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AutoShape 15">
              <a:extLst>
                <a:ext uri="{FF2B5EF4-FFF2-40B4-BE49-F238E27FC236}">
                  <a16:creationId xmlns:a16="http://schemas.microsoft.com/office/drawing/2014/main" id="{4CB9DA8C-7643-4736-9908-326767307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7" name="Group 4">
            <a:extLst>
              <a:ext uri="{FF2B5EF4-FFF2-40B4-BE49-F238E27FC236}">
                <a16:creationId xmlns:a16="http://schemas.microsoft.com/office/drawing/2014/main" id="{AF7E3E8A-950B-4CD1-B9E9-4D8836453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1439" y="5727360"/>
            <a:ext cx="360363" cy="838200"/>
            <a:chOff x="-2155" y="1485"/>
            <a:chExt cx="227" cy="528"/>
          </a:xfrm>
        </p:grpSpPr>
        <p:sp>
          <p:nvSpPr>
            <p:cNvPr id="58" name="AutoShape 3">
              <a:extLst>
                <a:ext uri="{FF2B5EF4-FFF2-40B4-BE49-F238E27FC236}">
                  <a16:creationId xmlns:a16="http://schemas.microsoft.com/office/drawing/2014/main" id="{2C457469-AA68-4058-A988-7D47C60B88B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ACA28EBD-7CC6-4EED-A000-74B109BCE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">
              <a:extLst>
                <a:ext uri="{FF2B5EF4-FFF2-40B4-BE49-F238E27FC236}">
                  <a16:creationId xmlns:a16="http://schemas.microsoft.com/office/drawing/2014/main" id="{81413AC7-AAA3-468E-B61A-5CC29B98B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6BAEC11C-DF31-4348-A24A-A76C1E9B1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A8BD3A51-4FC8-476E-891A-5159A5DE2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46DD9A2E-5A63-4198-B337-5E85599AE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3AE16148-A710-4AF0-B2B9-DB91AAB77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A22177A8-926C-4A68-955C-06F0294DD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2">
              <a:extLst>
                <a:ext uri="{FF2B5EF4-FFF2-40B4-BE49-F238E27FC236}">
                  <a16:creationId xmlns:a16="http://schemas.microsoft.com/office/drawing/2014/main" id="{DC2EF5FE-9F26-42F1-9D0C-928AB9D7A0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43BF48A3-9572-4034-93AE-2BB4B15BB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4">
              <a:extLst>
                <a:ext uri="{FF2B5EF4-FFF2-40B4-BE49-F238E27FC236}">
                  <a16:creationId xmlns:a16="http://schemas.microsoft.com/office/drawing/2014/main" id="{7E40B423-0527-4E08-9CB1-CD1D8712A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5">
              <a:extLst>
                <a:ext uri="{FF2B5EF4-FFF2-40B4-BE49-F238E27FC236}">
                  <a16:creationId xmlns:a16="http://schemas.microsoft.com/office/drawing/2014/main" id="{DB3F7FD8-CF94-4F0D-BC19-AFB22F22F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43CCE30F-40F9-4E0A-9DF7-3623CB8D7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84CEF8EC-6DF5-4FAC-9132-6EEE0158B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6F37D594-31A4-4542-9E57-534BA5756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9">
              <a:extLst>
                <a:ext uri="{FF2B5EF4-FFF2-40B4-BE49-F238E27FC236}">
                  <a16:creationId xmlns:a16="http://schemas.microsoft.com/office/drawing/2014/main" id="{19440A26-5653-497B-8BA5-4B8FB3016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0A6DC185-484E-4CBC-8331-BA5B9E90F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21">
              <a:extLst>
                <a:ext uri="{FF2B5EF4-FFF2-40B4-BE49-F238E27FC236}">
                  <a16:creationId xmlns:a16="http://schemas.microsoft.com/office/drawing/2014/main" id="{57DD5784-ED4A-4936-A9CB-4ED0E83E2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22">
              <a:extLst>
                <a:ext uri="{FF2B5EF4-FFF2-40B4-BE49-F238E27FC236}">
                  <a16:creationId xmlns:a16="http://schemas.microsoft.com/office/drawing/2014/main" id="{2C35AEEE-8DF3-4C1A-BBEB-DD62E4A66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3">
              <a:extLst>
                <a:ext uri="{FF2B5EF4-FFF2-40B4-BE49-F238E27FC236}">
                  <a16:creationId xmlns:a16="http://schemas.microsoft.com/office/drawing/2014/main" id="{513F3F9D-BFF4-40F5-AE75-589B1965D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4">
              <a:extLst>
                <a:ext uri="{FF2B5EF4-FFF2-40B4-BE49-F238E27FC236}">
                  <a16:creationId xmlns:a16="http://schemas.microsoft.com/office/drawing/2014/main" id="{506DEF1F-A9C4-4244-BFE7-876B185AD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59F9F866-B7C3-40A0-8F3D-F76B47D00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6">
              <a:extLst>
                <a:ext uri="{FF2B5EF4-FFF2-40B4-BE49-F238E27FC236}">
                  <a16:creationId xmlns:a16="http://schemas.microsoft.com/office/drawing/2014/main" id="{697E1D27-FD49-4CB9-82AE-D19561E4D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D2EB440-7167-4888-B09A-0266C85F2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8">
              <a:extLst>
                <a:ext uri="{FF2B5EF4-FFF2-40B4-BE49-F238E27FC236}">
                  <a16:creationId xmlns:a16="http://schemas.microsoft.com/office/drawing/2014/main" id="{5FF4841D-5546-44C2-B55F-AA0A7457A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36F280A6-197F-48D7-847E-4B42ABC85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11">
            <a:extLst>
              <a:ext uri="{FF2B5EF4-FFF2-40B4-BE49-F238E27FC236}">
                <a16:creationId xmlns:a16="http://schemas.microsoft.com/office/drawing/2014/main" id="{10CA9184-92C7-4BDA-971C-FD30A499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808" y="6069874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675E586-D91D-4FEE-A82F-DE9EA1FC9669}"/>
              </a:ext>
            </a:extLst>
          </p:cNvPr>
          <p:cNvCxnSpPr>
            <a:cxnSpLocks/>
          </p:cNvCxnSpPr>
          <p:nvPr/>
        </p:nvCxnSpPr>
        <p:spPr>
          <a:xfrm>
            <a:off x="2884651" y="7124334"/>
            <a:ext cx="79889" cy="4839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06876B0-C840-4BEA-AC3D-25185DB291EC}"/>
              </a:ext>
            </a:extLst>
          </p:cNvPr>
          <p:cNvSpPr txBox="1"/>
          <p:nvPr/>
        </p:nvSpPr>
        <p:spPr>
          <a:xfrm>
            <a:off x="2882748" y="731230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14EB48B-117E-4E35-B40B-51D013E4FAE9}"/>
              </a:ext>
            </a:extLst>
          </p:cNvPr>
          <p:cNvSpPr txBox="1"/>
          <p:nvPr/>
        </p:nvSpPr>
        <p:spPr>
          <a:xfrm>
            <a:off x="5145628" y="55943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01854F9-8DF1-4FF9-AED5-4AD640C7E4D9}"/>
              </a:ext>
            </a:extLst>
          </p:cNvPr>
          <p:cNvSpPr txBox="1"/>
          <p:nvPr/>
        </p:nvSpPr>
        <p:spPr>
          <a:xfrm>
            <a:off x="3386208" y="44217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126A147-A3AC-48EB-B5AA-E5A095B8F262}"/>
              </a:ext>
            </a:extLst>
          </p:cNvPr>
          <p:cNvSpPr txBox="1"/>
          <p:nvPr/>
        </p:nvSpPr>
        <p:spPr>
          <a:xfrm>
            <a:off x="3043495" y="48186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C9FB55B-B8CD-4CFC-BB5D-2C710E86985A}"/>
              </a:ext>
            </a:extLst>
          </p:cNvPr>
          <p:cNvSpPr txBox="1"/>
          <p:nvPr/>
        </p:nvSpPr>
        <p:spPr>
          <a:xfrm>
            <a:off x="2796451" y="53744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5863E85-A059-4EFC-8C93-A4F4EB6C46AB}"/>
              </a:ext>
            </a:extLst>
          </p:cNvPr>
          <p:cNvSpPr txBox="1"/>
          <p:nvPr/>
        </p:nvSpPr>
        <p:spPr>
          <a:xfrm>
            <a:off x="4369442" y="48500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66B9E2D-59BD-4EA8-8FEB-B122CD6E7F87}"/>
              </a:ext>
            </a:extLst>
          </p:cNvPr>
          <p:cNvSpPr txBox="1"/>
          <p:nvPr/>
        </p:nvSpPr>
        <p:spPr>
          <a:xfrm>
            <a:off x="4803725" y="51815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017D317-A1F8-4219-AE1E-D7FF640082B6}"/>
              </a:ext>
            </a:extLst>
          </p:cNvPr>
          <p:cNvGrpSpPr>
            <a:grpSpLocks/>
          </p:cNvGrpSpPr>
          <p:nvPr/>
        </p:nvGrpSpPr>
        <p:grpSpPr bwMode="auto">
          <a:xfrm>
            <a:off x="4926787" y="6141438"/>
            <a:ext cx="288925" cy="787400"/>
            <a:chOff x="1008" y="2592"/>
            <a:chExt cx="182" cy="496"/>
          </a:xfrm>
        </p:grpSpPr>
        <p:sp>
          <p:nvSpPr>
            <p:cNvPr id="172" name="Line 171">
              <a:extLst>
                <a:ext uri="{FF2B5EF4-FFF2-40B4-BE49-F238E27FC236}">
                  <a16:creationId xmlns:a16="http://schemas.microsoft.com/office/drawing/2014/main" id="{601B6587-223A-410F-9804-74E8F2AAF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172">
              <a:extLst>
                <a:ext uri="{FF2B5EF4-FFF2-40B4-BE49-F238E27FC236}">
                  <a16:creationId xmlns:a16="http://schemas.microsoft.com/office/drawing/2014/main" id="{9E3D33E8-73E6-4C31-BC3D-14421B08E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B87A625-F294-489B-98A1-33A52BC23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87925E0C-982C-420D-AA11-8967B439E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22843A79-C2AE-445C-B50B-022426EB7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Only T1 is arms-reach from start position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37">
            <a:extLst>
              <a:ext uri="{FF2B5EF4-FFF2-40B4-BE49-F238E27FC236}">
                <a16:creationId xmlns:a16="http://schemas.microsoft.com/office/drawing/2014/main" id="{EC5E395E-B089-4789-82C4-8F373CEF50B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746750"/>
            <a:ext cx="285750" cy="781050"/>
            <a:chOff x="2496" y="2112"/>
            <a:chExt cx="181" cy="499"/>
          </a:xfrm>
        </p:grpSpPr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67FCECF9-008E-4C5D-9EEF-8BB610E0B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C0641FB6-937E-4647-88FB-5409E7E89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40">
              <a:extLst>
                <a:ext uri="{FF2B5EF4-FFF2-40B4-BE49-F238E27FC236}">
                  <a16:creationId xmlns:a16="http://schemas.microsoft.com/office/drawing/2014/main" id="{967C6ACD-30EF-4A37-9505-6DC9EB65D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51" name="Freeform 41">
                <a:extLst>
                  <a:ext uri="{FF2B5EF4-FFF2-40B4-BE49-F238E27FC236}">
                    <a16:creationId xmlns:a16="http://schemas.microsoft.com/office/drawing/2014/main" id="{B27C76C6-AA1D-4F59-B7CA-C30FB05E8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42">
                <a:extLst>
                  <a:ext uri="{FF2B5EF4-FFF2-40B4-BE49-F238E27FC236}">
                    <a16:creationId xmlns:a16="http://schemas.microsoft.com/office/drawing/2014/main" id="{1D1FD3CF-84C4-436D-B554-A1AC6FA0B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43">
                <a:extLst>
                  <a:ext uri="{FF2B5EF4-FFF2-40B4-BE49-F238E27FC236}">
                    <a16:creationId xmlns:a16="http://schemas.microsoft.com/office/drawing/2014/main" id="{A29C2772-439F-46A8-B893-5E750EE42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Headshot Target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470190-07FD-4115-87C6-95B66F0DED5B}"/>
              </a:ext>
            </a:extLst>
          </p:cNvPr>
          <p:cNvSpPr txBox="1"/>
          <p:nvPr/>
        </p:nvSpPr>
        <p:spPr>
          <a:xfrm>
            <a:off x="2085618" y="581488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1DE6A-3949-4A2F-BC15-9419AE909103}"/>
              </a:ext>
            </a:extLst>
          </p:cNvPr>
          <p:cNvSpPr txBox="1"/>
          <p:nvPr/>
        </p:nvSpPr>
        <p:spPr>
          <a:xfrm>
            <a:off x="2082486" y="512183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96" name="Group 21">
            <a:extLst>
              <a:ext uri="{FF2B5EF4-FFF2-40B4-BE49-F238E27FC236}">
                <a16:creationId xmlns:a16="http://schemas.microsoft.com/office/drawing/2014/main" id="{63D729C5-6A1F-4FE4-B71D-ED0FCB0396EE}"/>
              </a:ext>
            </a:extLst>
          </p:cNvPr>
          <p:cNvGrpSpPr>
            <a:grpSpLocks/>
          </p:cNvGrpSpPr>
          <p:nvPr/>
        </p:nvGrpSpPr>
        <p:grpSpPr bwMode="auto">
          <a:xfrm>
            <a:off x="2545994" y="5029200"/>
            <a:ext cx="185738" cy="660400"/>
            <a:chOff x="5403" y="3457"/>
            <a:chExt cx="209" cy="755"/>
          </a:xfrm>
        </p:grpSpPr>
        <p:sp>
          <p:nvSpPr>
            <p:cNvPr id="97" name="Oval 22">
              <a:extLst>
                <a:ext uri="{FF2B5EF4-FFF2-40B4-BE49-F238E27FC236}">
                  <a16:creationId xmlns:a16="http://schemas.microsoft.com/office/drawing/2014/main" id="{E2DB5A60-7139-4C90-B71E-3A7F6E2A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23">
              <a:extLst>
                <a:ext uri="{FF2B5EF4-FFF2-40B4-BE49-F238E27FC236}">
                  <a16:creationId xmlns:a16="http://schemas.microsoft.com/office/drawing/2014/main" id="{22835A5A-CD8D-45DF-8706-BA0D03CB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AA92FD13-0810-4BC3-96E6-B5CDD261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AEBFE9BB-6315-4613-8B40-3CA99F1A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5D7BE883-7998-4F98-9D59-A3F72EB1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718B1A27-8320-4C4E-8B6A-9498BA7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2835E9E6-E43A-46A5-96DD-672F01E6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158</Words>
  <Application>Microsoft Office PowerPoint</Application>
  <PresentationFormat>Custom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166</cp:revision>
  <dcterms:created xsi:type="dcterms:W3CDTF">2002-08-21T12:11:08Z</dcterms:created>
  <dcterms:modified xsi:type="dcterms:W3CDTF">2018-11-17T03:48:23Z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