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33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11E84-19B9-F24C-8DFA-B5EDA72197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A5DB-5EFD-4743-9635-0771F93E383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AEEA-230B-3F43-8BE1-B42B1D0787F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3BB1-88B5-B144-85D1-DD7B563E06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algn="r" hangingPunct="0">
              <a:defRPr sz="1400"/>
            </a:pPr>
            <a:fld id="{1577D0DB-94A5-954B-9D05-A9FB6E6CAAFB}" type="slidenum">
              <a:t>‹#›</a:t>
            </a:fld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082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32C7-7A21-6B42-9EEF-E478A7B94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6C316-AA8D-9342-A9CE-E65C6AAE4D7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7FCFC2-B647-0541-9A90-6F1AFAD416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086-5CA7-A446-B72B-F6FE89824A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4EB6-9BD8-5845-A0E9-C7F8993457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B794-0D8D-CB40-A393-B8A852B69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0F589D-9D64-C64F-9EFE-7B6599F1A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64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C5DD-BBD7-4641-B307-A983D8720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143240" y="9120240"/>
            <a:ext cx="3169800" cy="4791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53FA569-EF7A-3E41-8968-43EF9CAF2BD9}" type="slidenum">
              <a:t>1</a:t>
            </a:fld>
            <a:endParaRPr lang="en-US">
              <a:solidFill>
                <a:srgbClr val="000000"/>
              </a:solidFill>
              <a:latin typeface="Arial" pitchFamily="34"/>
              <a:ea typeface="ＭＳ Ｐゴシック" pitchFamily="1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C3585B-C34D-7F4B-8AB2-87AA81A0C3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4F7467-5E53-6240-B448-CE35C2000FCD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9E240-FD44-104C-A724-55F56B65DA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66950" y="719138"/>
            <a:ext cx="27813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0F4C9-A73B-324B-AB78-A7DF785FDE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CADA-4BF0-E143-86FA-88C2D917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384D-415C-6142-9FF5-3A9AC679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9E2-82D8-A642-8EB5-776F22F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A51-14FB-F249-9576-93D8FC2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0311-3BE6-0543-90BC-63068CE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BF7BE-1178-0944-947A-53049189ED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698-F582-E04A-B7BA-F17E5D9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B8D9-7484-6347-A970-36220B45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DAFA-F138-2743-A42B-685E3E4D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FF9D-248E-2944-AFB0-D71AD93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4765-DC3A-414C-BDE6-31A0E2ED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D7847C-BFAE-4D4E-9774-081665F9A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0DFEE-D554-E74C-8614-1F57AFD0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75288" y="728663"/>
            <a:ext cx="1587500" cy="7981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898-E5A3-6448-B398-CDF7E473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9613" y="728663"/>
            <a:ext cx="4613275" cy="798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3EF1-765E-B746-AB4F-59B8FEAB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ADB8-D28A-454B-B972-CF85F8F0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907D-DAD7-E045-9F50-2E325F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F4F07F-14E6-A74D-8FAB-6B5E378C1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2E6-7C3D-0646-9616-BA654628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3AC5-B864-6347-B0BE-44FC6239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A426-F2C6-A047-81BC-B201053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5198-D721-E248-9264-333F3866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FFE-389F-5149-AB1F-D76171B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0445B-BFF0-704D-A20A-C2E04E623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A2DE-E67B-A340-89D2-66A295AE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4417-A196-D44E-9D68-5AB8F986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57C-D4FC-4649-A61A-D4A9124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DED-72B0-4F46-AEF9-7CD2D57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B1B8-74CE-1D41-8C06-A35949B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6959F-4335-E344-AD7B-66CA0B440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AD-BB77-0B4C-8889-F3778013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CA66-4529-794D-BE0D-EA4DECA7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613" y="2543175"/>
            <a:ext cx="3100387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DD02-CCB8-CF4E-BF27-4AD7C678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543175"/>
            <a:ext cx="3100388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0766-7CFF-5548-96C7-5275F0FC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9AA6-C6FE-E84D-9E1C-3FC747D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05F6-E394-4344-9632-3B534D4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6C324-22E2-A247-B55C-8DE639175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5FFE-E71A-2A46-A3EC-C62E1EB8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1282-9B16-A64C-B427-EFE98E9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7DC2-3CE8-8A4F-92CB-E89253D3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1E64-AC82-8049-93DA-6EABF242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0A28-35AF-E849-A03D-3CA66717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55FF7-E3E4-E649-8417-569DB28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A66D6-CFBD-854B-98B0-26DC4399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BCD9D-9A8C-E44C-9257-6E3568F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23DE67-071C-F84E-95D2-6B56B88132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351-E4C7-0D42-B65D-8E572D4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67F81-E801-3447-9FD7-68DF2481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3754-7085-4E4E-868B-BCA59AB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E8BC-46DE-8B40-B2B9-44039D07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A095C-2C5D-AC4D-AE8A-116535BB8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1A63-5A1C-9A4E-9321-14B5C6A9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D9CA-C193-DA40-B15C-FEC3BE1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DABF-0BB7-3F48-8E02-E561C25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0F246-0813-2243-8A07-06A2AE112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6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9EAC-E789-A947-BD97-EB9001D2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A63-BCF0-BA46-A796-C2B769C2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1BFE-8F7B-0747-BE0C-78D80410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4E85-3979-204D-8929-F307799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D43F-647F-3146-9872-EDD9E63C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2912-2874-534E-B377-A64400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A7875-9403-5C4E-A220-D6A816824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9BB-B9EE-3747-B37E-9B1152F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53C-29B5-2B45-A0C3-8C3DDA65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3629-0DBA-B349-BCF2-5B3C36D6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397F-4A15-4247-BAC2-4B5E6E18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C369-D989-4043-9C9A-190B997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6ACA-9F7F-724B-814D-6872D786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8B42C4-F9E8-3C4C-858B-08F3626A6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E0BF1D-0FD6-9A43-876B-32A5EB1EBFD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08840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A08EA-542A-BC4A-B436-06040ADF41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67680" y="8865360"/>
            <a:ext cx="223596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E6008C-38E9-AC45-9000-0BE9154A43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414759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85BF74-B55C-9947-9761-E76D645177DD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381838D-E1DF-1D40-8FC0-4276E0DE3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60" y="729359"/>
            <a:ext cx="6352560" cy="1559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49E05-B3FA-6E40-9F64-F58B045BD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560" y="2543039"/>
            <a:ext cx="6352560" cy="6167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100" b="0" i="0" u="none" strike="noStrike" kern="1200" spc="0">
          <a:ln>
            <a:noFill/>
          </a:ln>
          <a:solidFill>
            <a:srgbClr val="000000"/>
          </a:solidFill>
          <a:latin typeface="Arial" pitchFamily="34"/>
          <a:ea typeface="ＭＳ Ｐゴシック" pitchFamily="1"/>
        </a:defRPr>
      </a:lvl1pPr>
    </p:titleStyle>
    <p:bodyStyle>
      <a:lvl1pPr marL="0" marR="0" indent="0" algn="l" rtl="0" hangingPunct="0">
        <a:spcBef>
          <a:spcPts val="0"/>
        </a:spcBef>
        <a:spcAft>
          <a:spcPts val="1227"/>
        </a:spcAft>
        <a:tabLst/>
        <a:defRPr lang="en-US" sz="296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69B573-8BF9-B243-8346-AA8949895A88}"/>
              </a:ext>
            </a:extLst>
          </p:cNvPr>
          <p:cNvGraphicFramePr>
            <a:graphicFrameLocks noGrp="1"/>
          </p:cNvGraphicFramePr>
          <p:nvPr/>
        </p:nvGraphicFramePr>
        <p:xfrm>
          <a:off x="450359" y="491040"/>
          <a:ext cx="6839279" cy="4165419"/>
        </p:xfrm>
        <a:graphic>
          <a:graphicData uri="http://schemas.openxmlformats.org/drawingml/2006/table">
            <a:tbl>
              <a:tblPr/>
              <a:tblGrid>
                <a:gridCol w="1038959">
                  <a:extLst>
                    <a:ext uri="{9D8B030D-6E8A-4147-A177-3AD203B41FA5}">
                      <a16:colId xmlns:a16="http://schemas.microsoft.com/office/drawing/2014/main" val="1047651529"/>
                    </a:ext>
                  </a:extLst>
                </a:gridCol>
                <a:gridCol w="2461320">
                  <a:extLst>
                    <a:ext uri="{9D8B030D-6E8A-4147-A177-3AD203B41FA5}">
                      <a16:colId xmlns:a16="http://schemas.microsoft.com/office/drawing/2014/main" val="1736014580"/>
                    </a:ext>
                  </a:extLst>
                </a:gridCol>
                <a:gridCol w="2362320">
                  <a:extLst>
                    <a:ext uri="{9D8B030D-6E8A-4147-A177-3AD203B41FA5}">
                      <a16:colId xmlns:a16="http://schemas.microsoft.com/office/drawing/2014/main" val="4084972335"/>
                    </a:ext>
                  </a:extLst>
                </a:gridCol>
                <a:gridCol w="976680">
                  <a:extLst>
                    <a:ext uri="{9D8B030D-6E8A-4147-A177-3AD203B41FA5}">
                      <a16:colId xmlns:a16="http://schemas.microsoft.com/office/drawing/2014/main" val="2752866006"/>
                    </a:ext>
                  </a:extLst>
                </a:gridCol>
              </a:tblGrid>
              <a:tr h="103859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Renton Fish And Game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Bay 3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Stage: Capital Hill Neck Beards</a:t>
                      </a:r>
                      <a:b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Course Designer: Corgi Nation Pistol Team Revison MV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54673"/>
                  </a:ext>
                </a:extLst>
              </a:tr>
              <a:tr h="793440">
                <a:tc gridSpan="4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179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SCENARIO: </a:t>
                      </a:r>
                      <a:r>
                        <a:rPr lang="en-US" sz="11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You are enjoying a beautiful Capital Hill evening in your backyard cleaning your pistol and preparing for tomorrows IDPA match. All of a sudden 7 Chop looters jump your fence in search of lawn care equipment to trim their neck beards. Good thing your pistol is freshly cleaned and on the table.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00650"/>
                  </a:ext>
                </a:extLst>
              </a:tr>
              <a:tr h="86652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 POSITION: </a:t>
                      </a:r>
                      <a:r>
                        <a:rPr lang="en-US" sz="11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Seated with back against chair.  Hands folded on lap. Gun unloaded, trigger guard covering X on table, and all loading devices also on table.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PCC on table pointed downrange.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STRINGS:                 1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SCORING:                Limited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SCORED HITS:        Best 1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ROUND COUNT:      14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TARGETS:	         7 IDPA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START-STOP:          Audible - Last shot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CONCEALMENT:     Optional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Muzzle Safe Points: 180 degree rule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9413"/>
                  </a:ext>
                </a:extLst>
              </a:tr>
              <a:tr h="139104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STAGE PROCEDURE: </a:t>
                      </a:r>
                      <a:r>
                        <a:rPr lang="en-US" sz="11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At signal load and engage each target with only 1 shot each from P1 in tactical priority(near to far). Move to P2 and while kneeling engage T1 to T7 with one shot each.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828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DAD375-A9B0-3F41-AF9B-1580DE8E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87119" y="554040"/>
            <a:ext cx="897839" cy="9057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45E490F4-C780-B145-A0BA-CE75FE9CDA12}"/>
              </a:ext>
            </a:extLst>
          </p:cNvPr>
          <p:cNvSpPr/>
          <p:nvPr/>
        </p:nvSpPr>
        <p:spPr>
          <a:xfrm>
            <a:off x="1250999" y="7404356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T1</a:t>
            </a: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E3B1BFE5-AB60-DA4E-BDBD-5BDE867194DB}"/>
              </a:ext>
            </a:extLst>
          </p:cNvPr>
          <p:cNvSpPr/>
          <p:nvPr/>
        </p:nvSpPr>
        <p:spPr>
          <a:xfrm>
            <a:off x="6268320" y="7380597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T2</a:t>
            </a: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BCFDF522-7823-8544-9C29-21FFCBA33949}"/>
              </a:ext>
            </a:extLst>
          </p:cNvPr>
          <p:cNvSpPr/>
          <p:nvPr/>
        </p:nvSpPr>
        <p:spPr>
          <a:xfrm>
            <a:off x="1918079" y="6342356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T3</a:t>
            </a: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34A0720F-385C-0C4D-AC93-F9C7BB5E9468}"/>
              </a:ext>
            </a:extLst>
          </p:cNvPr>
          <p:cNvSpPr/>
          <p:nvPr/>
        </p:nvSpPr>
        <p:spPr>
          <a:xfrm>
            <a:off x="5476320" y="6199437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T4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AB874FEA-90FC-E943-9F4D-F33DE9CF7D39}"/>
              </a:ext>
            </a:extLst>
          </p:cNvPr>
          <p:cNvSpPr/>
          <p:nvPr/>
        </p:nvSpPr>
        <p:spPr>
          <a:xfrm>
            <a:off x="2741039" y="5661956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T5</a:t>
            </a: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3B7453F1-5BBD-8145-889A-FF75DA2AE5E3}"/>
              </a:ext>
            </a:extLst>
          </p:cNvPr>
          <p:cNvSpPr/>
          <p:nvPr/>
        </p:nvSpPr>
        <p:spPr>
          <a:xfrm>
            <a:off x="4649760" y="5736837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T6</a:t>
            </a: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4C959DC5-05E2-B540-9EF0-0954E1528DD0}"/>
              </a:ext>
            </a:extLst>
          </p:cNvPr>
          <p:cNvSpPr/>
          <p:nvPr/>
        </p:nvSpPr>
        <p:spPr>
          <a:xfrm>
            <a:off x="3632759" y="5446677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T7</a:t>
            </a:r>
          </a:p>
        </p:txBody>
      </p:sp>
      <p:grpSp>
        <p:nvGrpSpPr>
          <p:cNvPr id="11" name="Group 182">
            <a:extLst>
              <a:ext uri="{FF2B5EF4-FFF2-40B4-BE49-F238E27FC236}">
                <a16:creationId xmlns:a16="http://schemas.microsoft.com/office/drawing/2014/main" id="{CE83B4A5-9FCB-B047-8BED-3E232E8E7906}"/>
              </a:ext>
            </a:extLst>
          </p:cNvPr>
          <p:cNvGrpSpPr/>
          <p:nvPr/>
        </p:nvGrpSpPr>
        <p:grpSpPr>
          <a:xfrm>
            <a:off x="6248520" y="6416157"/>
            <a:ext cx="276840" cy="766439"/>
            <a:chOff x="6248520" y="6203880"/>
            <a:chExt cx="276840" cy="766439"/>
          </a:xfrm>
        </p:grpSpPr>
        <p:sp>
          <p:nvSpPr>
            <p:cNvPr id="12" name="Line 183">
              <a:extLst>
                <a:ext uri="{FF2B5EF4-FFF2-40B4-BE49-F238E27FC236}">
                  <a16:creationId xmlns:a16="http://schemas.microsoft.com/office/drawing/2014/main" id="{E92B185C-1FD8-8045-991B-36CD3D53221F}"/>
                </a:ext>
              </a:extLst>
            </p:cNvPr>
            <p:cNvSpPr/>
            <p:nvPr/>
          </p:nvSpPr>
          <p:spPr>
            <a:xfrm>
              <a:off x="6263640" y="6581160"/>
              <a:ext cx="0" cy="3891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3" name="Line 184">
              <a:extLst>
                <a:ext uri="{FF2B5EF4-FFF2-40B4-BE49-F238E27FC236}">
                  <a16:creationId xmlns:a16="http://schemas.microsoft.com/office/drawing/2014/main" id="{95FDB716-B974-B34A-97E3-5014EF6D5E85}"/>
                </a:ext>
              </a:extLst>
            </p:cNvPr>
            <p:cNvSpPr/>
            <p:nvPr/>
          </p:nvSpPr>
          <p:spPr>
            <a:xfrm>
              <a:off x="6513480" y="6581160"/>
              <a:ext cx="0" cy="3891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14" name="Group 185">
              <a:extLst>
                <a:ext uri="{FF2B5EF4-FFF2-40B4-BE49-F238E27FC236}">
                  <a16:creationId xmlns:a16="http://schemas.microsoft.com/office/drawing/2014/main" id="{5CCAC39D-3A88-D84F-B484-959F430C687C}"/>
                </a:ext>
              </a:extLst>
            </p:cNvPr>
            <p:cNvGrpSpPr/>
            <p:nvPr/>
          </p:nvGrpSpPr>
          <p:grpSpPr>
            <a:xfrm>
              <a:off x="6248520" y="6203880"/>
              <a:ext cx="276840" cy="511559"/>
              <a:chOff x="6248520" y="6203880"/>
              <a:chExt cx="276840" cy="511559"/>
            </a:xfrm>
          </p:grpSpPr>
          <p:sp>
            <p:nvSpPr>
              <p:cNvPr id="15" name="Freeform 186">
                <a:extLst>
                  <a:ext uri="{FF2B5EF4-FFF2-40B4-BE49-F238E27FC236}">
                    <a16:creationId xmlns:a16="http://schemas.microsoft.com/office/drawing/2014/main" id="{390F92DF-B25D-0047-9B94-3B316D38206B}"/>
                  </a:ext>
                </a:extLst>
              </p:cNvPr>
              <p:cNvSpPr/>
              <p:nvPr/>
            </p:nvSpPr>
            <p:spPr>
              <a:xfrm>
                <a:off x="6248520" y="620388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6" name="Freeform 187">
                <a:extLst>
                  <a:ext uri="{FF2B5EF4-FFF2-40B4-BE49-F238E27FC236}">
                    <a16:creationId xmlns:a16="http://schemas.microsoft.com/office/drawing/2014/main" id="{5E611F8B-BA01-7E49-8829-9DF866A79589}"/>
                  </a:ext>
                </a:extLst>
              </p:cNvPr>
              <p:cNvSpPr/>
              <p:nvPr/>
            </p:nvSpPr>
            <p:spPr>
              <a:xfrm>
                <a:off x="6300720" y="6346440"/>
                <a:ext cx="224640" cy="367559"/>
              </a:xfrm>
              <a:custGeom>
                <a:avLst/>
                <a:gdLst>
                  <a:gd name="f0" fmla="val 0"/>
                  <a:gd name="f1" fmla="val 147"/>
                  <a:gd name="f2" fmla="val 238"/>
                  <a:gd name="f3" fmla="val 171"/>
                  <a:gd name="f4" fmla="val 11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47" h="238">
                    <a:moveTo>
                      <a:pt x="f1" y="f0"/>
                    </a:moveTo>
                    <a:lnTo>
                      <a:pt x="f1" y="f3"/>
                    </a:lnTo>
                    <a:lnTo>
                      <a:pt x="f4" y="f2"/>
                    </a:lnTo>
                    <a:lnTo>
                      <a:pt x="f0" y="f2"/>
                    </a:lnTo>
                    <a:lnTo>
                      <a:pt x="f1" y="f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17" name="Group 278">
            <a:extLst>
              <a:ext uri="{FF2B5EF4-FFF2-40B4-BE49-F238E27FC236}">
                <a16:creationId xmlns:a16="http://schemas.microsoft.com/office/drawing/2014/main" id="{B7AD23A9-14CC-2844-84D9-DE6A78AC7286}"/>
              </a:ext>
            </a:extLst>
          </p:cNvPr>
          <p:cNvGrpSpPr/>
          <p:nvPr/>
        </p:nvGrpSpPr>
        <p:grpSpPr>
          <a:xfrm>
            <a:off x="2036519" y="5611917"/>
            <a:ext cx="276840" cy="766440"/>
            <a:chOff x="2036519" y="5399640"/>
            <a:chExt cx="276840" cy="766440"/>
          </a:xfrm>
        </p:grpSpPr>
        <p:sp>
          <p:nvSpPr>
            <p:cNvPr id="18" name="Line 279">
              <a:extLst>
                <a:ext uri="{FF2B5EF4-FFF2-40B4-BE49-F238E27FC236}">
                  <a16:creationId xmlns:a16="http://schemas.microsoft.com/office/drawing/2014/main" id="{D6B55DD4-F522-3A4C-B531-E74C260E80A8}"/>
                </a:ext>
              </a:extLst>
            </p:cNvPr>
            <p:cNvSpPr/>
            <p:nvPr/>
          </p:nvSpPr>
          <p:spPr>
            <a:xfrm>
              <a:off x="2052000" y="5776560"/>
              <a:ext cx="0" cy="3895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9" name="Line 280">
              <a:extLst>
                <a:ext uri="{FF2B5EF4-FFF2-40B4-BE49-F238E27FC236}">
                  <a16:creationId xmlns:a16="http://schemas.microsoft.com/office/drawing/2014/main" id="{15D9CD7C-DDD0-0E4F-A321-582E3658E332}"/>
                </a:ext>
              </a:extLst>
            </p:cNvPr>
            <p:cNvSpPr/>
            <p:nvPr/>
          </p:nvSpPr>
          <p:spPr>
            <a:xfrm>
              <a:off x="2301839" y="5776560"/>
              <a:ext cx="0" cy="3895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0" name="Freeform 281">
              <a:extLst>
                <a:ext uri="{FF2B5EF4-FFF2-40B4-BE49-F238E27FC236}">
                  <a16:creationId xmlns:a16="http://schemas.microsoft.com/office/drawing/2014/main" id="{57783274-02D5-9B49-9945-53A3EA43FD16}"/>
                </a:ext>
              </a:extLst>
            </p:cNvPr>
            <p:cNvSpPr/>
            <p:nvPr/>
          </p:nvSpPr>
          <p:spPr>
            <a:xfrm>
              <a:off x="2036519" y="539964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Freeform 282">
              <a:extLst>
                <a:ext uri="{FF2B5EF4-FFF2-40B4-BE49-F238E27FC236}">
                  <a16:creationId xmlns:a16="http://schemas.microsoft.com/office/drawing/2014/main" id="{BD5F58DD-A259-E844-8448-F7CD1DD447B3}"/>
                </a:ext>
              </a:extLst>
            </p:cNvPr>
            <p:cNvSpPr/>
            <p:nvPr/>
          </p:nvSpPr>
          <p:spPr>
            <a:xfrm flipH="1">
              <a:off x="2039759" y="5501880"/>
              <a:ext cx="85320" cy="40428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22" name="Group 406">
            <a:extLst>
              <a:ext uri="{FF2B5EF4-FFF2-40B4-BE49-F238E27FC236}">
                <a16:creationId xmlns:a16="http://schemas.microsoft.com/office/drawing/2014/main" id="{88FEE70E-CFBD-2943-899F-D9C27ACD8324}"/>
              </a:ext>
            </a:extLst>
          </p:cNvPr>
          <p:cNvGrpSpPr/>
          <p:nvPr/>
        </p:nvGrpSpPr>
        <p:grpSpPr>
          <a:xfrm>
            <a:off x="1401119" y="6488877"/>
            <a:ext cx="214200" cy="835560"/>
            <a:chOff x="1401119" y="6276600"/>
            <a:chExt cx="214200" cy="835560"/>
          </a:xfrm>
        </p:grpSpPr>
        <p:sp>
          <p:nvSpPr>
            <p:cNvPr id="23" name="Line 407">
              <a:extLst>
                <a:ext uri="{FF2B5EF4-FFF2-40B4-BE49-F238E27FC236}">
                  <a16:creationId xmlns:a16="http://schemas.microsoft.com/office/drawing/2014/main" id="{237B82C7-1B3E-AE40-9458-B36387E1C2FB}"/>
                </a:ext>
              </a:extLst>
            </p:cNvPr>
            <p:cNvSpPr/>
            <p:nvPr/>
          </p:nvSpPr>
          <p:spPr>
            <a:xfrm>
              <a:off x="1407600" y="6728760"/>
              <a:ext cx="0" cy="38340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4" name="Line 408">
              <a:extLst>
                <a:ext uri="{FF2B5EF4-FFF2-40B4-BE49-F238E27FC236}">
                  <a16:creationId xmlns:a16="http://schemas.microsoft.com/office/drawing/2014/main" id="{54979943-8881-4144-90AA-F47FA26463FA}"/>
                </a:ext>
              </a:extLst>
            </p:cNvPr>
            <p:cNvSpPr/>
            <p:nvPr/>
          </p:nvSpPr>
          <p:spPr>
            <a:xfrm>
              <a:off x="1604880" y="6670440"/>
              <a:ext cx="0" cy="38340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25" name="Group 409">
              <a:extLst>
                <a:ext uri="{FF2B5EF4-FFF2-40B4-BE49-F238E27FC236}">
                  <a16:creationId xmlns:a16="http://schemas.microsoft.com/office/drawing/2014/main" id="{F1D94F8D-6E32-B346-8B59-D289E7DB449D}"/>
                </a:ext>
              </a:extLst>
            </p:cNvPr>
            <p:cNvGrpSpPr/>
            <p:nvPr/>
          </p:nvGrpSpPr>
          <p:grpSpPr>
            <a:xfrm>
              <a:off x="1401119" y="6276600"/>
              <a:ext cx="214200" cy="561960"/>
              <a:chOff x="1401119" y="6276600"/>
              <a:chExt cx="214200" cy="561960"/>
            </a:xfrm>
          </p:grpSpPr>
          <p:sp>
            <p:nvSpPr>
              <p:cNvPr id="26" name="Freeform 410">
                <a:extLst>
                  <a:ext uri="{FF2B5EF4-FFF2-40B4-BE49-F238E27FC236}">
                    <a16:creationId xmlns:a16="http://schemas.microsoft.com/office/drawing/2014/main" id="{65E23E78-CC65-3D45-81AA-66C0068545FA}"/>
                  </a:ext>
                </a:extLst>
              </p:cNvPr>
              <p:cNvSpPr/>
              <p:nvPr/>
            </p:nvSpPr>
            <p:spPr>
              <a:xfrm>
                <a:off x="1401119" y="6276600"/>
                <a:ext cx="214200" cy="561960"/>
              </a:xfrm>
              <a:custGeom>
                <a:avLst/>
                <a:gdLst>
                  <a:gd name="f0" fmla="val 0"/>
                  <a:gd name="f1" fmla="val 173"/>
                  <a:gd name="f2" fmla="val 375"/>
                  <a:gd name="f3" fmla="val 63"/>
                  <a:gd name="f4" fmla="val 15"/>
                  <a:gd name="f5" fmla="val 126"/>
                  <a:gd name="f6" fmla="val 67"/>
                  <a:gd name="f7" fmla="val 151"/>
                  <a:gd name="f8" fmla="val 71"/>
                  <a:gd name="f9" fmla="val 88"/>
                  <a:gd name="f10" fmla="val 279"/>
                  <a:gd name="f11" fmla="val 148"/>
                  <a:gd name="f12" fmla="val 343"/>
                  <a:gd name="f13" fmla="val 40"/>
                  <a:gd name="f14" fmla="val 318"/>
                  <a:gd name="f15" fmla="val 127"/>
                  <a:gd name="f16" fmla="val 29"/>
                  <a:gd name="f17" fmla="val 96"/>
                  <a:gd name="f18" fmla="val 61"/>
                  <a:gd name="f19" fmla="val 85"/>
                  <a:gd name="f20" fmla="val 62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73" h="375">
                    <a:moveTo>
                      <a:pt x="f3" y="f4"/>
                    </a:moveTo>
                    <a:lnTo>
                      <a:pt x="f5" y="f0"/>
                    </a:lnTo>
                    <a:lnTo>
                      <a:pt x="f5" y="f6"/>
                    </a:lnTo>
                    <a:lnTo>
                      <a:pt x="f7" y="f8"/>
                    </a:lnTo>
                    <a:lnTo>
                      <a:pt x="f1" y="f9"/>
                    </a:lnTo>
                    <a:lnTo>
                      <a:pt x="f1" y="f10"/>
                    </a:lnTo>
                    <a:lnTo>
                      <a:pt x="f11" y="f12"/>
                    </a:lnTo>
                    <a:lnTo>
                      <a:pt x="f13" y="f2"/>
                    </a:lnTo>
                    <a:lnTo>
                      <a:pt x="f0" y="f14"/>
                    </a:lnTo>
                    <a:lnTo>
                      <a:pt x="f0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4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27" name="Freeform 411">
                <a:extLst>
                  <a:ext uri="{FF2B5EF4-FFF2-40B4-BE49-F238E27FC236}">
                    <a16:creationId xmlns:a16="http://schemas.microsoft.com/office/drawing/2014/main" id="{603D7DEE-6431-0C43-AB01-D3EC7798EE3D}"/>
                  </a:ext>
                </a:extLst>
              </p:cNvPr>
              <p:cNvSpPr/>
              <p:nvPr/>
            </p:nvSpPr>
            <p:spPr>
              <a:xfrm>
                <a:off x="1401119" y="6469560"/>
                <a:ext cx="182160" cy="367559"/>
              </a:xfrm>
              <a:custGeom>
                <a:avLst/>
                <a:gdLst>
                  <a:gd name="f0" fmla="val 0"/>
                  <a:gd name="f1" fmla="val 119"/>
                  <a:gd name="f2" fmla="val 238"/>
                  <a:gd name="f3" fmla="val 208"/>
                  <a:gd name="f4" fmla="val 36"/>
                  <a:gd name="f5" fmla="val 18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19" h="238">
                    <a:moveTo>
                      <a:pt x="f1" y="f3"/>
                    </a:moveTo>
                    <a:lnTo>
                      <a:pt x="f4" y="f2"/>
                    </a:lnTo>
                    <a:lnTo>
                      <a:pt x="f0" y="f5"/>
                    </a:lnTo>
                    <a:lnTo>
                      <a:pt x="f0" y="f0"/>
                    </a:lnTo>
                    <a:lnTo>
                      <a:pt x="f1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28" name="Group 283">
            <a:extLst>
              <a:ext uri="{FF2B5EF4-FFF2-40B4-BE49-F238E27FC236}">
                <a16:creationId xmlns:a16="http://schemas.microsoft.com/office/drawing/2014/main" id="{4335A511-C0B7-3643-A2D9-EB7EA38AE14D}"/>
              </a:ext>
            </a:extLst>
          </p:cNvPr>
          <p:cNvGrpSpPr/>
          <p:nvPr/>
        </p:nvGrpSpPr>
        <p:grpSpPr>
          <a:xfrm>
            <a:off x="5546880" y="5514717"/>
            <a:ext cx="276840" cy="766440"/>
            <a:chOff x="5546880" y="5302440"/>
            <a:chExt cx="276840" cy="766440"/>
          </a:xfrm>
        </p:grpSpPr>
        <p:sp>
          <p:nvSpPr>
            <p:cNvPr id="29" name="Line 284">
              <a:extLst>
                <a:ext uri="{FF2B5EF4-FFF2-40B4-BE49-F238E27FC236}">
                  <a16:creationId xmlns:a16="http://schemas.microsoft.com/office/drawing/2014/main" id="{F4E675AE-AA51-5445-8279-46E75AA8C372}"/>
                </a:ext>
              </a:extLst>
            </p:cNvPr>
            <p:cNvSpPr/>
            <p:nvPr/>
          </p:nvSpPr>
          <p:spPr>
            <a:xfrm>
              <a:off x="5562360" y="5679360"/>
              <a:ext cx="0" cy="3895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0" name="Line 285">
              <a:extLst>
                <a:ext uri="{FF2B5EF4-FFF2-40B4-BE49-F238E27FC236}">
                  <a16:creationId xmlns:a16="http://schemas.microsoft.com/office/drawing/2014/main" id="{A303A069-6AB7-B443-9E37-543135ECC615}"/>
                </a:ext>
              </a:extLst>
            </p:cNvPr>
            <p:cNvSpPr/>
            <p:nvPr/>
          </p:nvSpPr>
          <p:spPr>
            <a:xfrm>
              <a:off x="5811840" y="5679360"/>
              <a:ext cx="0" cy="3895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1" name="Freeform 286">
              <a:extLst>
                <a:ext uri="{FF2B5EF4-FFF2-40B4-BE49-F238E27FC236}">
                  <a16:creationId xmlns:a16="http://schemas.microsoft.com/office/drawing/2014/main" id="{4F877B1A-9CF4-4043-83C1-A2C068A336EF}"/>
                </a:ext>
              </a:extLst>
            </p:cNvPr>
            <p:cNvSpPr/>
            <p:nvPr/>
          </p:nvSpPr>
          <p:spPr>
            <a:xfrm>
              <a:off x="5546880" y="530244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2" name="Freeform 287">
              <a:extLst>
                <a:ext uri="{FF2B5EF4-FFF2-40B4-BE49-F238E27FC236}">
                  <a16:creationId xmlns:a16="http://schemas.microsoft.com/office/drawing/2014/main" id="{A77813BC-C40F-9A4F-A25D-182C5C679C44}"/>
                </a:ext>
              </a:extLst>
            </p:cNvPr>
            <p:cNvSpPr/>
            <p:nvPr/>
          </p:nvSpPr>
          <p:spPr>
            <a:xfrm flipH="1">
              <a:off x="5549760" y="5404680"/>
              <a:ext cx="85320" cy="40428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099E3496-86EE-D649-BA94-7FF79A8C9669}"/>
              </a:ext>
            </a:extLst>
          </p:cNvPr>
          <p:cNvGrpSpPr/>
          <p:nvPr/>
        </p:nvGrpSpPr>
        <p:grpSpPr>
          <a:xfrm>
            <a:off x="2832119" y="4947357"/>
            <a:ext cx="276841" cy="766080"/>
            <a:chOff x="2832119" y="4735080"/>
            <a:chExt cx="276841" cy="766080"/>
          </a:xfrm>
        </p:grpSpPr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2A3AC1F1-1A48-5341-B65F-05C73B3F7BA6}"/>
                </a:ext>
              </a:extLst>
            </p:cNvPr>
            <p:cNvSpPr/>
            <p:nvPr/>
          </p:nvSpPr>
          <p:spPr>
            <a:xfrm>
              <a:off x="2847600" y="5111279"/>
              <a:ext cx="0" cy="3898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5" name="Line 46">
              <a:extLst>
                <a:ext uri="{FF2B5EF4-FFF2-40B4-BE49-F238E27FC236}">
                  <a16:creationId xmlns:a16="http://schemas.microsoft.com/office/drawing/2014/main" id="{AA48DE29-A436-114B-918F-6E3AC4450574}"/>
                </a:ext>
              </a:extLst>
            </p:cNvPr>
            <p:cNvSpPr/>
            <p:nvPr/>
          </p:nvSpPr>
          <p:spPr>
            <a:xfrm>
              <a:off x="3097439" y="5111279"/>
              <a:ext cx="0" cy="3898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36" name="Group 47">
              <a:extLst>
                <a:ext uri="{FF2B5EF4-FFF2-40B4-BE49-F238E27FC236}">
                  <a16:creationId xmlns:a16="http://schemas.microsoft.com/office/drawing/2014/main" id="{1F553FD7-F6F9-4547-9E48-5A3E635A1EC0}"/>
                </a:ext>
              </a:extLst>
            </p:cNvPr>
            <p:cNvGrpSpPr/>
            <p:nvPr/>
          </p:nvGrpSpPr>
          <p:grpSpPr>
            <a:xfrm>
              <a:off x="2832119" y="4735080"/>
              <a:ext cx="276841" cy="511559"/>
              <a:chOff x="2832119" y="4735080"/>
              <a:chExt cx="276841" cy="511559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877D9B4D-CC30-D341-ACB5-7BFCADCDD4F3}"/>
                  </a:ext>
                </a:extLst>
              </p:cNvPr>
              <p:cNvSpPr/>
              <p:nvPr/>
            </p:nvSpPr>
            <p:spPr>
              <a:xfrm>
                <a:off x="2832119" y="473508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0BF365FA-637A-4E4B-A9CD-39637F23019A}"/>
                  </a:ext>
                </a:extLst>
              </p:cNvPr>
              <p:cNvSpPr/>
              <p:nvPr/>
            </p:nvSpPr>
            <p:spPr>
              <a:xfrm>
                <a:off x="3023640" y="483984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39" name="Freeform 50">
                <a:extLst>
                  <a:ext uri="{FF2B5EF4-FFF2-40B4-BE49-F238E27FC236}">
                    <a16:creationId xmlns:a16="http://schemas.microsoft.com/office/drawing/2014/main" id="{2BCC9586-DDAC-A64D-AAB3-C6DF94ED61D4}"/>
                  </a:ext>
                </a:extLst>
              </p:cNvPr>
              <p:cNvSpPr/>
              <p:nvPr/>
            </p:nvSpPr>
            <p:spPr>
              <a:xfrm flipH="1">
                <a:off x="2835000" y="4836600"/>
                <a:ext cx="85320" cy="405000"/>
              </a:xfrm>
              <a:custGeom>
                <a:avLst/>
                <a:gdLst>
                  <a:gd name="f0" fmla="val 0"/>
                  <a:gd name="f1" fmla="val 56"/>
                  <a:gd name="f2" fmla="val 264"/>
                  <a:gd name="f3" fmla="val 3"/>
                  <a:gd name="f4" fmla="val 21"/>
                  <a:gd name="f5" fmla="val 200"/>
                  <a:gd name="f6" fmla="val 2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56" h="264">
                    <a:moveTo>
                      <a:pt x="f0" y="f3"/>
                    </a:moveTo>
                    <a:lnTo>
                      <a:pt x="f0" y="f2"/>
                    </a:lnTo>
                    <a:lnTo>
                      <a:pt x="f4" y="f2"/>
                    </a:lnTo>
                    <a:lnTo>
                      <a:pt x="f1" y="f5"/>
                    </a:lnTo>
                    <a:lnTo>
                      <a:pt x="f1" y="f6"/>
                    </a:lnTo>
                    <a:lnTo>
                      <a:pt x="f4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40" name="Group 164">
            <a:extLst>
              <a:ext uri="{FF2B5EF4-FFF2-40B4-BE49-F238E27FC236}">
                <a16:creationId xmlns:a16="http://schemas.microsoft.com/office/drawing/2014/main" id="{31C16413-BC73-E442-A43D-DDB94DA98784}"/>
              </a:ext>
            </a:extLst>
          </p:cNvPr>
          <p:cNvGrpSpPr/>
          <p:nvPr/>
        </p:nvGrpSpPr>
        <p:grpSpPr>
          <a:xfrm>
            <a:off x="4753440" y="5015037"/>
            <a:ext cx="278640" cy="766440"/>
            <a:chOff x="4753440" y="4802760"/>
            <a:chExt cx="278640" cy="766440"/>
          </a:xfrm>
        </p:grpSpPr>
        <p:sp>
          <p:nvSpPr>
            <p:cNvPr id="41" name="Line 165">
              <a:extLst>
                <a:ext uri="{FF2B5EF4-FFF2-40B4-BE49-F238E27FC236}">
                  <a16:creationId xmlns:a16="http://schemas.microsoft.com/office/drawing/2014/main" id="{9F6CBAB1-7C12-D741-B88C-E8CF0E3D4129}"/>
                </a:ext>
              </a:extLst>
            </p:cNvPr>
            <p:cNvSpPr/>
            <p:nvPr/>
          </p:nvSpPr>
          <p:spPr>
            <a:xfrm>
              <a:off x="4770360" y="5180040"/>
              <a:ext cx="0" cy="38916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2" name="Line 166">
              <a:extLst>
                <a:ext uri="{FF2B5EF4-FFF2-40B4-BE49-F238E27FC236}">
                  <a16:creationId xmlns:a16="http://schemas.microsoft.com/office/drawing/2014/main" id="{F27FF68F-9DEE-2B46-B4CE-631ED30491A9}"/>
                </a:ext>
              </a:extLst>
            </p:cNvPr>
            <p:cNvSpPr/>
            <p:nvPr/>
          </p:nvSpPr>
          <p:spPr>
            <a:xfrm>
              <a:off x="5019840" y="5180040"/>
              <a:ext cx="0" cy="38916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grpSp>
          <p:nvGrpSpPr>
            <p:cNvPr id="43" name="Group 167">
              <a:extLst>
                <a:ext uri="{FF2B5EF4-FFF2-40B4-BE49-F238E27FC236}">
                  <a16:creationId xmlns:a16="http://schemas.microsoft.com/office/drawing/2014/main" id="{1340EB13-2FA7-A74A-B092-DD65440365F5}"/>
                </a:ext>
              </a:extLst>
            </p:cNvPr>
            <p:cNvGrpSpPr/>
            <p:nvPr/>
          </p:nvGrpSpPr>
          <p:grpSpPr>
            <a:xfrm>
              <a:off x="4753440" y="4802760"/>
              <a:ext cx="278640" cy="511559"/>
              <a:chOff x="4753440" y="4802760"/>
              <a:chExt cx="278640" cy="511559"/>
            </a:xfrm>
          </p:grpSpPr>
          <p:sp>
            <p:nvSpPr>
              <p:cNvPr id="44" name="Freeform 168">
                <a:extLst>
                  <a:ext uri="{FF2B5EF4-FFF2-40B4-BE49-F238E27FC236}">
                    <a16:creationId xmlns:a16="http://schemas.microsoft.com/office/drawing/2014/main" id="{FAB7BFC5-8B09-1647-A83D-CE3EA285CD5F}"/>
                  </a:ext>
                </a:extLst>
              </p:cNvPr>
              <p:cNvSpPr/>
              <p:nvPr/>
            </p:nvSpPr>
            <p:spPr>
              <a:xfrm>
                <a:off x="4754879" y="4802760"/>
                <a:ext cx="276840" cy="511559"/>
              </a:xfrm>
              <a:custGeom>
                <a:avLst/>
                <a:gdLst>
                  <a:gd name="f0" fmla="val 0"/>
                  <a:gd name="f1" fmla="val 89"/>
                  <a:gd name="f2" fmla="val 191"/>
                  <a:gd name="f3" fmla="val 105"/>
                  <a:gd name="f4" fmla="val 225"/>
                  <a:gd name="f5" fmla="val 276"/>
                  <a:gd name="f6" fmla="val 139"/>
                  <a:gd name="f7" fmla="val 415"/>
                  <a:gd name="f8" fmla="val 516"/>
                  <a:gd name="f9" fmla="val 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77" h="517">
                    <a:moveTo>
                      <a:pt x="f1" y="f0"/>
                    </a:moveTo>
                    <a:lnTo>
                      <a:pt x="f2" y="f0"/>
                    </a:lnTo>
                    <a:lnTo>
                      <a:pt x="f2" y="f3"/>
                    </a:lnTo>
                    <a:lnTo>
                      <a:pt x="f4" y="f3"/>
                    </a:lnTo>
                    <a:lnTo>
                      <a:pt x="f5" y="f6"/>
                    </a:lnTo>
                    <a:lnTo>
                      <a:pt x="f5" y="f7"/>
                    </a:lnTo>
                    <a:lnTo>
                      <a:pt x="f4" y="f8"/>
                    </a:lnTo>
                    <a:lnTo>
                      <a:pt x="f9" y="f8"/>
                    </a:lnTo>
                    <a:lnTo>
                      <a:pt x="f0" y="f7"/>
                    </a:lnTo>
                    <a:lnTo>
                      <a:pt x="f0" y="f6"/>
                    </a:lnTo>
                    <a:lnTo>
                      <a:pt x="f9" y="f3"/>
                    </a:lnTo>
                    <a:lnTo>
                      <a:pt x="f1" y="f3"/>
                    </a:lnTo>
                    <a:lnTo>
                      <a:pt x="f1" y="f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45" name="Freeform 169">
                <a:extLst>
                  <a:ext uri="{FF2B5EF4-FFF2-40B4-BE49-F238E27FC236}">
                    <a16:creationId xmlns:a16="http://schemas.microsoft.com/office/drawing/2014/main" id="{F9F4E912-EC06-BD48-8B59-7502201D3C96}"/>
                  </a:ext>
                </a:extLst>
              </p:cNvPr>
              <p:cNvSpPr/>
              <p:nvPr/>
            </p:nvSpPr>
            <p:spPr>
              <a:xfrm>
                <a:off x="4753440" y="5093279"/>
                <a:ext cx="278640" cy="219240"/>
              </a:xfrm>
              <a:custGeom>
                <a:avLst/>
                <a:gdLst>
                  <a:gd name="f0" fmla="val 180"/>
                  <a:gd name="f1" fmla="val 0"/>
                  <a:gd name="f2" fmla="val 182"/>
                  <a:gd name="f3" fmla="val 142"/>
                  <a:gd name="f4" fmla="val 2"/>
                  <a:gd name="f5" fmla="val 75"/>
                  <a:gd name="f6" fmla="val 146"/>
                  <a:gd name="f7" fmla="val 35"/>
                  <a:gd name="f8" fmla="val 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82" h="142">
                    <a:moveTo>
                      <a:pt x="f4" y="f1"/>
                    </a:moveTo>
                    <a:lnTo>
                      <a:pt x="f0" y="f1"/>
                    </a:lnTo>
                    <a:lnTo>
                      <a:pt x="f2" y="f5"/>
                    </a:lnTo>
                    <a:lnTo>
                      <a:pt x="f6" y="f3"/>
                    </a:lnTo>
                    <a:lnTo>
                      <a:pt x="f7" y="f3"/>
                    </a:lnTo>
                    <a:lnTo>
                      <a:pt x="f1" y="f8"/>
                    </a:lnTo>
                    <a:lnTo>
                      <a:pt x="f4" y="f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0" tIns="45000" rIns="90000" bIns="4500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grpSp>
        <p:nvGrpSpPr>
          <p:cNvPr id="46" name="Group 29">
            <a:extLst>
              <a:ext uri="{FF2B5EF4-FFF2-40B4-BE49-F238E27FC236}">
                <a16:creationId xmlns:a16="http://schemas.microsoft.com/office/drawing/2014/main" id="{57D198A7-11DF-5543-A258-4103AAD20AE0}"/>
              </a:ext>
            </a:extLst>
          </p:cNvPr>
          <p:cNvGrpSpPr/>
          <p:nvPr/>
        </p:nvGrpSpPr>
        <p:grpSpPr>
          <a:xfrm>
            <a:off x="3704399" y="4741797"/>
            <a:ext cx="276840" cy="769320"/>
            <a:chOff x="3704399" y="4529520"/>
            <a:chExt cx="276840" cy="769320"/>
          </a:xfrm>
        </p:grpSpPr>
        <p:sp>
          <p:nvSpPr>
            <p:cNvPr id="47" name="Line 30">
              <a:extLst>
                <a:ext uri="{FF2B5EF4-FFF2-40B4-BE49-F238E27FC236}">
                  <a16:creationId xmlns:a16="http://schemas.microsoft.com/office/drawing/2014/main" id="{35E8835E-EB17-7742-BFE4-BF5AF7D0B840}"/>
                </a:ext>
              </a:extLst>
            </p:cNvPr>
            <p:cNvSpPr/>
            <p:nvPr/>
          </p:nvSpPr>
          <p:spPr>
            <a:xfrm>
              <a:off x="3714840" y="4908239"/>
              <a:ext cx="0" cy="39060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852EEB23-E7A0-C54E-A68E-31AFA96E8989}"/>
                </a:ext>
              </a:extLst>
            </p:cNvPr>
            <p:cNvSpPr/>
            <p:nvPr/>
          </p:nvSpPr>
          <p:spPr>
            <a:xfrm>
              <a:off x="3969360" y="4908239"/>
              <a:ext cx="0" cy="39060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E8E55774-27BF-0442-8A01-3523D9DF8ABD}"/>
                </a:ext>
              </a:extLst>
            </p:cNvPr>
            <p:cNvSpPr/>
            <p:nvPr/>
          </p:nvSpPr>
          <p:spPr>
            <a:xfrm>
              <a:off x="3704399" y="4529520"/>
              <a:ext cx="276840" cy="512640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50" name="Group 77">
            <a:extLst>
              <a:ext uri="{FF2B5EF4-FFF2-40B4-BE49-F238E27FC236}">
                <a16:creationId xmlns:a16="http://schemas.microsoft.com/office/drawing/2014/main" id="{1A94832E-FD6F-7846-B511-50376DA9021D}"/>
              </a:ext>
            </a:extLst>
          </p:cNvPr>
          <p:cNvGrpSpPr/>
          <p:nvPr/>
        </p:nvGrpSpPr>
        <p:grpSpPr>
          <a:xfrm>
            <a:off x="3099959" y="8067117"/>
            <a:ext cx="535681" cy="719640"/>
            <a:chOff x="3099959" y="7854840"/>
            <a:chExt cx="535681" cy="719640"/>
          </a:xfrm>
        </p:grpSpPr>
        <p:grpSp>
          <p:nvGrpSpPr>
            <p:cNvPr id="51" name="Group 78">
              <a:extLst>
                <a:ext uri="{FF2B5EF4-FFF2-40B4-BE49-F238E27FC236}">
                  <a16:creationId xmlns:a16="http://schemas.microsoft.com/office/drawing/2014/main" id="{6B1B47ED-0530-EB4D-83DF-50CA750D451E}"/>
                </a:ext>
              </a:extLst>
            </p:cNvPr>
            <p:cNvGrpSpPr/>
            <p:nvPr/>
          </p:nvGrpSpPr>
          <p:grpSpPr>
            <a:xfrm>
              <a:off x="3099959" y="7854840"/>
              <a:ext cx="473400" cy="648720"/>
              <a:chOff x="3099959" y="7854840"/>
              <a:chExt cx="473400" cy="648720"/>
            </a:xfrm>
          </p:grpSpPr>
          <p:sp>
            <p:nvSpPr>
              <p:cNvPr id="52" name="Line 79">
                <a:extLst>
                  <a:ext uri="{FF2B5EF4-FFF2-40B4-BE49-F238E27FC236}">
                    <a16:creationId xmlns:a16="http://schemas.microsoft.com/office/drawing/2014/main" id="{0C726FB1-4536-E746-B803-14AF08FF211C}"/>
                  </a:ext>
                </a:extLst>
              </p:cNvPr>
              <p:cNvSpPr/>
              <p:nvPr/>
            </p:nvSpPr>
            <p:spPr>
              <a:xfrm>
                <a:off x="3562560" y="8007479"/>
                <a:ext cx="0" cy="2811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53" name="Line 80">
                <a:extLst>
                  <a:ext uri="{FF2B5EF4-FFF2-40B4-BE49-F238E27FC236}">
                    <a16:creationId xmlns:a16="http://schemas.microsoft.com/office/drawing/2014/main" id="{4EEA0299-7432-FD40-A3FB-0A8EC78F455C}"/>
                  </a:ext>
                </a:extLst>
              </p:cNvPr>
              <p:cNvSpPr/>
              <p:nvPr/>
            </p:nvSpPr>
            <p:spPr>
              <a:xfrm>
                <a:off x="3380040" y="7890120"/>
                <a:ext cx="0" cy="35064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54" name="Freeform 81">
                <a:extLst>
                  <a:ext uri="{FF2B5EF4-FFF2-40B4-BE49-F238E27FC236}">
                    <a16:creationId xmlns:a16="http://schemas.microsoft.com/office/drawing/2014/main" id="{DE0D861C-4440-C54E-8D9A-D6931D97585C}"/>
                  </a:ext>
                </a:extLst>
              </p:cNvPr>
              <p:cNvSpPr/>
              <p:nvPr/>
            </p:nvSpPr>
            <p:spPr>
              <a:xfrm>
                <a:off x="3099959" y="7854840"/>
                <a:ext cx="473400" cy="367559"/>
              </a:xfrm>
              <a:custGeom>
                <a:avLst/>
                <a:gdLst>
                  <a:gd name="f0" fmla="val 0"/>
                  <a:gd name="f1" fmla="val 309"/>
                  <a:gd name="f2" fmla="val 238"/>
                  <a:gd name="f3" fmla="val 108"/>
                  <a:gd name="f4" fmla="val 113"/>
                  <a:gd name="f5" fmla="val 93"/>
                  <a:gd name="f6" fmla="val 183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09" h="238">
                    <a:moveTo>
                      <a:pt x="f0" y="f3"/>
                    </a:moveTo>
                    <a:lnTo>
                      <a:pt x="f4" y="f2"/>
                    </a:lnTo>
                    <a:lnTo>
                      <a:pt x="f1" y="f5"/>
                    </a:lnTo>
                    <a:lnTo>
                      <a:pt x="f6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55" name="Line 82">
                <a:extLst>
                  <a:ext uri="{FF2B5EF4-FFF2-40B4-BE49-F238E27FC236}">
                    <a16:creationId xmlns:a16="http://schemas.microsoft.com/office/drawing/2014/main" id="{5525F46F-38E0-2645-BCA5-25325BB3F6AB}"/>
                  </a:ext>
                </a:extLst>
              </p:cNvPr>
              <p:cNvSpPr/>
              <p:nvPr/>
            </p:nvSpPr>
            <p:spPr>
              <a:xfrm>
                <a:off x="3280680" y="8222400"/>
                <a:ext cx="0" cy="28116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56" name="Line 83">
                <a:extLst>
                  <a:ext uri="{FF2B5EF4-FFF2-40B4-BE49-F238E27FC236}">
                    <a16:creationId xmlns:a16="http://schemas.microsoft.com/office/drawing/2014/main" id="{816F0F9D-A919-524C-8095-D4B2ECA7A034}"/>
                  </a:ext>
                </a:extLst>
              </p:cNvPr>
              <p:cNvSpPr/>
              <p:nvPr/>
            </p:nvSpPr>
            <p:spPr>
              <a:xfrm>
                <a:off x="3107520" y="8030520"/>
                <a:ext cx="0" cy="27972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  <p:grpSp>
          <p:nvGrpSpPr>
            <p:cNvPr id="57" name="Group 84">
              <a:extLst>
                <a:ext uri="{FF2B5EF4-FFF2-40B4-BE49-F238E27FC236}">
                  <a16:creationId xmlns:a16="http://schemas.microsoft.com/office/drawing/2014/main" id="{1D4F1585-20B6-5B44-A1D8-0A7FCCBB38DF}"/>
                </a:ext>
              </a:extLst>
            </p:cNvPr>
            <p:cNvGrpSpPr/>
            <p:nvPr/>
          </p:nvGrpSpPr>
          <p:grpSpPr>
            <a:xfrm>
              <a:off x="3339000" y="8128080"/>
              <a:ext cx="296640" cy="446400"/>
              <a:chOff x="3339000" y="8128080"/>
              <a:chExt cx="296640" cy="446400"/>
            </a:xfrm>
          </p:grpSpPr>
          <p:sp>
            <p:nvSpPr>
              <p:cNvPr id="58" name="Freeform 85">
                <a:extLst>
                  <a:ext uri="{FF2B5EF4-FFF2-40B4-BE49-F238E27FC236}">
                    <a16:creationId xmlns:a16="http://schemas.microsoft.com/office/drawing/2014/main" id="{273F57A5-EBC3-D54C-BDB8-BA525E9E8E56}"/>
                  </a:ext>
                </a:extLst>
              </p:cNvPr>
              <p:cNvSpPr/>
              <p:nvPr/>
            </p:nvSpPr>
            <p:spPr>
              <a:xfrm>
                <a:off x="3339000" y="8211240"/>
                <a:ext cx="296640" cy="171000"/>
              </a:xfrm>
              <a:custGeom>
                <a:avLst/>
                <a:gdLst>
                  <a:gd name="f0" fmla="val 0"/>
                  <a:gd name="f1" fmla="val 194"/>
                  <a:gd name="f2" fmla="val 111"/>
                  <a:gd name="f3" fmla="val 48"/>
                  <a:gd name="f4" fmla="val 99"/>
                  <a:gd name="f5" fmla="val 57"/>
                  <a:gd name="f6" fmla="val 8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94" h="111">
                    <a:moveTo>
                      <a:pt x="f0" y="f3"/>
                    </a:moveTo>
                    <a:lnTo>
                      <a:pt x="f4" y="f2"/>
                    </a:lnTo>
                    <a:lnTo>
                      <a:pt x="f1" y="f5"/>
                    </a:lnTo>
                    <a:lnTo>
                      <a:pt x="f6" y="f0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59" name="Line 86">
                <a:extLst>
                  <a:ext uri="{FF2B5EF4-FFF2-40B4-BE49-F238E27FC236}">
                    <a16:creationId xmlns:a16="http://schemas.microsoft.com/office/drawing/2014/main" id="{A16CB6E3-8B6F-3A43-A596-E63595C22892}"/>
                  </a:ext>
                </a:extLst>
              </p:cNvPr>
              <p:cNvSpPr/>
              <p:nvPr/>
            </p:nvSpPr>
            <p:spPr>
              <a:xfrm>
                <a:off x="3488759" y="8223840"/>
                <a:ext cx="3240" cy="35064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60" name="Line 87">
                <a:extLst>
                  <a:ext uri="{FF2B5EF4-FFF2-40B4-BE49-F238E27FC236}">
                    <a16:creationId xmlns:a16="http://schemas.microsoft.com/office/drawing/2014/main" id="{299F09AA-9FD2-0749-A4FD-EAA89D4CB7F5}"/>
                  </a:ext>
                </a:extLst>
              </p:cNvPr>
              <p:cNvSpPr/>
              <p:nvPr/>
            </p:nvSpPr>
            <p:spPr>
              <a:xfrm>
                <a:off x="3354120" y="8296199"/>
                <a:ext cx="0" cy="1764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61" name="Line 88">
                <a:extLst>
                  <a:ext uri="{FF2B5EF4-FFF2-40B4-BE49-F238E27FC236}">
                    <a16:creationId xmlns:a16="http://schemas.microsoft.com/office/drawing/2014/main" id="{D0599355-26C2-1A4B-AC0C-27572E23D1E5}"/>
                  </a:ext>
                </a:extLst>
              </p:cNvPr>
              <p:cNvSpPr/>
              <p:nvPr/>
            </p:nvSpPr>
            <p:spPr>
              <a:xfrm>
                <a:off x="3617640" y="8143560"/>
                <a:ext cx="3240" cy="3366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1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62" name="Freeform 89">
                <a:extLst>
                  <a:ext uri="{FF2B5EF4-FFF2-40B4-BE49-F238E27FC236}">
                    <a16:creationId xmlns:a16="http://schemas.microsoft.com/office/drawing/2014/main" id="{6B0FD5B1-37E5-A54B-95D2-861E74C7EB4F}"/>
                  </a:ext>
                </a:extLst>
              </p:cNvPr>
              <p:cNvSpPr/>
              <p:nvPr/>
            </p:nvSpPr>
            <p:spPr>
              <a:xfrm>
                <a:off x="3486239" y="8128080"/>
                <a:ext cx="141840" cy="180360"/>
              </a:xfrm>
              <a:custGeom>
                <a:avLst/>
                <a:gdLst>
                  <a:gd name="f0" fmla="val 0"/>
                  <a:gd name="f1" fmla="val 102"/>
                  <a:gd name="f2" fmla="val 117"/>
                  <a:gd name="f3" fmla="val 54"/>
                  <a:gd name="f4" fmla="val 6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02" h="117">
                    <a:moveTo>
                      <a:pt x="f0" y="f3"/>
                    </a:moveTo>
                    <a:lnTo>
                      <a:pt x="f1" y="f0"/>
                    </a:lnTo>
                    <a:lnTo>
                      <a:pt x="f1" y="f4"/>
                    </a:lnTo>
                    <a:lnTo>
                      <a:pt x="f0" y="f2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0" tIns="0" rIns="0" bIns="0" anchor="ctr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0580A44C-3AE6-0440-B502-96D6AC76095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8600" y="430920"/>
            <a:ext cx="1094760" cy="11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AutoShape 15">
            <a:extLst>
              <a:ext uri="{FF2B5EF4-FFF2-40B4-BE49-F238E27FC236}">
                <a16:creationId xmlns:a16="http://schemas.microsoft.com/office/drawing/2014/main" id="{75C1127F-80D5-2040-A84B-5E6B240B3853}"/>
              </a:ext>
            </a:extLst>
          </p:cNvPr>
          <p:cNvSpPr/>
          <p:nvPr/>
        </p:nvSpPr>
        <p:spPr>
          <a:xfrm>
            <a:off x="4275000" y="8008437"/>
            <a:ext cx="379440" cy="69875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3D9F1">
              <a:alpha val="51000"/>
            </a:srgb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FB965F2E-21D3-7540-A801-ABDDE3DA71A8}"/>
              </a:ext>
            </a:extLst>
          </p:cNvPr>
          <p:cNvSpPr/>
          <p:nvPr/>
        </p:nvSpPr>
        <p:spPr>
          <a:xfrm>
            <a:off x="2551320" y="8616837"/>
            <a:ext cx="54864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P1</a:t>
            </a:r>
          </a:p>
        </p:txBody>
      </p:sp>
      <p:sp>
        <p:nvSpPr>
          <p:cNvPr id="66" name="TextBox 66">
            <a:extLst>
              <a:ext uri="{FF2B5EF4-FFF2-40B4-BE49-F238E27FC236}">
                <a16:creationId xmlns:a16="http://schemas.microsoft.com/office/drawing/2014/main" id="{D813FC8E-5BFE-1A46-A4A9-4B90522FA7EC}"/>
              </a:ext>
            </a:extLst>
          </p:cNvPr>
          <p:cNvSpPr/>
          <p:nvPr/>
        </p:nvSpPr>
        <p:spPr>
          <a:xfrm>
            <a:off x="4688640" y="8251077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P2</a:t>
            </a:r>
          </a:p>
        </p:txBody>
      </p:sp>
      <p:sp>
        <p:nvSpPr>
          <p:cNvPr id="67" name="Straight Connector 3">
            <a:extLst>
              <a:ext uri="{FF2B5EF4-FFF2-40B4-BE49-F238E27FC236}">
                <a16:creationId xmlns:a16="http://schemas.microsoft.com/office/drawing/2014/main" id="{6F65B86A-5513-694C-9714-F5614738E354}"/>
              </a:ext>
            </a:extLst>
          </p:cNvPr>
          <p:cNvSpPr/>
          <p:nvPr/>
        </p:nvSpPr>
        <p:spPr>
          <a:xfrm flipH="1">
            <a:off x="4105800" y="8615757"/>
            <a:ext cx="169200" cy="45720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8" name="Straight Connector 3">
            <a:extLst>
              <a:ext uri="{FF2B5EF4-FFF2-40B4-BE49-F238E27FC236}">
                <a16:creationId xmlns:a16="http://schemas.microsoft.com/office/drawing/2014/main" id="{D6C8915F-8893-0D48-B0DE-D19C6B8F3639}"/>
              </a:ext>
            </a:extLst>
          </p:cNvPr>
          <p:cNvSpPr/>
          <p:nvPr/>
        </p:nvSpPr>
        <p:spPr>
          <a:xfrm flipV="1">
            <a:off x="4688640" y="8615757"/>
            <a:ext cx="0" cy="45720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Marcel Englmaier</cp:lastModifiedBy>
  <cp:revision>9</cp:revision>
  <cp:lastPrinted>2020-07-17T09:39:36Z</cp:lastPrinted>
  <dcterms:modified xsi:type="dcterms:W3CDTF">2020-07-21T17:32:20Z</dcterms:modified>
</cp:coreProperties>
</file>