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7772400" cy="100584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9"/>
  </p:normalViewPr>
  <p:slideViewPr>
    <p:cSldViewPr snapToGrid="0" snapToObjects="1">
      <p:cViewPr varScale="1">
        <p:scale>
          <a:sx n="100" d="100"/>
          <a:sy n="100" d="100"/>
        </p:scale>
        <p:origin x="2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A11E84-19B9-F24C-8DFA-B5EDA721979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vert="horz" wrap="none" lIns="85383" tIns="42692" rIns="85383" bIns="42692" anchorCtr="0" compatLnSpc="0">
            <a:noAutofit/>
          </a:bodyPr>
          <a:lstStyle/>
          <a:p>
            <a:pPr hangingPunct="0">
              <a:defRPr sz="1400"/>
            </a:pPr>
            <a:endParaRPr lang="en-US" sz="1300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8A5DB-5EFD-4743-9635-0771F93E383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140423" y="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vert="horz" wrap="none" lIns="85383" tIns="42692" rIns="85383" bIns="42692" anchorCtr="0" compatLnSpc="0">
            <a:noAutofit/>
          </a:bodyPr>
          <a:lstStyle/>
          <a:p>
            <a:pPr algn="r" hangingPunct="0">
              <a:defRPr sz="1400"/>
            </a:pPr>
            <a:endParaRPr lang="en-US" sz="1300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4AEEA-230B-3F43-8BE1-B42B1D0787FA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12114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vert="horz" wrap="none" lIns="85383" tIns="42692" rIns="85383" bIns="42692" anchor="b" anchorCtr="0" compatLnSpc="0">
            <a:noAutofit/>
          </a:bodyPr>
          <a:lstStyle/>
          <a:p>
            <a:pPr hangingPunct="0">
              <a:defRPr sz="1400"/>
            </a:pPr>
            <a:endParaRPr lang="en-US" sz="1300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03BB1-88B5-B144-85D1-DD7B563E0661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140423" y="912114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vert="horz" wrap="none" lIns="85383" tIns="42692" rIns="85383" bIns="42692" anchor="b" anchorCtr="0" compatLnSpc="0">
            <a:noAutofit/>
          </a:bodyPr>
          <a:lstStyle/>
          <a:p>
            <a:pPr algn="r" hangingPunct="0">
              <a:defRPr sz="1400"/>
            </a:pPr>
            <a:fld id="{1577D0DB-94A5-954B-9D05-A9FB6E6CAAFB}" type="slidenum">
              <a:t>‹#›</a:t>
            </a:fld>
            <a:endParaRPr lang="en-US" sz="1300"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30826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4A32C7-7A21-6B42-9EEF-E478A7B946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F6C316-AA8D-9342-A9CE-E65C6AAE4D7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37FCFC2-B647-0541-9A90-6F1AFAD4162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D4086-5CA7-A446-B72B-F6FE89824A6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44EB6-9BD8-5845-A0E9-C7F89934575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BB794-0D8D-CB40-A393-B8A852B69A5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0C0F589D-9D64-C64F-9EFE-7B6599F1AF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1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64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381CD-165E-CF4B-9BCF-17484CE3800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143240" y="9120240"/>
            <a:ext cx="3169800" cy="4791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17EBAF59-0106-304F-85FD-909FA4C17BAF}" type="slidenum">
              <a:t>1</a:t>
            </a:fld>
            <a:endParaRPr lang="en-US">
              <a:solidFill>
                <a:srgbClr val="000000"/>
              </a:solidFill>
              <a:latin typeface="Arial" pitchFamily="34"/>
              <a:ea typeface="ＭＳ Ｐゴシック" pitchFamily="1"/>
              <a:cs typeface="+mn-cs" pitchFamily="2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0A7139F-751D-B94A-9AA0-BFAA104A23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80FCFC3-5059-C942-87BB-B11DE5D649E0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ACAB80-3726-3D4F-B875-FFFCAA2EE72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266950" y="719138"/>
            <a:ext cx="2781300" cy="36004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FED53F-C77F-2841-8BCC-433E0E8CBAD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31880" y="4560840"/>
            <a:ext cx="5851080" cy="431928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CADA-4BF0-E143-86FA-88C2D9177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0" y="1646238"/>
            <a:ext cx="5829300" cy="35020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3384D-415C-6142-9FF5-3A9AC6791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550" y="5283200"/>
            <a:ext cx="5829300" cy="24288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D59E2-82D8-A642-8EB5-776F22F2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65A51-14FB-F249-9576-93D8FC2A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50311-3BE6-0543-90BC-63068CE1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1BF7BE-1178-0944-947A-53049189ED6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3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E698-F582-E04A-B7BA-F17E5D9F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6B8D9-7484-6347-A970-36220B45E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DDAFA-F138-2743-A42B-685E3E4DB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EFF9D-248E-2944-AFB0-D71AD932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84765-DC3A-414C-BDE6-31A0E2ED4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D7847C-BFAE-4D4E-9774-081665F9A13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6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F0DFEE-D554-E74C-8614-1F57AFD03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475288" y="728663"/>
            <a:ext cx="1587500" cy="7981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FA898-E5A3-6448-B398-CDF7E473B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09613" y="728663"/>
            <a:ext cx="4613275" cy="7981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A3EF1-765E-B746-AB4F-59B8FEAB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DADB8-D28A-454B-B972-CF85F8F0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C907D-DAD7-E045-9F50-2E325F9F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F4F07F-14E6-A74D-8FAB-6B5E378C12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8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072E6-7C3D-0646-9616-BA654628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3AC5-B864-6347-B0BE-44FC6239D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7A426-F2C6-A047-81BC-B201053A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45198-D721-E248-9264-333F3866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2EFFE-389F-5149-AB1F-D76171BB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00445B-BFF0-704D-A20A-C2E04E6237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9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2A2DE-E67B-A340-89D2-66A295AEA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5" y="2508250"/>
            <a:ext cx="6704013" cy="4183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B4417-A196-D44E-9D68-5AB8F9869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225" y="6731000"/>
            <a:ext cx="6704013" cy="22002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E957C-D4FC-4649-A61A-D4A91246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1BDED-72B0-4F46-AEF9-7CD2D57B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FB1B8-74CE-1D41-8C06-A35949BC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56959F-4335-E344-AD7B-66CA0B440B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31AD-BB77-0B4C-8889-F3778013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8CA66-4529-794D-BE0D-EA4DECA72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9613" y="2543175"/>
            <a:ext cx="3100387" cy="6167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8DD02-CCB8-CF4E-BF27-4AD7C678A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2400" y="2543175"/>
            <a:ext cx="3100388" cy="6167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70766-7CFF-5548-96C7-5275F0FC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99AA6-C6FE-E84D-9E1C-3FC747DD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105F6-E394-4344-9632-3B534D43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16C324-22E2-A247-B55C-8DE639175E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6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5FFE-E71A-2A46-A3EC-C62E1EB8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534988"/>
            <a:ext cx="6704012" cy="19446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11282-9B16-A64C-B427-EFE98E958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988" y="2465388"/>
            <a:ext cx="3287712" cy="1208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27DC2-3CE8-8A4F-92CB-E89253D30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988" y="3673475"/>
            <a:ext cx="3287712" cy="5405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61E64-AC82-8049-93DA-6EABF2424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35413" y="2465388"/>
            <a:ext cx="3303587" cy="1208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E0A28-35AF-E849-A03D-3CA667170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935413" y="3673475"/>
            <a:ext cx="3303587" cy="5405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955FF7-E3E4-E649-8417-569DB28C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A66D6-CFBD-854B-98B0-26DC4399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BCD9D-9A8C-E44C-9257-6E3568F1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23DE67-071C-F84E-95D2-6B56B88132D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7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2351-E4C7-0D42-B65D-8E572D4C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67F81-E801-3447-9FD7-68DF2481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43754-7085-4E4E-868B-BCA59AB4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8E8BC-46DE-8B40-B2B9-44039D07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6A095C-2C5D-AC4D-AE8A-116535BB89D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2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11A63-5A1C-9A4E-9321-14B5C6A9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8D9CA-C193-DA40-B15C-FEC3BE1F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ADABF-0BB7-3F48-8E02-E561C253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80F246-0813-2243-8A07-06A2AE112A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596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9EAC-E789-A947-BD97-EB9001D20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669925"/>
            <a:ext cx="2506662" cy="23479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C6A63-BCF0-BA46-A796-C2B769C2F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3588" y="1447800"/>
            <a:ext cx="3935412" cy="71485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71BFE-8F7B-0747-BE0C-78D804100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988" y="3017838"/>
            <a:ext cx="2506662" cy="5589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74E85-3979-204D-8929-F3077997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DD43F-647F-3146-9872-EDD9E63C7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32912-2874-534E-B377-A64400A1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7A7875-9403-5C4E-A220-D6A81682414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3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C9BB-B9EE-3747-B37E-9B1152F5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669925"/>
            <a:ext cx="2506662" cy="23479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8A53C-29B5-2B45-A0C3-8C3DDA656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03588" y="1447800"/>
            <a:ext cx="3935412" cy="71485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63629-0DBA-B349-BCF2-5B3C36D68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988" y="3017838"/>
            <a:ext cx="2506662" cy="5589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9397F-4A15-4247-BAC2-4B5E6E18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AC369-D989-4043-9C9A-190B9970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E6ACA-9F7F-724B-814D-6872D786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8B42C4-F9E8-3C4C-858B-08F3626A6B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4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9E0BF1D-0FD6-9A43-876B-32A5EB1EBFD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08840" y="8865360"/>
            <a:ext cx="1648080" cy="6487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1CA08EA-542A-BC4A-B436-06040ADF411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767680" y="8865360"/>
            <a:ext cx="2235960" cy="6487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CE6008C-38E9-AC45-9000-0BE9154A43F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5414759" y="8865360"/>
            <a:ext cx="1648080" cy="6487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spc="0"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0C85BF74-B55C-9947-9761-E76D645177DD}" type="slidenum">
              <a:t>‹#›</a:t>
            </a:fld>
            <a:endParaRPr lang="en-US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5381838D-E1DF-1D40-8FC0-4276E0DE3A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560" y="729359"/>
            <a:ext cx="6352560" cy="15598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D49E05-B3FA-6E40-9F64-F58B045BDD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560" y="2543039"/>
            <a:ext cx="6352560" cy="61671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hangingPunct="0">
        <a:tabLst/>
        <a:defRPr lang="en-US" sz="4100" b="0" i="0" u="none" strike="noStrike" kern="1200" spc="0">
          <a:ln>
            <a:noFill/>
          </a:ln>
          <a:solidFill>
            <a:srgbClr val="000000"/>
          </a:solidFill>
          <a:latin typeface="Arial" pitchFamily="34"/>
          <a:ea typeface="ＭＳ Ｐゴシック" pitchFamily="1"/>
        </a:defRPr>
      </a:lvl1pPr>
    </p:titleStyle>
    <p:bodyStyle>
      <a:lvl1pPr marL="0" marR="0" indent="0" algn="l" rtl="0" hangingPunct="0">
        <a:spcBef>
          <a:spcPts val="0"/>
        </a:spcBef>
        <a:spcAft>
          <a:spcPts val="1227"/>
        </a:spcAft>
        <a:tabLst/>
        <a:defRPr lang="en-US" sz="296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ＭＳ Ｐゴシック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7664EB0-3E46-CD42-93B3-79B6F423C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21607"/>
              </p:ext>
            </p:extLst>
          </p:nvPr>
        </p:nvGraphicFramePr>
        <p:xfrm>
          <a:off x="503640" y="504719"/>
          <a:ext cx="6764399" cy="3632640"/>
        </p:xfrm>
        <a:graphic>
          <a:graphicData uri="http://schemas.openxmlformats.org/drawingml/2006/table">
            <a:tbl>
              <a:tblPr/>
              <a:tblGrid>
                <a:gridCol w="1027439">
                  <a:extLst>
                    <a:ext uri="{9D8B030D-6E8A-4147-A177-3AD203B41FA5}">
                      <a16:colId xmlns:a16="http://schemas.microsoft.com/office/drawing/2014/main" val="79395553"/>
                    </a:ext>
                  </a:extLst>
                </a:gridCol>
                <a:gridCol w="2434320">
                  <a:extLst>
                    <a:ext uri="{9D8B030D-6E8A-4147-A177-3AD203B41FA5}">
                      <a16:colId xmlns:a16="http://schemas.microsoft.com/office/drawing/2014/main" val="3894953326"/>
                    </a:ext>
                  </a:extLst>
                </a:gridCol>
                <a:gridCol w="2336400">
                  <a:extLst>
                    <a:ext uri="{9D8B030D-6E8A-4147-A177-3AD203B41FA5}">
                      <a16:colId xmlns:a16="http://schemas.microsoft.com/office/drawing/2014/main" val="3175698118"/>
                    </a:ext>
                  </a:extLst>
                </a:gridCol>
                <a:gridCol w="966240">
                  <a:extLst>
                    <a:ext uri="{9D8B030D-6E8A-4147-A177-3AD203B41FA5}">
                      <a16:colId xmlns:a16="http://schemas.microsoft.com/office/drawing/2014/main" val="313438750"/>
                    </a:ext>
                  </a:extLst>
                </a:gridCol>
              </a:tblGrid>
              <a:tr h="100260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  <a:cs typeface="Arial" pitchFamily="2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2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icrosoft YaHei" pitchFamily="2"/>
                          <a:cs typeface="Times New Roman" pitchFamily="2"/>
                        </a:rPr>
                        <a:t>Renton Fish and Game</a:t>
                      </a:r>
                      <a:br>
                        <a:rPr lang="en-US" sz="12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icrosoft YaHei" pitchFamily="2"/>
                          <a:cs typeface="Times New Roman" pitchFamily="2"/>
                        </a:rPr>
                      </a:br>
                      <a:r>
                        <a:rPr lang="en-US" sz="12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icrosoft YaHei" pitchFamily="2"/>
                          <a:cs typeface="Times New Roman" pitchFamily="2"/>
                        </a:rPr>
                        <a:t>Bay 5</a:t>
                      </a:r>
                      <a:br>
                        <a:rPr lang="en-US" sz="12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icrosoft YaHei" pitchFamily="2"/>
                          <a:cs typeface="Times New Roman" pitchFamily="2"/>
                        </a:rPr>
                      </a:br>
                      <a:r>
                        <a:rPr lang="en-US" sz="12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icrosoft YaHei" pitchFamily="2"/>
                          <a:cs typeface="Times New Roman" pitchFamily="2"/>
                        </a:rPr>
                        <a:t>Stage: Cop Car Trunk</a:t>
                      </a:r>
                      <a:br>
                        <a:rPr lang="en-US" sz="12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icrosoft YaHei" pitchFamily="2"/>
                          <a:cs typeface="Times New Roman" pitchFamily="2"/>
                        </a:rPr>
                      </a:br>
                      <a:r>
                        <a:rPr lang="en-US" sz="12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icrosoft YaHei" pitchFamily="2"/>
                          <a:cs typeface="Times New Roman" pitchFamily="2"/>
                        </a:rPr>
                        <a:t>Course Designer: MV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  <a:cs typeface="Arial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956466"/>
                  </a:ext>
                </a:extLst>
              </a:tr>
              <a:tr h="641880">
                <a:tc gridSpan="4"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179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SCENARIO: </a:t>
                      </a:r>
                      <a:r>
                        <a:rPr lang="en-US" sz="11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You decide to head down to the riots and check out the mayhem. As you and your 3 friends are looking in the back of a burned-out cop car checking for free rifles, the mob turns towards you thinking you're a cop. Draw and get home with your friends.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603738"/>
                  </a:ext>
                </a:extLst>
              </a:tr>
              <a:tr h="689040">
                <a:tc gridSpan="2"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88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START POSITION: </a:t>
                      </a:r>
                      <a:r>
                        <a:rPr lang="en-US" sz="11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Standing behind table P1 hands relaxed at sides, handgun loaded to division capacity and holstered. PCC on table, muzzle pointed downrange.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STRINGS:                 1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SCORING:                Unlimited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SCORED HITS:        Best 3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ROUND COUNT:      18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TARGETS:	         4 IDPA, 3 NT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START-STOP:          Audible - Last shot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CONCEALMENT:     Required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Muzzle Safe Points: 180 degree rule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397191"/>
                  </a:ext>
                </a:extLst>
              </a:tr>
              <a:tr h="1226160">
                <a:tc gridSpan="2"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STAGE PROCEDURE: </a:t>
                      </a:r>
                      <a:r>
                        <a:rPr lang="en-US" sz="11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At start signal, draw then engage T1-T6 from P1 with at least 3 rounds each.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7179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E3FEF20-7441-A84E-8C85-2FE91A2BC69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387119" y="554040"/>
            <a:ext cx="897839" cy="9057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170">
            <a:extLst>
              <a:ext uri="{FF2B5EF4-FFF2-40B4-BE49-F238E27FC236}">
                <a16:creationId xmlns:a16="http://schemas.microsoft.com/office/drawing/2014/main" id="{BFB0D509-2D60-C846-9268-F74EA292375C}"/>
              </a:ext>
            </a:extLst>
          </p:cNvPr>
          <p:cNvGrpSpPr/>
          <p:nvPr/>
        </p:nvGrpSpPr>
        <p:grpSpPr>
          <a:xfrm>
            <a:off x="3557160" y="8337960"/>
            <a:ext cx="608040" cy="614160"/>
            <a:chOff x="3557160" y="8337960"/>
            <a:chExt cx="608040" cy="614160"/>
          </a:xfrm>
        </p:grpSpPr>
        <p:sp>
          <p:nvSpPr>
            <p:cNvPr id="5" name="Freeform 171">
              <a:extLst>
                <a:ext uri="{FF2B5EF4-FFF2-40B4-BE49-F238E27FC236}">
                  <a16:creationId xmlns:a16="http://schemas.microsoft.com/office/drawing/2014/main" id="{7753B9B9-61EB-D541-981B-F55428D30054}"/>
                </a:ext>
              </a:extLst>
            </p:cNvPr>
            <p:cNvSpPr/>
            <p:nvPr/>
          </p:nvSpPr>
          <p:spPr>
            <a:xfrm>
              <a:off x="4072680" y="8612280"/>
              <a:ext cx="6120" cy="339840"/>
            </a:xfrm>
            <a:custGeom>
              <a:avLst/>
              <a:gdLst>
                <a:gd name="f0" fmla="val 0"/>
                <a:gd name="f1" fmla="val 6"/>
                <a:gd name="f2" fmla="val 3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6" h="300">
                  <a:moveTo>
                    <a:pt x="f1" y="f0"/>
                  </a:moveTo>
                  <a:lnTo>
                    <a:pt x="f0" y="f2"/>
                  </a:lnTo>
                  <a:lnTo>
                    <a:pt x="f1" y="f0"/>
                  </a:lnTo>
                  <a:close/>
                </a:path>
              </a:pathLst>
            </a:custGeom>
            <a:solidFill>
              <a:srgbClr val="00A800"/>
            </a:solidFill>
            <a:ln w="7632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6" name="Freeform 172">
              <a:extLst>
                <a:ext uri="{FF2B5EF4-FFF2-40B4-BE49-F238E27FC236}">
                  <a16:creationId xmlns:a16="http://schemas.microsoft.com/office/drawing/2014/main" id="{44D8D203-5D77-2644-B088-785E9C0C7BE8}"/>
                </a:ext>
              </a:extLst>
            </p:cNvPr>
            <p:cNvSpPr/>
            <p:nvPr/>
          </p:nvSpPr>
          <p:spPr>
            <a:xfrm>
              <a:off x="3615479" y="8612280"/>
              <a:ext cx="6120" cy="339840"/>
            </a:xfrm>
            <a:custGeom>
              <a:avLst/>
              <a:gdLst>
                <a:gd name="f0" fmla="val 0"/>
                <a:gd name="f1" fmla="val 6"/>
                <a:gd name="f2" fmla="val 3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6" h="300">
                  <a:moveTo>
                    <a:pt x="f1" y="f0"/>
                  </a:moveTo>
                  <a:lnTo>
                    <a:pt x="f0" y="f2"/>
                  </a:lnTo>
                  <a:lnTo>
                    <a:pt x="f1" y="f0"/>
                  </a:lnTo>
                  <a:close/>
                </a:path>
              </a:pathLst>
            </a:custGeom>
            <a:solidFill>
              <a:srgbClr val="00A800"/>
            </a:solidFill>
            <a:ln w="7632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7" name="Freeform 173">
              <a:extLst>
                <a:ext uri="{FF2B5EF4-FFF2-40B4-BE49-F238E27FC236}">
                  <a16:creationId xmlns:a16="http://schemas.microsoft.com/office/drawing/2014/main" id="{8158C4CE-BD08-3842-8624-69EF67BCAD2F}"/>
                </a:ext>
              </a:extLst>
            </p:cNvPr>
            <p:cNvSpPr/>
            <p:nvPr/>
          </p:nvSpPr>
          <p:spPr>
            <a:xfrm>
              <a:off x="3557160" y="8337960"/>
              <a:ext cx="608040" cy="285480"/>
            </a:xfrm>
            <a:custGeom>
              <a:avLst/>
              <a:gdLst>
                <a:gd name="f0" fmla="val 0"/>
                <a:gd name="f1" fmla="val 540"/>
                <a:gd name="f2" fmla="val 25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40" h="252">
                  <a:moveTo>
                    <a:pt x="f0" y="f0"/>
                  </a:moveTo>
                  <a:lnTo>
                    <a:pt x="f1" y="f0"/>
                  </a:lnTo>
                  <a:lnTo>
                    <a:pt x="f1" y="f2"/>
                  </a:lnTo>
                  <a:lnTo>
                    <a:pt x="f0" y="f2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A800"/>
            </a:solidFill>
            <a:ln w="2232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</p:grpSp>
      <p:grpSp>
        <p:nvGrpSpPr>
          <p:cNvPr id="8" name="Group 4">
            <a:extLst>
              <a:ext uri="{FF2B5EF4-FFF2-40B4-BE49-F238E27FC236}">
                <a16:creationId xmlns:a16="http://schemas.microsoft.com/office/drawing/2014/main" id="{E1E8C257-2D69-844D-8AC5-5C01D3360E66}"/>
              </a:ext>
            </a:extLst>
          </p:cNvPr>
          <p:cNvGrpSpPr/>
          <p:nvPr/>
        </p:nvGrpSpPr>
        <p:grpSpPr>
          <a:xfrm>
            <a:off x="4628160" y="7123320"/>
            <a:ext cx="347400" cy="815400"/>
            <a:chOff x="4628160" y="7123320"/>
            <a:chExt cx="347400" cy="815400"/>
          </a:xfrm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BEECCEA5-536B-B542-9F39-C2A27F518692}"/>
                </a:ext>
              </a:extLst>
            </p:cNvPr>
            <p:cNvSpPr/>
            <p:nvPr/>
          </p:nvSpPr>
          <p:spPr>
            <a:xfrm>
              <a:off x="4628160" y="7123320"/>
              <a:ext cx="347400" cy="815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2B70A94A-B097-3849-AE52-93579D3E4988}"/>
                </a:ext>
              </a:extLst>
            </p:cNvPr>
            <p:cNvSpPr/>
            <p:nvPr/>
          </p:nvSpPr>
          <p:spPr>
            <a:xfrm>
              <a:off x="4928400" y="7559279"/>
              <a:ext cx="19440" cy="378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DEC1A01E-AB3F-F549-8C7E-AD783EF02911}"/>
                </a:ext>
              </a:extLst>
            </p:cNvPr>
            <p:cNvSpPr/>
            <p:nvPr/>
          </p:nvSpPr>
          <p:spPr>
            <a:xfrm>
              <a:off x="4649760" y="7559279"/>
              <a:ext cx="19440" cy="378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A0A09C7-C214-B94C-AD87-415E6DCC5DB8}"/>
                </a:ext>
              </a:extLst>
            </p:cNvPr>
            <p:cNvSpPr/>
            <p:nvPr/>
          </p:nvSpPr>
          <p:spPr>
            <a:xfrm>
              <a:off x="4634280" y="7128000"/>
              <a:ext cx="333360" cy="580320"/>
            </a:xfrm>
            <a:custGeom>
              <a:avLst/>
              <a:gdLst>
                <a:gd name="f0" fmla="val 180"/>
                <a:gd name="f1" fmla="val 0"/>
                <a:gd name="f2" fmla="val 218"/>
                <a:gd name="f3" fmla="val 376"/>
                <a:gd name="f4" fmla="val 70"/>
                <a:gd name="f5" fmla="val 74"/>
                <a:gd name="f6" fmla="val 24"/>
                <a:gd name="f7" fmla="val 101"/>
                <a:gd name="f8" fmla="val 300"/>
                <a:gd name="f9" fmla="val 37"/>
                <a:gd name="f10" fmla="val 38"/>
                <a:gd name="f11" fmla="val 181"/>
                <a:gd name="f12" fmla="val 374"/>
                <a:gd name="f13" fmla="val 373"/>
                <a:gd name="f14" fmla="val 192"/>
                <a:gd name="f15" fmla="val 14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8" h="376">
                  <a:moveTo>
                    <a:pt x="f4" y="f1"/>
                  </a:moveTo>
                  <a:lnTo>
                    <a:pt x="f4" y="f1"/>
                  </a:lnTo>
                  <a:lnTo>
                    <a:pt x="f4" y="f5"/>
                  </a:lnTo>
                  <a:lnTo>
                    <a:pt x="f4" y="f5"/>
                  </a:lnTo>
                  <a:lnTo>
                    <a:pt x="f6" y="f5"/>
                  </a:lnTo>
                  <a:lnTo>
                    <a:pt x="f1" y="f7"/>
                  </a:lnTo>
                  <a:lnTo>
                    <a:pt x="f1" y="f8"/>
                  </a:lnTo>
                  <a:lnTo>
                    <a:pt x="f9" y="f3"/>
                  </a:lnTo>
                  <a:lnTo>
                    <a:pt x="f10" y="f3"/>
                  </a:lnTo>
                  <a:lnTo>
                    <a:pt x="f10" y="f3"/>
                  </a:lnTo>
                  <a:lnTo>
                    <a:pt x="f0" y="f3"/>
                  </a:lnTo>
                  <a:lnTo>
                    <a:pt x="f0" y="f3"/>
                  </a:lnTo>
                  <a:lnTo>
                    <a:pt x="f11" y="f12"/>
                  </a:lnTo>
                  <a:lnTo>
                    <a:pt x="f11" y="f13"/>
                  </a:lnTo>
                  <a:lnTo>
                    <a:pt x="f2" y="f8"/>
                  </a:lnTo>
                  <a:lnTo>
                    <a:pt x="f2" y="f7"/>
                  </a:lnTo>
                  <a:lnTo>
                    <a:pt x="f14" y="f5"/>
                  </a:lnTo>
                  <a:lnTo>
                    <a:pt x="f14" y="f5"/>
                  </a:lnTo>
                  <a:lnTo>
                    <a:pt x="f15" y="f5"/>
                  </a:lnTo>
                  <a:lnTo>
                    <a:pt x="f15" y="f5"/>
                  </a:lnTo>
                  <a:lnTo>
                    <a:pt x="f15" y="f1"/>
                  </a:lnTo>
                  <a:lnTo>
                    <a:pt x="f4" y="f1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DB113055-50FA-DC49-896B-3E352E36C13C}"/>
                </a:ext>
              </a:extLst>
            </p:cNvPr>
            <p:cNvSpPr/>
            <p:nvPr/>
          </p:nvSpPr>
          <p:spPr>
            <a:xfrm>
              <a:off x="4741200" y="71280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766E0F20-0037-DE4A-A86D-7A8F57777346}"/>
                </a:ext>
              </a:extLst>
            </p:cNvPr>
            <p:cNvSpPr/>
            <p:nvPr/>
          </p:nvSpPr>
          <p:spPr>
            <a:xfrm>
              <a:off x="4741200" y="7128000"/>
              <a:ext cx="0" cy="1141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165B3F31-68AE-7D45-BCB9-1651A20E2FAA}"/>
                </a:ext>
              </a:extLst>
            </p:cNvPr>
            <p:cNvSpPr/>
            <p:nvPr/>
          </p:nvSpPr>
          <p:spPr>
            <a:xfrm>
              <a:off x="4741200" y="72421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8A17103B-87F4-0347-93FA-DF6913964EFC}"/>
                </a:ext>
              </a:extLst>
            </p:cNvPr>
            <p:cNvSpPr/>
            <p:nvPr/>
          </p:nvSpPr>
          <p:spPr>
            <a:xfrm flipH="1">
              <a:off x="4670640" y="7242120"/>
              <a:ext cx="70560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C8F89A83-5E2D-AE4E-A82F-2066CB344D6B}"/>
                </a:ext>
              </a:extLst>
            </p:cNvPr>
            <p:cNvSpPr/>
            <p:nvPr/>
          </p:nvSpPr>
          <p:spPr>
            <a:xfrm flipH="1">
              <a:off x="4633920" y="7242120"/>
              <a:ext cx="36720" cy="41760"/>
            </a:xfrm>
            <a:prstGeom prst="line">
              <a:avLst/>
            </a:prstGeom>
            <a:noFill/>
            <a:ln w="1764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66E990A6-5C00-BB41-B600-B97210854610}"/>
                </a:ext>
              </a:extLst>
            </p:cNvPr>
            <p:cNvSpPr/>
            <p:nvPr/>
          </p:nvSpPr>
          <p:spPr>
            <a:xfrm>
              <a:off x="4633920" y="7283880"/>
              <a:ext cx="0" cy="30779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0BA57B99-0F14-C74F-A7A8-50ECDAB3C83E}"/>
                </a:ext>
              </a:extLst>
            </p:cNvPr>
            <p:cNvSpPr/>
            <p:nvPr/>
          </p:nvSpPr>
          <p:spPr>
            <a:xfrm>
              <a:off x="4633920" y="7591320"/>
              <a:ext cx="56520" cy="117360"/>
            </a:xfrm>
            <a:prstGeom prst="line">
              <a:avLst/>
            </a:prstGeom>
            <a:noFill/>
            <a:ln w="1764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18D2DA8D-B4A8-FF48-A2D1-E9D1658EDB32}"/>
                </a:ext>
              </a:extLst>
            </p:cNvPr>
            <p:cNvSpPr/>
            <p:nvPr/>
          </p:nvSpPr>
          <p:spPr>
            <a:xfrm>
              <a:off x="4690440" y="7708680"/>
              <a:ext cx="1800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556AB2D7-022D-764C-9C7A-AAEDB4D7FE4A}"/>
                </a:ext>
              </a:extLst>
            </p:cNvPr>
            <p:cNvSpPr/>
            <p:nvPr/>
          </p:nvSpPr>
          <p:spPr>
            <a:xfrm>
              <a:off x="4692240" y="77086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F4B4FEDA-66EB-5642-A9EB-6F1A3EE138EA}"/>
                </a:ext>
              </a:extLst>
            </p:cNvPr>
            <p:cNvSpPr/>
            <p:nvPr/>
          </p:nvSpPr>
          <p:spPr>
            <a:xfrm>
              <a:off x="4692240" y="7708680"/>
              <a:ext cx="217439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31984704-B3B9-2445-BBC4-D702B59D0406}"/>
                </a:ext>
              </a:extLst>
            </p:cNvPr>
            <p:cNvSpPr/>
            <p:nvPr/>
          </p:nvSpPr>
          <p:spPr>
            <a:xfrm>
              <a:off x="4909679" y="77086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3EE77798-95B9-E54E-A73E-E46D43FE240A}"/>
                </a:ext>
              </a:extLst>
            </p:cNvPr>
            <p:cNvSpPr/>
            <p:nvPr/>
          </p:nvSpPr>
          <p:spPr>
            <a:xfrm flipV="1">
              <a:off x="4909679" y="7705440"/>
              <a:ext cx="1441" cy="3240"/>
            </a:xfrm>
            <a:prstGeom prst="line">
              <a:avLst/>
            </a:prstGeom>
            <a:noFill/>
            <a:ln w="1764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25" name="Line 20">
              <a:extLst>
                <a:ext uri="{FF2B5EF4-FFF2-40B4-BE49-F238E27FC236}">
                  <a16:creationId xmlns:a16="http://schemas.microsoft.com/office/drawing/2014/main" id="{2E383779-9790-9B46-9CCE-558EE6A1749C}"/>
                </a:ext>
              </a:extLst>
            </p:cNvPr>
            <p:cNvSpPr/>
            <p:nvPr/>
          </p:nvSpPr>
          <p:spPr>
            <a:xfrm flipV="1">
              <a:off x="4911120" y="7704360"/>
              <a:ext cx="0" cy="143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26" name="Line 21">
              <a:extLst>
                <a:ext uri="{FF2B5EF4-FFF2-40B4-BE49-F238E27FC236}">
                  <a16:creationId xmlns:a16="http://schemas.microsoft.com/office/drawing/2014/main" id="{F060F1F0-8816-2B49-A708-4C6D798C6E67}"/>
                </a:ext>
              </a:extLst>
            </p:cNvPr>
            <p:cNvSpPr/>
            <p:nvPr/>
          </p:nvSpPr>
          <p:spPr>
            <a:xfrm flipV="1">
              <a:off x="4911120" y="7591320"/>
              <a:ext cx="56880" cy="112679"/>
            </a:xfrm>
            <a:prstGeom prst="line">
              <a:avLst/>
            </a:prstGeom>
            <a:noFill/>
            <a:ln w="1764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27" name="Line 22">
              <a:extLst>
                <a:ext uri="{FF2B5EF4-FFF2-40B4-BE49-F238E27FC236}">
                  <a16:creationId xmlns:a16="http://schemas.microsoft.com/office/drawing/2014/main" id="{AA7E1FF6-D55D-D441-9DE1-F574BB1095DC}"/>
                </a:ext>
              </a:extLst>
            </p:cNvPr>
            <p:cNvSpPr/>
            <p:nvPr/>
          </p:nvSpPr>
          <p:spPr>
            <a:xfrm flipV="1">
              <a:off x="4968000" y="7283880"/>
              <a:ext cx="0" cy="30779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28" name="Line 23">
              <a:extLst>
                <a:ext uri="{FF2B5EF4-FFF2-40B4-BE49-F238E27FC236}">
                  <a16:creationId xmlns:a16="http://schemas.microsoft.com/office/drawing/2014/main" id="{D68B65D3-A34B-6C4B-8BB7-70D1A0B353D7}"/>
                </a:ext>
              </a:extLst>
            </p:cNvPr>
            <p:cNvSpPr/>
            <p:nvPr/>
          </p:nvSpPr>
          <p:spPr>
            <a:xfrm flipH="1" flipV="1">
              <a:off x="4928040" y="7242120"/>
              <a:ext cx="39960" cy="41760"/>
            </a:xfrm>
            <a:prstGeom prst="line">
              <a:avLst/>
            </a:prstGeom>
            <a:noFill/>
            <a:ln w="1764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29" name="Line 24">
              <a:extLst>
                <a:ext uri="{FF2B5EF4-FFF2-40B4-BE49-F238E27FC236}">
                  <a16:creationId xmlns:a16="http://schemas.microsoft.com/office/drawing/2014/main" id="{68CD8E21-5828-E34D-B9B8-148E4AFA4D24}"/>
                </a:ext>
              </a:extLst>
            </p:cNvPr>
            <p:cNvSpPr/>
            <p:nvPr/>
          </p:nvSpPr>
          <p:spPr>
            <a:xfrm>
              <a:off x="4928040" y="72421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30" name="Line 25">
              <a:extLst>
                <a:ext uri="{FF2B5EF4-FFF2-40B4-BE49-F238E27FC236}">
                  <a16:creationId xmlns:a16="http://schemas.microsoft.com/office/drawing/2014/main" id="{71A91F40-DA06-2E45-BB0E-F65237AD2727}"/>
                </a:ext>
              </a:extLst>
            </p:cNvPr>
            <p:cNvSpPr/>
            <p:nvPr/>
          </p:nvSpPr>
          <p:spPr>
            <a:xfrm flipH="1">
              <a:off x="4857840" y="7242120"/>
              <a:ext cx="70560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31" name="Line 26">
              <a:extLst>
                <a:ext uri="{FF2B5EF4-FFF2-40B4-BE49-F238E27FC236}">
                  <a16:creationId xmlns:a16="http://schemas.microsoft.com/office/drawing/2014/main" id="{6175178A-D319-3449-ADD4-68E95CA948B1}"/>
                </a:ext>
              </a:extLst>
            </p:cNvPr>
            <p:cNvSpPr/>
            <p:nvPr/>
          </p:nvSpPr>
          <p:spPr>
            <a:xfrm>
              <a:off x="4857840" y="72421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32" name="Line 27">
              <a:extLst>
                <a:ext uri="{FF2B5EF4-FFF2-40B4-BE49-F238E27FC236}">
                  <a16:creationId xmlns:a16="http://schemas.microsoft.com/office/drawing/2014/main" id="{DF42AF35-F7BB-BA4F-9A9F-8D35A6CF322F}"/>
                </a:ext>
              </a:extLst>
            </p:cNvPr>
            <p:cNvSpPr/>
            <p:nvPr/>
          </p:nvSpPr>
          <p:spPr>
            <a:xfrm flipV="1">
              <a:off x="4857840" y="7128000"/>
              <a:ext cx="0" cy="1141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33" name="Line 28">
              <a:extLst>
                <a:ext uri="{FF2B5EF4-FFF2-40B4-BE49-F238E27FC236}">
                  <a16:creationId xmlns:a16="http://schemas.microsoft.com/office/drawing/2014/main" id="{DC68EEC0-0DDD-7F40-B766-FEA3FAD7F667}"/>
                </a:ext>
              </a:extLst>
            </p:cNvPr>
            <p:cNvSpPr/>
            <p:nvPr/>
          </p:nvSpPr>
          <p:spPr>
            <a:xfrm flipH="1">
              <a:off x="4741200" y="7128000"/>
              <a:ext cx="116280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C72E47E8-043A-FA47-8F01-F74BDD7CC37A}"/>
                </a:ext>
              </a:extLst>
            </p:cNvPr>
            <p:cNvSpPr/>
            <p:nvPr/>
          </p:nvSpPr>
          <p:spPr>
            <a:xfrm>
              <a:off x="4723200" y="7325640"/>
              <a:ext cx="180360" cy="188280"/>
            </a:xfrm>
            <a:custGeom>
              <a:avLst/>
              <a:gdLst>
                <a:gd name="f0" fmla="val 0"/>
                <a:gd name="f1" fmla="val 118"/>
                <a:gd name="f2" fmla="val 122"/>
                <a:gd name="f3" fmla="val 79"/>
                <a:gd name="f4" fmla="val 113"/>
                <a:gd name="f5" fmla="val 74"/>
                <a:gd name="f6" fmla="val 117"/>
                <a:gd name="f7" fmla="val 68"/>
                <a:gd name="f8" fmla="val 120"/>
                <a:gd name="f9" fmla="val 62"/>
                <a:gd name="f10" fmla="val 58"/>
                <a:gd name="f11" fmla="val 54"/>
                <a:gd name="f12" fmla="val 45"/>
                <a:gd name="f13" fmla="val 37"/>
                <a:gd name="f14" fmla="val 121"/>
                <a:gd name="f15" fmla="val 33"/>
                <a:gd name="f16" fmla="val 30"/>
                <a:gd name="f17" fmla="val 26"/>
                <a:gd name="f18" fmla="val 115"/>
                <a:gd name="f19" fmla="val 23"/>
                <a:gd name="f20" fmla="val 111"/>
                <a:gd name="f21" fmla="val 20"/>
                <a:gd name="f22" fmla="val 100"/>
                <a:gd name="f23" fmla="val 18"/>
                <a:gd name="f24" fmla="val 90"/>
                <a:gd name="f25" fmla="val 15"/>
                <a:gd name="f26" fmla="val 76"/>
                <a:gd name="f27" fmla="val 14"/>
                <a:gd name="f28" fmla="val 70"/>
                <a:gd name="f29" fmla="val 10"/>
                <a:gd name="f30" fmla="val 4"/>
                <a:gd name="f31" fmla="val 52"/>
                <a:gd name="f32" fmla="val 2"/>
                <a:gd name="f33" fmla="val 41"/>
                <a:gd name="f34" fmla="val 32"/>
                <a:gd name="f35" fmla="val 3"/>
                <a:gd name="f36" fmla="val 31"/>
                <a:gd name="f37" fmla="val 6"/>
                <a:gd name="f38" fmla="val 7"/>
                <a:gd name="f39" fmla="val 34"/>
                <a:gd name="f40" fmla="val 22"/>
                <a:gd name="f41" fmla="val 59"/>
                <a:gd name="f42" fmla="val 29"/>
                <a:gd name="f43" fmla="val 55"/>
                <a:gd name="f44" fmla="val 27"/>
                <a:gd name="f45" fmla="val 8"/>
                <a:gd name="f46" fmla="val 35"/>
                <a:gd name="f47" fmla="val 11"/>
                <a:gd name="f48" fmla="val 49"/>
                <a:gd name="f49" fmla="val 51"/>
                <a:gd name="f50" fmla="val 42"/>
                <a:gd name="f51" fmla="val 43"/>
                <a:gd name="f52" fmla="val 48"/>
                <a:gd name="f53" fmla="val 46"/>
                <a:gd name="f54" fmla="val 24"/>
                <a:gd name="f55" fmla="val 50"/>
                <a:gd name="f56" fmla="val 1"/>
                <a:gd name="f57" fmla="val 57"/>
                <a:gd name="f58" fmla="val 60"/>
                <a:gd name="f59" fmla="val 56"/>
                <a:gd name="f60" fmla="val 77"/>
                <a:gd name="f61" fmla="val 13"/>
                <a:gd name="f62" fmla="val 80"/>
                <a:gd name="f63" fmla="val 85"/>
                <a:gd name="f64" fmla="val 87"/>
                <a:gd name="f65" fmla="val 88"/>
                <a:gd name="f66" fmla="val 17"/>
                <a:gd name="f67" fmla="val 21"/>
                <a:gd name="f68" fmla="val 44"/>
                <a:gd name="f69" fmla="val 72"/>
                <a:gd name="f70" fmla="val 66"/>
                <a:gd name="f71" fmla="val 73"/>
                <a:gd name="f72" fmla="val 83"/>
                <a:gd name="f73" fmla="val 81"/>
                <a:gd name="f74" fmla="val 84"/>
                <a:gd name="f75" fmla="val 82"/>
                <a:gd name="f76" fmla="val 75"/>
                <a:gd name="f77" fmla="val 106"/>
                <a:gd name="f78" fmla="val 108"/>
                <a:gd name="f79" fmla="val 116"/>
                <a:gd name="f80" fmla="val 86"/>
                <a:gd name="f81" fmla="val 95"/>
                <a:gd name="f82" fmla="val 94"/>
                <a:gd name="f83" fmla="val 10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18" h="122">
                  <a:moveTo>
                    <a:pt x="f3" y="f4"/>
                  </a:moveTo>
                  <a:lnTo>
                    <a:pt x="f3" y="f4"/>
                  </a:lnTo>
                  <a:lnTo>
                    <a:pt x="f5" y="f6"/>
                  </a:lnTo>
                  <a:lnTo>
                    <a:pt x="f7" y="f8"/>
                  </a:lnTo>
                  <a:lnTo>
                    <a:pt x="f9" y="f2"/>
                  </a:lnTo>
                  <a:lnTo>
                    <a:pt x="f10" y="f2"/>
                  </a:lnTo>
                  <a:lnTo>
                    <a:pt x="f11" y="f2"/>
                  </a:lnTo>
                  <a:lnTo>
                    <a:pt x="f11" y="f2"/>
                  </a:lnTo>
                  <a:lnTo>
                    <a:pt x="f12" y="f2"/>
                  </a:lnTo>
                  <a:lnTo>
                    <a:pt x="f13" y="f14"/>
                  </a:lnTo>
                  <a:lnTo>
                    <a:pt x="f15" y="f14"/>
                  </a:lnTo>
                  <a:lnTo>
                    <a:pt x="f16" y="f1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9"/>
                  </a:lnTo>
                  <a:lnTo>
                    <a:pt x="f29" y="f9"/>
                  </a:lnTo>
                  <a:lnTo>
                    <a:pt x="f30" y="f31"/>
                  </a:lnTo>
                  <a:lnTo>
                    <a:pt x="f32" y="f12"/>
                  </a:lnTo>
                  <a:lnTo>
                    <a:pt x="f0" y="f33"/>
                  </a:lnTo>
                  <a:lnTo>
                    <a:pt x="f0" y="f33"/>
                  </a:lnTo>
                  <a:lnTo>
                    <a:pt x="f0" y="f13"/>
                  </a:lnTo>
                  <a:lnTo>
                    <a:pt x="f32" y="f34"/>
                  </a:lnTo>
                  <a:lnTo>
                    <a:pt x="f35" y="f36"/>
                  </a:lnTo>
                  <a:lnTo>
                    <a:pt x="f30" y="f36"/>
                  </a:lnTo>
                  <a:lnTo>
                    <a:pt x="f37" y="f34"/>
                  </a:lnTo>
                  <a:lnTo>
                    <a:pt x="f38" y="f39"/>
                  </a:lnTo>
                  <a:lnTo>
                    <a:pt x="f38" y="f39"/>
                  </a:lnTo>
                  <a:lnTo>
                    <a:pt x="f40" y="f10"/>
                  </a:lnTo>
                  <a:lnTo>
                    <a:pt x="f40" y="f10"/>
                  </a:lnTo>
                  <a:lnTo>
                    <a:pt x="f19" y="f41"/>
                  </a:lnTo>
                  <a:lnTo>
                    <a:pt x="f17" y="f41"/>
                  </a:lnTo>
                  <a:lnTo>
                    <a:pt x="f42" y="f41"/>
                  </a:lnTo>
                  <a:lnTo>
                    <a:pt x="f16" y="f43"/>
                  </a:lnTo>
                  <a:lnTo>
                    <a:pt x="f16" y="f43"/>
                  </a:lnTo>
                  <a:lnTo>
                    <a:pt x="f17" y="f25"/>
                  </a:lnTo>
                  <a:lnTo>
                    <a:pt x="f17" y="f25"/>
                  </a:lnTo>
                  <a:lnTo>
                    <a:pt x="f44" y="f45"/>
                  </a:lnTo>
                  <a:lnTo>
                    <a:pt x="f42" y="f37"/>
                  </a:lnTo>
                  <a:lnTo>
                    <a:pt x="f16" y="f37"/>
                  </a:lnTo>
                  <a:lnTo>
                    <a:pt x="f16" y="f37"/>
                  </a:lnTo>
                  <a:lnTo>
                    <a:pt x="f39" y="f37"/>
                  </a:lnTo>
                  <a:lnTo>
                    <a:pt x="f46" y="f45"/>
                  </a:lnTo>
                  <a:lnTo>
                    <a:pt x="f13" y="f47"/>
                  </a:lnTo>
                  <a:lnTo>
                    <a:pt x="f13" y="f47"/>
                  </a:lnTo>
                  <a:lnTo>
                    <a:pt x="f33" y="f48"/>
                  </a:lnTo>
                  <a:lnTo>
                    <a:pt x="f33" y="f48"/>
                  </a:lnTo>
                  <a:lnTo>
                    <a:pt x="f33" y="f49"/>
                  </a:lnTo>
                  <a:lnTo>
                    <a:pt x="f50" y="f31"/>
                  </a:lnTo>
                  <a:lnTo>
                    <a:pt x="f51" y="f31"/>
                  </a:lnTo>
                  <a:lnTo>
                    <a:pt x="f12" y="f52"/>
                  </a:lnTo>
                  <a:lnTo>
                    <a:pt x="f12" y="f52"/>
                  </a:lnTo>
                  <a:lnTo>
                    <a:pt x="f53" y="f54"/>
                  </a:lnTo>
                  <a:lnTo>
                    <a:pt x="f48" y="f30"/>
                  </a:lnTo>
                  <a:lnTo>
                    <a:pt x="f48" y="f30"/>
                  </a:lnTo>
                  <a:lnTo>
                    <a:pt x="f55" y="f56"/>
                  </a:lnTo>
                  <a:lnTo>
                    <a:pt x="f11" y="f0"/>
                  </a:lnTo>
                  <a:lnTo>
                    <a:pt x="f57" y="f0"/>
                  </a:lnTo>
                  <a:lnTo>
                    <a:pt x="f10" y="f56"/>
                  </a:lnTo>
                  <a:lnTo>
                    <a:pt x="f58" y="f35"/>
                  </a:lnTo>
                  <a:lnTo>
                    <a:pt x="f58" y="f38"/>
                  </a:lnTo>
                  <a:lnTo>
                    <a:pt x="f58" y="f38"/>
                  </a:lnTo>
                  <a:lnTo>
                    <a:pt x="f59" y="f48"/>
                  </a:lnTo>
                  <a:lnTo>
                    <a:pt x="f59" y="f48"/>
                  </a:lnTo>
                  <a:lnTo>
                    <a:pt x="f59" y="f49"/>
                  </a:lnTo>
                  <a:lnTo>
                    <a:pt x="f10" y="f31"/>
                  </a:lnTo>
                  <a:lnTo>
                    <a:pt x="f58" y="f49"/>
                  </a:lnTo>
                  <a:lnTo>
                    <a:pt x="f9" y="f48"/>
                  </a:lnTo>
                  <a:lnTo>
                    <a:pt x="f9" y="f48"/>
                  </a:lnTo>
                  <a:lnTo>
                    <a:pt x="f60" y="f27"/>
                  </a:lnTo>
                  <a:lnTo>
                    <a:pt x="f60" y="f27"/>
                  </a:lnTo>
                  <a:lnTo>
                    <a:pt x="f3" y="f61"/>
                  </a:lnTo>
                  <a:lnTo>
                    <a:pt x="f62" y="f47"/>
                  </a:lnTo>
                  <a:lnTo>
                    <a:pt x="f63" y="f47"/>
                  </a:lnTo>
                  <a:lnTo>
                    <a:pt x="f64" y="f61"/>
                  </a:lnTo>
                  <a:lnTo>
                    <a:pt x="f65" y="f27"/>
                  </a:lnTo>
                  <a:lnTo>
                    <a:pt x="f65" y="f66"/>
                  </a:lnTo>
                  <a:lnTo>
                    <a:pt x="f64" y="f67"/>
                  </a:lnTo>
                  <a:lnTo>
                    <a:pt x="f64" y="f67"/>
                  </a:lnTo>
                  <a:lnTo>
                    <a:pt x="f3" y="f68"/>
                  </a:lnTo>
                  <a:lnTo>
                    <a:pt x="f69" y="f9"/>
                  </a:lnTo>
                  <a:lnTo>
                    <a:pt x="f69" y="f9"/>
                  </a:lnTo>
                  <a:lnTo>
                    <a:pt x="f69" y="f70"/>
                  </a:lnTo>
                  <a:lnTo>
                    <a:pt x="f69" y="f69"/>
                  </a:lnTo>
                  <a:lnTo>
                    <a:pt x="f71" y="f26"/>
                  </a:lnTo>
                  <a:lnTo>
                    <a:pt x="f5" y="f62"/>
                  </a:lnTo>
                  <a:lnTo>
                    <a:pt x="f5" y="f62"/>
                  </a:lnTo>
                  <a:lnTo>
                    <a:pt x="f60" y="f72"/>
                  </a:lnTo>
                  <a:lnTo>
                    <a:pt x="f73" y="f74"/>
                  </a:lnTo>
                  <a:lnTo>
                    <a:pt x="f74" y="f74"/>
                  </a:lnTo>
                  <a:lnTo>
                    <a:pt x="f65" y="f75"/>
                  </a:lnTo>
                  <a:lnTo>
                    <a:pt x="f65" y="f75"/>
                  </a:lnTo>
                  <a:lnTo>
                    <a:pt x="f22" y="f76"/>
                  </a:lnTo>
                  <a:lnTo>
                    <a:pt x="f77" y="f69"/>
                  </a:lnTo>
                  <a:lnTo>
                    <a:pt x="f78" y="f69"/>
                  </a:lnTo>
                  <a:lnTo>
                    <a:pt x="f20" y="f71"/>
                  </a:lnTo>
                  <a:lnTo>
                    <a:pt x="f20" y="f71"/>
                  </a:lnTo>
                  <a:lnTo>
                    <a:pt x="f79" y="f26"/>
                  </a:lnTo>
                  <a:lnTo>
                    <a:pt x="f1" y="f62"/>
                  </a:lnTo>
                  <a:lnTo>
                    <a:pt x="f79" y="f75"/>
                  </a:lnTo>
                  <a:lnTo>
                    <a:pt x="f18" y="f72"/>
                  </a:lnTo>
                  <a:lnTo>
                    <a:pt x="f78" y="f80"/>
                  </a:lnTo>
                  <a:lnTo>
                    <a:pt x="f78" y="f80"/>
                  </a:lnTo>
                  <a:lnTo>
                    <a:pt x="f22" y="f24"/>
                  </a:lnTo>
                  <a:lnTo>
                    <a:pt x="f81" y="f82"/>
                  </a:lnTo>
                  <a:lnTo>
                    <a:pt x="f65" y="f83"/>
                  </a:lnTo>
                  <a:lnTo>
                    <a:pt x="f65" y="f83"/>
                  </a:lnTo>
                  <a:lnTo>
                    <a:pt x="f3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</p:grpSp>
      <p:grpSp>
        <p:nvGrpSpPr>
          <p:cNvPr id="35" name="Group 4">
            <a:extLst>
              <a:ext uri="{FF2B5EF4-FFF2-40B4-BE49-F238E27FC236}">
                <a16:creationId xmlns:a16="http://schemas.microsoft.com/office/drawing/2014/main" id="{F1883062-022A-6B49-9D16-18B7D9C6E0E5}"/>
              </a:ext>
            </a:extLst>
          </p:cNvPr>
          <p:cNvGrpSpPr/>
          <p:nvPr/>
        </p:nvGrpSpPr>
        <p:grpSpPr>
          <a:xfrm>
            <a:off x="3102840" y="7123320"/>
            <a:ext cx="347400" cy="815400"/>
            <a:chOff x="3102840" y="7123320"/>
            <a:chExt cx="347400" cy="815400"/>
          </a:xfrm>
        </p:grpSpPr>
        <p:sp>
          <p:nvSpPr>
            <p:cNvPr id="36" name="AutoShape 3">
              <a:extLst>
                <a:ext uri="{FF2B5EF4-FFF2-40B4-BE49-F238E27FC236}">
                  <a16:creationId xmlns:a16="http://schemas.microsoft.com/office/drawing/2014/main" id="{B04D0286-73B7-584A-B713-8A93323A1593}"/>
                </a:ext>
              </a:extLst>
            </p:cNvPr>
            <p:cNvSpPr/>
            <p:nvPr/>
          </p:nvSpPr>
          <p:spPr>
            <a:xfrm>
              <a:off x="3102840" y="7123320"/>
              <a:ext cx="347400" cy="815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37" name="Rectangle 5">
              <a:extLst>
                <a:ext uri="{FF2B5EF4-FFF2-40B4-BE49-F238E27FC236}">
                  <a16:creationId xmlns:a16="http://schemas.microsoft.com/office/drawing/2014/main" id="{AA5BF7C1-7AB6-6E4F-982B-7A21773D88E9}"/>
                </a:ext>
              </a:extLst>
            </p:cNvPr>
            <p:cNvSpPr/>
            <p:nvPr/>
          </p:nvSpPr>
          <p:spPr>
            <a:xfrm>
              <a:off x="3402720" y="7559279"/>
              <a:ext cx="19440" cy="378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38" name="Rectangle 6">
              <a:extLst>
                <a:ext uri="{FF2B5EF4-FFF2-40B4-BE49-F238E27FC236}">
                  <a16:creationId xmlns:a16="http://schemas.microsoft.com/office/drawing/2014/main" id="{1FE6751F-B535-6E4E-B26B-206055F187BA}"/>
                </a:ext>
              </a:extLst>
            </p:cNvPr>
            <p:cNvSpPr/>
            <p:nvPr/>
          </p:nvSpPr>
          <p:spPr>
            <a:xfrm>
              <a:off x="3124440" y="7559279"/>
              <a:ext cx="19440" cy="378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D3C8835-4C48-C74B-8842-A28CAD6B35E5}"/>
                </a:ext>
              </a:extLst>
            </p:cNvPr>
            <p:cNvSpPr/>
            <p:nvPr/>
          </p:nvSpPr>
          <p:spPr>
            <a:xfrm>
              <a:off x="3108959" y="7128000"/>
              <a:ext cx="333360" cy="580680"/>
            </a:xfrm>
            <a:custGeom>
              <a:avLst/>
              <a:gdLst>
                <a:gd name="f0" fmla="val 180"/>
                <a:gd name="f1" fmla="val 0"/>
                <a:gd name="f2" fmla="val 218"/>
                <a:gd name="f3" fmla="val 376"/>
                <a:gd name="f4" fmla="val 70"/>
                <a:gd name="f5" fmla="val 74"/>
                <a:gd name="f6" fmla="val 24"/>
                <a:gd name="f7" fmla="val 101"/>
                <a:gd name="f8" fmla="val 300"/>
                <a:gd name="f9" fmla="val 37"/>
                <a:gd name="f10" fmla="val 38"/>
                <a:gd name="f11" fmla="val 181"/>
                <a:gd name="f12" fmla="val 374"/>
                <a:gd name="f13" fmla="val 373"/>
                <a:gd name="f14" fmla="val 192"/>
                <a:gd name="f15" fmla="val 14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8" h="376">
                  <a:moveTo>
                    <a:pt x="f4" y="f1"/>
                  </a:moveTo>
                  <a:lnTo>
                    <a:pt x="f4" y="f1"/>
                  </a:lnTo>
                  <a:lnTo>
                    <a:pt x="f4" y="f5"/>
                  </a:lnTo>
                  <a:lnTo>
                    <a:pt x="f4" y="f5"/>
                  </a:lnTo>
                  <a:lnTo>
                    <a:pt x="f6" y="f5"/>
                  </a:lnTo>
                  <a:lnTo>
                    <a:pt x="f1" y="f7"/>
                  </a:lnTo>
                  <a:lnTo>
                    <a:pt x="f1" y="f8"/>
                  </a:lnTo>
                  <a:lnTo>
                    <a:pt x="f9" y="f3"/>
                  </a:lnTo>
                  <a:lnTo>
                    <a:pt x="f10" y="f3"/>
                  </a:lnTo>
                  <a:lnTo>
                    <a:pt x="f10" y="f3"/>
                  </a:lnTo>
                  <a:lnTo>
                    <a:pt x="f0" y="f3"/>
                  </a:lnTo>
                  <a:lnTo>
                    <a:pt x="f0" y="f3"/>
                  </a:lnTo>
                  <a:lnTo>
                    <a:pt x="f11" y="f12"/>
                  </a:lnTo>
                  <a:lnTo>
                    <a:pt x="f11" y="f13"/>
                  </a:lnTo>
                  <a:lnTo>
                    <a:pt x="f2" y="f8"/>
                  </a:lnTo>
                  <a:lnTo>
                    <a:pt x="f2" y="f7"/>
                  </a:lnTo>
                  <a:lnTo>
                    <a:pt x="f14" y="f5"/>
                  </a:lnTo>
                  <a:lnTo>
                    <a:pt x="f14" y="f5"/>
                  </a:lnTo>
                  <a:lnTo>
                    <a:pt x="f15" y="f5"/>
                  </a:lnTo>
                  <a:lnTo>
                    <a:pt x="f15" y="f5"/>
                  </a:lnTo>
                  <a:lnTo>
                    <a:pt x="f15" y="f1"/>
                  </a:lnTo>
                  <a:lnTo>
                    <a:pt x="f4" y="f1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40" name="Line 8">
              <a:extLst>
                <a:ext uri="{FF2B5EF4-FFF2-40B4-BE49-F238E27FC236}">
                  <a16:creationId xmlns:a16="http://schemas.microsoft.com/office/drawing/2014/main" id="{1330B96B-D37B-F949-A158-C173975F0708}"/>
                </a:ext>
              </a:extLst>
            </p:cNvPr>
            <p:cNvSpPr/>
            <p:nvPr/>
          </p:nvSpPr>
          <p:spPr>
            <a:xfrm>
              <a:off x="3215880" y="71280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41" name="Line 9">
              <a:extLst>
                <a:ext uri="{FF2B5EF4-FFF2-40B4-BE49-F238E27FC236}">
                  <a16:creationId xmlns:a16="http://schemas.microsoft.com/office/drawing/2014/main" id="{1CADE837-2B59-9443-BD80-FA945E61DA48}"/>
                </a:ext>
              </a:extLst>
            </p:cNvPr>
            <p:cNvSpPr/>
            <p:nvPr/>
          </p:nvSpPr>
          <p:spPr>
            <a:xfrm>
              <a:off x="3215880" y="7128000"/>
              <a:ext cx="0" cy="1141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42" name="Line 10">
              <a:extLst>
                <a:ext uri="{FF2B5EF4-FFF2-40B4-BE49-F238E27FC236}">
                  <a16:creationId xmlns:a16="http://schemas.microsoft.com/office/drawing/2014/main" id="{7DD05DBB-A48E-9442-BCC0-0EE646B811A8}"/>
                </a:ext>
              </a:extLst>
            </p:cNvPr>
            <p:cNvSpPr/>
            <p:nvPr/>
          </p:nvSpPr>
          <p:spPr>
            <a:xfrm>
              <a:off x="3215880" y="72421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43" name="Line 11">
              <a:extLst>
                <a:ext uri="{FF2B5EF4-FFF2-40B4-BE49-F238E27FC236}">
                  <a16:creationId xmlns:a16="http://schemas.microsoft.com/office/drawing/2014/main" id="{C409CB50-2554-AF44-9599-9962ECD0BC93}"/>
                </a:ext>
              </a:extLst>
            </p:cNvPr>
            <p:cNvSpPr/>
            <p:nvPr/>
          </p:nvSpPr>
          <p:spPr>
            <a:xfrm flipH="1">
              <a:off x="3145319" y="7242120"/>
              <a:ext cx="70561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44" name="Line 12">
              <a:extLst>
                <a:ext uri="{FF2B5EF4-FFF2-40B4-BE49-F238E27FC236}">
                  <a16:creationId xmlns:a16="http://schemas.microsoft.com/office/drawing/2014/main" id="{77FD0342-EE3B-224D-9FAB-55DA29C0245C}"/>
                </a:ext>
              </a:extLst>
            </p:cNvPr>
            <p:cNvSpPr/>
            <p:nvPr/>
          </p:nvSpPr>
          <p:spPr>
            <a:xfrm flipH="1">
              <a:off x="3108600" y="7242120"/>
              <a:ext cx="36719" cy="42120"/>
            </a:xfrm>
            <a:prstGeom prst="line">
              <a:avLst/>
            </a:prstGeom>
            <a:noFill/>
            <a:ln w="1764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45" name="Line 13">
              <a:extLst>
                <a:ext uri="{FF2B5EF4-FFF2-40B4-BE49-F238E27FC236}">
                  <a16:creationId xmlns:a16="http://schemas.microsoft.com/office/drawing/2014/main" id="{4C13B24E-196A-FC41-875D-96F7C4B93F8B}"/>
                </a:ext>
              </a:extLst>
            </p:cNvPr>
            <p:cNvSpPr/>
            <p:nvPr/>
          </p:nvSpPr>
          <p:spPr>
            <a:xfrm>
              <a:off x="3108600" y="7284240"/>
              <a:ext cx="0" cy="30743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46" name="Line 14">
              <a:extLst>
                <a:ext uri="{FF2B5EF4-FFF2-40B4-BE49-F238E27FC236}">
                  <a16:creationId xmlns:a16="http://schemas.microsoft.com/office/drawing/2014/main" id="{1B84B69D-38D1-3C4D-8D47-19DE940C0CF0}"/>
                </a:ext>
              </a:extLst>
            </p:cNvPr>
            <p:cNvSpPr/>
            <p:nvPr/>
          </p:nvSpPr>
          <p:spPr>
            <a:xfrm>
              <a:off x="3108600" y="7591320"/>
              <a:ext cx="56520" cy="117360"/>
            </a:xfrm>
            <a:prstGeom prst="line">
              <a:avLst/>
            </a:prstGeom>
            <a:noFill/>
            <a:ln w="1764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47" name="Line 15">
              <a:extLst>
                <a:ext uri="{FF2B5EF4-FFF2-40B4-BE49-F238E27FC236}">
                  <a16:creationId xmlns:a16="http://schemas.microsoft.com/office/drawing/2014/main" id="{216A5D52-5DB1-204A-A68F-97E75249C8FF}"/>
                </a:ext>
              </a:extLst>
            </p:cNvPr>
            <p:cNvSpPr/>
            <p:nvPr/>
          </p:nvSpPr>
          <p:spPr>
            <a:xfrm>
              <a:off x="3165120" y="7708680"/>
              <a:ext cx="1799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48" name="Line 16">
              <a:extLst>
                <a:ext uri="{FF2B5EF4-FFF2-40B4-BE49-F238E27FC236}">
                  <a16:creationId xmlns:a16="http://schemas.microsoft.com/office/drawing/2014/main" id="{106365FD-7877-C042-A3A9-459778DB3C2E}"/>
                </a:ext>
              </a:extLst>
            </p:cNvPr>
            <p:cNvSpPr/>
            <p:nvPr/>
          </p:nvSpPr>
          <p:spPr>
            <a:xfrm>
              <a:off x="3166919" y="77086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49" name="Line 17">
              <a:extLst>
                <a:ext uri="{FF2B5EF4-FFF2-40B4-BE49-F238E27FC236}">
                  <a16:creationId xmlns:a16="http://schemas.microsoft.com/office/drawing/2014/main" id="{0F3EDB2B-5E5B-A744-9D85-2588C4CAC210}"/>
                </a:ext>
              </a:extLst>
            </p:cNvPr>
            <p:cNvSpPr/>
            <p:nvPr/>
          </p:nvSpPr>
          <p:spPr>
            <a:xfrm>
              <a:off x="3166919" y="7708680"/>
              <a:ext cx="217441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50" name="Line 18">
              <a:extLst>
                <a:ext uri="{FF2B5EF4-FFF2-40B4-BE49-F238E27FC236}">
                  <a16:creationId xmlns:a16="http://schemas.microsoft.com/office/drawing/2014/main" id="{400D2CD9-601E-4043-A2E9-491F9EF548A7}"/>
                </a:ext>
              </a:extLst>
            </p:cNvPr>
            <p:cNvSpPr/>
            <p:nvPr/>
          </p:nvSpPr>
          <p:spPr>
            <a:xfrm>
              <a:off x="3384360" y="77086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51" name="Line 19">
              <a:extLst>
                <a:ext uri="{FF2B5EF4-FFF2-40B4-BE49-F238E27FC236}">
                  <a16:creationId xmlns:a16="http://schemas.microsoft.com/office/drawing/2014/main" id="{415D69B6-7928-0C49-AC76-BAA59333A103}"/>
                </a:ext>
              </a:extLst>
            </p:cNvPr>
            <p:cNvSpPr/>
            <p:nvPr/>
          </p:nvSpPr>
          <p:spPr>
            <a:xfrm flipV="1">
              <a:off x="3384360" y="7705440"/>
              <a:ext cx="1440" cy="3240"/>
            </a:xfrm>
            <a:prstGeom prst="line">
              <a:avLst/>
            </a:prstGeom>
            <a:noFill/>
            <a:ln w="1764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52" name="Line 20">
              <a:extLst>
                <a:ext uri="{FF2B5EF4-FFF2-40B4-BE49-F238E27FC236}">
                  <a16:creationId xmlns:a16="http://schemas.microsoft.com/office/drawing/2014/main" id="{E71DD236-4A96-034D-BC02-B4C1E305BB21}"/>
                </a:ext>
              </a:extLst>
            </p:cNvPr>
            <p:cNvSpPr/>
            <p:nvPr/>
          </p:nvSpPr>
          <p:spPr>
            <a:xfrm flipV="1">
              <a:off x="3385800" y="7704360"/>
              <a:ext cx="0" cy="143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53" name="Line 21">
              <a:extLst>
                <a:ext uri="{FF2B5EF4-FFF2-40B4-BE49-F238E27FC236}">
                  <a16:creationId xmlns:a16="http://schemas.microsoft.com/office/drawing/2014/main" id="{AF0CFEE2-157A-024E-9CB2-0444505E0670}"/>
                </a:ext>
              </a:extLst>
            </p:cNvPr>
            <p:cNvSpPr/>
            <p:nvPr/>
          </p:nvSpPr>
          <p:spPr>
            <a:xfrm flipV="1">
              <a:off x="3385800" y="7591320"/>
              <a:ext cx="56880" cy="112679"/>
            </a:xfrm>
            <a:prstGeom prst="line">
              <a:avLst/>
            </a:prstGeom>
            <a:noFill/>
            <a:ln w="1764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54" name="Line 22">
              <a:extLst>
                <a:ext uri="{FF2B5EF4-FFF2-40B4-BE49-F238E27FC236}">
                  <a16:creationId xmlns:a16="http://schemas.microsoft.com/office/drawing/2014/main" id="{09E64859-025A-4C4C-A174-B213762A1E87}"/>
                </a:ext>
              </a:extLst>
            </p:cNvPr>
            <p:cNvSpPr/>
            <p:nvPr/>
          </p:nvSpPr>
          <p:spPr>
            <a:xfrm flipV="1">
              <a:off x="3442680" y="7284240"/>
              <a:ext cx="0" cy="30743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55" name="Line 23">
              <a:extLst>
                <a:ext uri="{FF2B5EF4-FFF2-40B4-BE49-F238E27FC236}">
                  <a16:creationId xmlns:a16="http://schemas.microsoft.com/office/drawing/2014/main" id="{F354D995-DB33-FC41-9F06-AE2A6A92DC6F}"/>
                </a:ext>
              </a:extLst>
            </p:cNvPr>
            <p:cNvSpPr/>
            <p:nvPr/>
          </p:nvSpPr>
          <p:spPr>
            <a:xfrm flipH="1" flipV="1">
              <a:off x="3402720" y="7242120"/>
              <a:ext cx="39960" cy="42120"/>
            </a:xfrm>
            <a:prstGeom prst="line">
              <a:avLst/>
            </a:prstGeom>
            <a:noFill/>
            <a:ln w="1764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56" name="Line 24">
              <a:extLst>
                <a:ext uri="{FF2B5EF4-FFF2-40B4-BE49-F238E27FC236}">
                  <a16:creationId xmlns:a16="http://schemas.microsoft.com/office/drawing/2014/main" id="{5E3D3637-519C-BD42-AFB3-6F32B696E53F}"/>
                </a:ext>
              </a:extLst>
            </p:cNvPr>
            <p:cNvSpPr/>
            <p:nvPr/>
          </p:nvSpPr>
          <p:spPr>
            <a:xfrm>
              <a:off x="3402720" y="72421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57" name="Line 25">
              <a:extLst>
                <a:ext uri="{FF2B5EF4-FFF2-40B4-BE49-F238E27FC236}">
                  <a16:creationId xmlns:a16="http://schemas.microsoft.com/office/drawing/2014/main" id="{780A9B05-91CC-CF4A-9ADE-93700798C335}"/>
                </a:ext>
              </a:extLst>
            </p:cNvPr>
            <p:cNvSpPr/>
            <p:nvPr/>
          </p:nvSpPr>
          <p:spPr>
            <a:xfrm flipH="1">
              <a:off x="3332520" y="7242120"/>
              <a:ext cx="70560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58" name="Line 26">
              <a:extLst>
                <a:ext uri="{FF2B5EF4-FFF2-40B4-BE49-F238E27FC236}">
                  <a16:creationId xmlns:a16="http://schemas.microsoft.com/office/drawing/2014/main" id="{799AAD5E-0B89-2A40-8C3F-8D5A599890CC}"/>
                </a:ext>
              </a:extLst>
            </p:cNvPr>
            <p:cNvSpPr/>
            <p:nvPr/>
          </p:nvSpPr>
          <p:spPr>
            <a:xfrm>
              <a:off x="3332520" y="72421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59" name="Line 27">
              <a:extLst>
                <a:ext uri="{FF2B5EF4-FFF2-40B4-BE49-F238E27FC236}">
                  <a16:creationId xmlns:a16="http://schemas.microsoft.com/office/drawing/2014/main" id="{F65E99BE-2CC3-4C42-80A2-A0FF565E13E8}"/>
                </a:ext>
              </a:extLst>
            </p:cNvPr>
            <p:cNvSpPr/>
            <p:nvPr/>
          </p:nvSpPr>
          <p:spPr>
            <a:xfrm flipV="1">
              <a:off x="3332520" y="7128000"/>
              <a:ext cx="0" cy="1141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60" name="Line 28">
              <a:extLst>
                <a:ext uri="{FF2B5EF4-FFF2-40B4-BE49-F238E27FC236}">
                  <a16:creationId xmlns:a16="http://schemas.microsoft.com/office/drawing/2014/main" id="{BB7F3C27-3E37-3248-A956-1FA8BE16215F}"/>
                </a:ext>
              </a:extLst>
            </p:cNvPr>
            <p:cNvSpPr/>
            <p:nvPr/>
          </p:nvSpPr>
          <p:spPr>
            <a:xfrm flipH="1">
              <a:off x="3215880" y="7128000"/>
              <a:ext cx="116280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EE68A16F-269A-C149-8C56-3B8B63874C4A}"/>
                </a:ext>
              </a:extLst>
            </p:cNvPr>
            <p:cNvSpPr/>
            <p:nvPr/>
          </p:nvSpPr>
          <p:spPr>
            <a:xfrm>
              <a:off x="3197880" y="7325640"/>
              <a:ext cx="180360" cy="188280"/>
            </a:xfrm>
            <a:custGeom>
              <a:avLst/>
              <a:gdLst>
                <a:gd name="f0" fmla="val 0"/>
                <a:gd name="f1" fmla="val 118"/>
                <a:gd name="f2" fmla="val 122"/>
                <a:gd name="f3" fmla="val 79"/>
                <a:gd name="f4" fmla="val 113"/>
                <a:gd name="f5" fmla="val 74"/>
                <a:gd name="f6" fmla="val 117"/>
                <a:gd name="f7" fmla="val 68"/>
                <a:gd name="f8" fmla="val 120"/>
                <a:gd name="f9" fmla="val 62"/>
                <a:gd name="f10" fmla="val 58"/>
                <a:gd name="f11" fmla="val 54"/>
                <a:gd name="f12" fmla="val 45"/>
                <a:gd name="f13" fmla="val 37"/>
                <a:gd name="f14" fmla="val 121"/>
                <a:gd name="f15" fmla="val 33"/>
                <a:gd name="f16" fmla="val 30"/>
                <a:gd name="f17" fmla="val 26"/>
                <a:gd name="f18" fmla="val 115"/>
                <a:gd name="f19" fmla="val 23"/>
                <a:gd name="f20" fmla="val 111"/>
                <a:gd name="f21" fmla="val 20"/>
                <a:gd name="f22" fmla="val 100"/>
                <a:gd name="f23" fmla="val 18"/>
                <a:gd name="f24" fmla="val 90"/>
                <a:gd name="f25" fmla="val 15"/>
                <a:gd name="f26" fmla="val 76"/>
                <a:gd name="f27" fmla="val 14"/>
                <a:gd name="f28" fmla="val 70"/>
                <a:gd name="f29" fmla="val 10"/>
                <a:gd name="f30" fmla="val 4"/>
                <a:gd name="f31" fmla="val 52"/>
                <a:gd name="f32" fmla="val 2"/>
                <a:gd name="f33" fmla="val 41"/>
                <a:gd name="f34" fmla="val 32"/>
                <a:gd name="f35" fmla="val 3"/>
                <a:gd name="f36" fmla="val 31"/>
                <a:gd name="f37" fmla="val 6"/>
                <a:gd name="f38" fmla="val 7"/>
                <a:gd name="f39" fmla="val 34"/>
                <a:gd name="f40" fmla="val 22"/>
                <a:gd name="f41" fmla="val 59"/>
                <a:gd name="f42" fmla="val 29"/>
                <a:gd name="f43" fmla="val 55"/>
                <a:gd name="f44" fmla="val 27"/>
                <a:gd name="f45" fmla="val 8"/>
                <a:gd name="f46" fmla="val 35"/>
                <a:gd name="f47" fmla="val 11"/>
                <a:gd name="f48" fmla="val 49"/>
                <a:gd name="f49" fmla="val 51"/>
                <a:gd name="f50" fmla="val 42"/>
                <a:gd name="f51" fmla="val 43"/>
                <a:gd name="f52" fmla="val 48"/>
                <a:gd name="f53" fmla="val 46"/>
                <a:gd name="f54" fmla="val 24"/>
                <a:gd name="f55" fmla="val 50"/>
                <a:gd name="f56" fmla="val 1"/>
                <a:gd name="f57" fmla="val 57"/>
                <a:gd name="f58" fmla="val 60"/>
                <a:gd name="f59" fmla="val 56"/>
                <a:gd name="f60" fmla="val 77"/>
                <a:gd name="f61" fmla="val 13"/>
                <a:gd name="f62" fmla="val 80"/>
                <a:gd name="f63" fmla="val 85"/>
                <a:gd name="f64" fmla="val 87"/>
                <a:gd name="f65" fmla="val 88"/>
                <a:gd name="f66" fmla="val 17"/>
                <a:gd name="f67" fmla="val 21"/>
                <a:gd name="f68" fmla="val 44"/>
                <a:gd name="f69" fmla="val 72"/>
                <a:gd name="f70" fmla="val 66"/>
                <a:gd name="f71" fmla="val 73"/>
                <a:gd name="f72" fmla="val 83"/>
                <a:gd name="f73" fmla="val 81"/>
                <a:gd name="f74" fmla="val 84"/>
                <a:gd name="f75" fmla="val 82"/>
                <a:gd name="f76" fmla="val 75"/>
                <a:gd name="f77" fmla="val 106"/>
                <a:gd name="f78" fmla="val 108"/>
                <a:gd name="f79" fmla="val 116"/>
                <a:gd name="f80" fmla="val 86"/>
                <a:gd name="f81" fmla="val 95"/>
                <a:gd name="f82" fmla="val 94"/>
                <a:gd name="f83" fmla="val 10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18" h="122">
                  <a:moveTo>
                    <a:pt x="f3" y="f4"/>
                  </a:moveTo>
                  <a:lnTo>
                    <a:pt x="f3" y="f4"/>
                  </a:lnTo>
                  <a:lnTo>
                    <a:pt x="f5" y="f6"/>
                  </a:lnTo>
                  <a:lnTo>
                    <a:pt x="f7" y="f8"/>
                  </a:lnTo>
                  <a:lnTo>
                    <a:pt x="f9" y="f2"/>
                  </a:lnTo>
                  <a:lnTo>
                    <a:pt x="f10" y="f2"/>
                  </a:lnTo>
                  <a:lnTo>
                    <a:pt x="f11" y="f2"/>
                  </a:lnTo>
                  <a:lnTo>
                    <a:pt x="f11" y="f2"/>
                  </a:lnTo>
                  <a:lnTo>
                    <a:pt x="f12" y="f2"/>
                  </a:lnTo>
                  <a:lnTo>
                    <a:pt x="f13" y="f14"/>
                  </a:lnTo>
                  <a:lnTo>
                    <a:pt x="f15" y="f14"/>
                  </a:lnTo>
                  <a:lnTo>
                    <a:pt x="f16" y="f1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9"/>
                  </a:lnTo>
                  <a:lnTo>
                    <a:pt x="f29" y="f9"/>
                  </a:lnTo>
                  <a:lnTo>
                    <a:pt x="f30" y="f31"/>
                  </a:lnTo>
                  <a:lnTo>
                    <a:pt x="f32" y="f12"/>
                  </a:lnTo>
                  <a:lnTo>
                    <a:pt x="f0" y="f33"/>
                  </a:lnTo>
                  <a:lnTo>
                    <a:pt x="f0" y="f33"/>
                  </a:lnTo>
                  <a:lnTo>
                    <a:pt x="f0" y="f13"/>
                  </a:lnTo>
                  <a:lnTo>
                    <a:pt x="f32" y="f34"/>
                  </a:lnTo>
                  <a:lnTo>
                    <a:pt x="f35" y="f36"/>
                  </a:lnTo>
                  <a:lnTo>
                    <a:pt x="f30" y="f36"/>
                  </a:lnTo>
                  <a:lnTo>
                    <a:pt x="f37" y="f34"/>
                  </a:lnTo>
                  <a:lnTo>
                    <a:pt x="f38" y="f39"/>
                  </a:lnTo>
                  <a:lnTo>
                    <a:pt x="f38" y="f39"/>
                  </a:lnTo>
                  <a:lnTo>
                    <a:pt x="f40" y="f10"/>
                  </a:lnTo>
                  <a:lnTo>
                    <a:pt x="f40" y="f10"/>
                  </a:lnTo>
                  <a:lnTo>
                    <a:pt x="f19" y="f41"/>
                  </a:lnTo>
                  <a:lnTo>
                    <a:pt x="f17" y="f41"/>
                  </a:lnTo>
                  <a:lnTo>
                    <a:pt x="f42" y="f41"/>
                  </a:lnTo>
                  <a:lnTo>
                    <a:pt x="f16" y="f43"/>
                  </a:lnTo>
                  <a:lnTo>
                    <a:pt x="f16" y="f43"/>
                  </a:lnTo>
                  <a:lnTo>
                    <a:pt x="f17" y="f25"/>
                  </a:lnTo>
                  <a:lnTo>
                    <a:pt x="f17" y="f25"/>
                  </a:lnTo>
                  <a:lnTo>
                    <a:pt x="f44" y="f45"/>
                  </a:lnTo>
                  <a:lnTo>
                    <a:pt x="f42" y="f37"/>
                  </a:lnTo>
                  <a:lnTo>
                    <a:pt x="f16" y="f37"/>
                  </a:lnTo>
                  <a:lnTo>
                    <a:pt x="f16" y="f37"/>
                  </a:lnTo>
                  <a:lnTo>
                    <a:pt x="f39" y="f37"/>
                  </a:lnTo>
                  <a:lnTo>
                    <a:pt x="f46" y="f45"/>
                  </a:lnTo>
                  <a:lnTo>
                    <a:pt x="f13" y="f47"/>
                  </a:lnTo>
                  <a:lnTo>
                    <a:pt x="f13" y="f47"/>
                  </a:lnTo>
                  <a:lnTo>
                    <a:pt x="f33" y="f48"/>
                  </a:lnTo>
                  <a:lnTo>
                    <a:pt x="f33" y="f48"/>
                  </a:lnTo>
                  <a:lnTo>
                    <a:pt x="f33" y="f49"/>
                  </a:lnTo>
                  <a:lnTo>
                    <a:pt x="f50" y="f31"/>
                  </a:lnTo>
                  <a:lnTo>
                    <a:pt x="f51" y="f31"/>
                  </a:lnTo>
                  <a:lnTo>
                    <a:pt x="f12" y="f52"/>
                  </a:lnTo>
                  <a:lnTo>
                    <a:pt x="f12" y="f52"/>
                  </a:lnTo>
                  <a:lnTo>
                    <a:pt x="f53" y="f54"/>
                  </a:lnTo>
                  <a:lnTo>
                    <a:pt x="f48" y="f30"/>
                  </a:lnTo>
                  <a:lnTo>
                    <a:pt x="f48" y="f30"/>
                  </a:lnTo>
                  <a:lnTo>
                    <a:pt x="f55" y="f56"/>
                  </a:lnTo>
                  <a:lnTo>
                    <a:pt x="f11" y="f0"/>
                  </a:lnTo>
                  <a:lnTo>
                    <a:pt x="f57" y="f0"/>
                  </a:lnTo>
                  <a:lnTo>
                    <a:pt x="f10" y="f56"/>
                  </a:lnTo>
                  <a:lnTo>
                    <a:pt x="f58" y="f35"/>
                  </a:lnTo>
                  <a:lnTo>
                    <a:pt x="f58" y="f38"/>
                  </a:lnTo>
                  <a:lnTo>
                    <a:pt x="f58" y="f38"/>
                  </a:lnTo>
                  <a:lnTo>
                    <a:pt x="f59" y="f48"/>
                  </a:lnTo>
                  <a:lnTo>
                    <a:pt x="f59" y="f48"/>
                  </a:lnTo>
                  <a:lnTo>
                    <a:pt x="f59" y="f49"/>
                  </a:lnTo>
                  <a:lnTo>
                    <a:pt x="f10" y="f31"/>
                  </a:lnTo>
                  <a:lnTo>
                    <a:pt x="f58" y="f49"/>
                  </a:lnTo>
                  <a:lnTo>
                    <a:pt x="f9" y="f48"/>
                  </a:lnTo>
                  <a:lnTo>
                    <a:pt x="f9" y="f48"/>
                  </a:lnTo>
                  <a:lnTo>
                    <a:pt x="f60" y="f27"/>
                  </a:lnTo>
                  <a:lnTo>
                    <a:pt x="f60" y="f27"/>
                  </a:lnTo>
                  <a:lnTo>
                    <a:pt x="f3" y="f61"/>
                  </a:lnTo>
                  <a:lnTo>
                    <a:pt x="f62" y="f47"/>
                  </a:lnTo>
                  <a:lnTo>
                    <a:pt x="f63" y="f47"/>
                  </a:lnTo>
                  <a:lnTo>
                    <a:pt x="f64" y="f61"/>
                  </a:lnTo>
                  <a:lnTo>
                    <a:pt x="f65" y="f27"/>
                  </a:lnTo>
                  <a:lnTo>
                    <a:pt x="f65" y="f66"/>
                  </a:lnTo>
                  <a:lnTo>
                    <a:pt x="f64" y="f67"/>
                  </a:lnTo>
                  <a:lnTo>
                    <a:pt x="f64" y="f67"/>
                  </a:lnTo>
                  <a:lnTo>
                    <a:pt x="f3" y="f68"/>
                  </a:lnTo>
                  <a:lnTo>
                    <a:pt x="f69" y="f9"/>
                  </a:lnTo>
                  <a:lnTo>
                    <a:pt x="f69" y="f9"/>
                  </a:lnTo>
                  <a:lnTo>
                    <a:pt x="f69" y="f70"/>
                  </a:lnTo>
                  <a:lnTo>
                    <a:pt x="f69" y="f69"/>
                  </a:lnTo>
                  <a:lnTo>
                    <a:pt x="f71" y="f26"/>
                  </a:lnTo>
                  <a:lnTo>
                    <a:pt x="f5" y="f62"/>
                  </a:lnTo>
                  <a:lnTo>
                    <a:pt x="f5" y="f62"/>
                  </a:lnTo>
                  <a:lnTo>
                    <a:pt x="f60" y="f72"/>
                  </a:lnTo>
                  <a:lnTo>
                    <a:pt x="f73" y="f74"/>
                  </a:lnTo>
                  <a:lnTo>
                    <a:pt x="f74" y="f74"/>
                  </a:lnTo>
                  <a:lnTo>
                    <a:pt x="f65" y="f75"/>
                  </a:lnTo>
                  <a:lnTo>
                    <a:pt x="f65" y="f75"/>
                  </a:lnTo>
                  <a:lnTo>
                    <a:pt x="f22" y="f76"/>
                  </a:lnTo>
                  <a:lnTo>
                    <a:pt x="f77" y="f69"/>
                  </a:lnTo>
                  <a:lnTo>
                    <a:pt x="f78" y="f69"/>
                  </a:lnTo>
                  <a:lnTo>
                    <a:pt x="f20" y="f71"/>
                  </a:lnTo>
                  <a:lnTo>
                    <a:pt x="f20" y="f71"/>
                  </a:lnTo>
                  <a:lnTo>
                    <a:pt x="f79" y="f26"/>
                  </a:lnTo>
                  <a:lnTo>
                    <a:pt x="f1" y="f62"/>
                  </a:lnTo>
                  <a:lnTo>
                    <a:pt x="f79" y="f75"/>
                  </a:lnTo>
                  <a:lnTo>
                    <a:pt x="f18" y="f72"/>
                  </a:lnTo>
                  <a:lnTo>
                    <a:pt x="f78" y="f80"/>
                  </a:lnTo>
                  <a:lnTo>
                    <a:pt x="f78" y="f80"/>
                  </a:lnTo>
                  <a:lnTo>
                    <a:pt x="f22" y="f24"/>
                  </a:lnTo>
                  <a:lnTo>
                    <a:pt x="f81" y="f82"/>
                  </a:lnTo>
                  <a:lnTo>
                    <a:pt x="f65" y="f83"/>
                  </a:lnTo>
                  <a:lnTo>
                    <a:pt x="f65" y="f83"/>
                  </a:lnTo>
                  <a:lnTo>
                    <a:pt x="f3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</p:grpSp>
      <p:grpSp>
        <p:nvGrpSpPr>
          <p:cNvPr id="62" name="Group 4">
            <a:extLst>
              <a:ext uri="{FF2B5EF4-FFF2-40B4-BE49-F238E27FC236}">
                <a16:creationId xmlns:a16="http://schemas.microsoft.com/office/drawing/2014/main" id="{04208A32-FB67-9942-8A64-5DFB565007B7}"/>
              </a:ext>
            </a:extLst>
          </p:cNvPr>
          <p:cNvGrpSpPr/>
          <p:nvPr/>
        </p:nvGrpSpPr>
        <p:grpSpPr>
          <a:xfrm>
            <a:off x="3849839" y="7112520"/>
            <a:ext cx="347400" cy="815400"/>
            <a:chOff x="3849839" y="7112520"/>
            <a:chExt cx="347400" cy="815400"/>
          </a:xfrm>
        </p:grpSpPr>
        <p:sp>
          <p:nvSpPr>
            <p:cNvPr id="63" name="AutoShape 3">
              <a:extLst>
                <a:ext uri="{FF2B5EF4-FFF2-40B4-BE49-F238E27FC236}">
                  <a16:creationId xmlns:a16="http://schemas.microsoft.com/office/drawing/2014/main" id="{B1E351D0-313D-C749-BCBA-318C76728B70}"/>
                </a:ext>
              </a:extLst>
            </p:cNvPr>
            <p:cNvSpPr/>
            <p:nvPr/>
          </p:nvSpPr>
          <p:spPr>
            <a:xfrm>
              <a:off x="3849839" y="7112520"/>
              <a:ext cx="347400" cy="815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1835B637-22B4-234B-88E4-6C691F0188CB}"/>
                </a:ext>
              </a:extLst>
            </p:cNvPr>
            <p:cNvSpPr/>
            <p:nvPr/>
          </p:nvSpPr>
          <p:spPr>
            <a:xfrm>
              <a:off x="4150079" y="7548120"/>
              <a:ext cx="19440" cy="378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65" name="Rectangle 6">
              <a:extLst>
                <a:ext uri="{FF2B5EF4-FFF2-40B4-BE49-F238E27FC236}">
                  <a16:creationId xmlns:a16="http://schemas.microsoft.com/office/drawing/2014/main" id="{1E080A30-4B6A-0342-83A1-369B6208C8BE}"/>
                </a:ext>
              </a:extLst>
            </p:cNvPr>
            <p:cNvSpPr/>
            <p:nvPr/>
          </p:nvSpPr>
          <p:spPr>
            <a:xfrm>
              <a:off x="3871440" y="7548120"/>
              <a:ext cx="19440" cy="378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DF361D04-1A03-3E4E-A65C-67C1577CC03E}"/>
                </a:ext>
              </a:extLst>
            </p:cNvPr>
            <p:cNvSpPr/>
            <p:nvPr/>
          </p:nvSpPr>
          <p:spPr>
            <a:xfrm>
              <a:off x="3855959" y="7116839"/>
              <a:ext cx="333360" cy="580680"/>
            </a:xfrm>
            <a:custGeom>
              <a:avLst/>
              <a:gdLst>
                <a:gd name="f0" fmla="val 180"/>
                <a:gd name="f1" fmla="val 0"/>
                <a:gd name="f2" fmla="val 218"/>
                <a:gd name="f3" fmla="val 376"/>
                <a:gd name="f4" fmla="val 70"/>
                <a:gd name="f5" fmla="val 74"/>
                <a:gd name="f6" fmla="val 24"/>
                <a:gd name="f7" fmla="val 101"/>
                <a:gd name="f8" fmla="val 300"/>
                <a:gd name="f9" fmla="val 37"/>
                <a:gd name="f10" fmla="val 38"/>
                <a:gd name="f11" fmla="val 181"/>
                <a:gd name="f12" fmla="val 374"/>
                <a:gd name="f13" fmla="val 373"/>
                <a:gd name="f14" fmla="val 192"/>
                <a:gd name="f15" fmla="val 14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8" h="376">
                  <a:moveTo>
                    <a:pt x="f4" y="f1"/>
                  </a:moveTo>
                  <a:lnTo>
                    <a:pt x="f4" y="f1"/>
                  </a:lnTo>
                  <a:lnTo>
                    <a:pt x="f4" y="f5"/>
                  </a:lnTo>
                  <a:lnTo>
                    <a:pt x="f4" y="f5"/>
                  </a:lnTo>
                  <a:lnTo>
                    <a:pt x="f6" y="f5"/>
                  </a:lnTo>
                  <a:lnTo>
                    <a:pt x="f1" y="f7"/>
                  </a:lnTo>
                  <a:lnTo>
                    <a:pt x="f1" y="f8"/>
                  </a:lnTo>
                  <a:lnTo>
                    <a:pt x="f9" y="f3"/>
                  </a:lnTo>
                  <a:lnTo>
                    <a:pt x="f10" y="f3"/>
                  </a:lnTo>
                  <a:lnTo>
                    <a:pt x="f10" y="f3"/>
                  </a:lnTo>
                  <a:lnTo>
                    <a:pt x="f0" y="f3"/>
                  </a:lnTo>
                  <a:lnTo>
                    <a:pt x="f0" y="f3"/>
                  </a:lnTo>
                  <a:lnTo>
                    <a:pt x="f11" y="f12"/>
                  </a:lnTo>
                  <a:lnTo>
                    <a:pt x="f11" y="f13"/>
                  </a:lnTo>
                  <a:lnTo>
                    <a:pt x="f2" y="f8"/>
                  </a:lnTo>
                  <a:lnTo>
                    <a:pt x="f2" y="f7"/>
                  </a:lnTo>
                  <a:lnTo>
                    <a:pt x="f14" y="f5"/>
                  </a:lnTo>
                  <a:lnTo>
                    <a:pt x="f14" y="f5"/>
                  </a:lnTo>
                  <a:lnTo>
                    <a:pt x="f15" y="f5"/>
                  </a:lnTo>
                  <a:lnTo>
                    <a:pt x="f15" y="f5"/>
                  </a:lnTo>
                  <a:lnTo>
                    <a:pt x="f15" y="f1"/>
                  </a:lnTo>
                  <a:lnTo>
                    <a:pt x="f4" y="f1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67" name="Line 8">
              <a:extLst>
                <a:ext uri="{FF2B5EF4-FFF2-40B4-BE49-F238E27FC236}">
                  <a16:creationId xmlns:a16="http://schemas.microsoft.com/office/drawing/2014/main" id="{24F09240-5DA1-D440-925F-E46B1F102F52}"/>
                </a:ext>
              </a:extLst>
            </p:cNvPr>
            <p:cNvSpPr/>
            <p:nvPr/>
          </p:nvSpPr>
          <p:spPr>
            <a:xfrm>
              <a:off x="3962879" y="7116839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68" name="Line 9">
              <a:extLst>
                <a:ext uri="{FF2B5EF4-FFF2-40B4-BE49-F238E27FC236}">
                  <a16:creationId xmlns:a16="http://schemas.microsoft.com/office/drawing/2014/main" id="{81F0B27D-6E2E-D046-868C-E70ABBBD8B8F}"/>
                </a:ext>
              </a:extLst>
            </p:cNvPr>
            <p:cNvSpPr/>
            <p:nvPr/>
          </p:nvSpPr>
          <p:spPr>
            <a:xfrm>
              <a:off x="3962879" y="7116839"/>
              <a:ext cx="0" cy="11448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69" name="Line 10">
              <a:extLst>
                <a:ext uri="{FF2B5EF4-FFF2-40B4-BE49-F238E27FC236}">
                  <a16:creationId xmlns:a16="http://schemas.microsoft.com/office/drawing/2014/main" id="{49D0CE2B-0D7E-B646-8EE3-89B192E91762}"/>
                </a:ext>
              </a:extLst>
            </p:cNvPr>
            <p:cNvSpPr/>
            <p:nvPr/>
          </p:nvSpPr>
          <p:spPr>
            <a:xfrm>
              <a:off x="3962879" y="7231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70" name="Line 11">
              <a:extLst>
                <a:ext uri="{FF2B5EF4-FFF2-40B4-BE49-F238E27FC236}">
                  <a16:creationId xmlns:a16="http://schemas.microsoft.com/office/drawing/2014/main" id="{9D6B3AE0-6679-5B47-8469-1A88A3984506}"/>
                </a:ext>
              </a:extLst>
            </p:cNvPr>
            <p:cNvSpPr/>
            <p:nvPr/>
          </p:nvSpPr>
          <p:spPr>
            <a:xfrm flipH="1">
              <a:off x="3892320" y="7231320"/>
              <a:ext cx="70559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71" name="Line 12">
              <a:extLst>
                <a:ext uri="{FF2B5EF4-FFF2-40B4-BE49-F238E27FC236}">
                  <a16:creationId xmlns:a16="http://schemas.microsoft.com/office/drawing/2014/main" id="{EAB3310B-B641-AF4C-824C-5AB4E2BDB109}"/>
                </a:ext>
              </a:extLst>
            </p:cNvPr>
            <p:cNvSpPr/>
            <p:nvPr/>
          </p:nvSpPr>
          <p:spPr>
            <a:xfrm flipH="1">
              <a:off x="3855959" y="7231320"/>
              <a:ext cx="36361" cy="41760"/>
            </a:xfrm>
            <a:prstGeom prst="line">
              <a:avLst/>
            </a:prstGeom>
            <a:noFill/>
            <a:ln w="1764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72" name="Line 13">
              <a:extLst>
                <a:ext uri="{FF2B5EF4-FFF2-40B4-BE49-F238E27FC236}">
                  <a16:creationId xmlns:a16="http://schemas.microsoft.com/office/drawing/2014/main" id="{EEBA78D6-F91B-BC49-8059-9049F7A6C026}"/>
                </a:ext>
              </a:extLst>
            </p:cNvPr>
            <p:cNvSpPr/>
            <p:nvPr/>
          </p:nvSpPr>
          <p:spPr>
            <a:xfrm>
              <a:off x="3855959" y="7273080"/>
              <a:ext cx="0" cy="30744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73" name="Line 14">
              <a:extLst>
                <a:ext uri="{FF2B5EF4-FFF2-40B4-BE49-F238E27FC236}">
                  <a16:creationId xmlns:a16="http://schemas.microsoft.com/office/drawing/2014/main" id="{5487D16B-2CCE-2444-9A5F-E48D6E2DC7FA}"/>
                </a:ext>
              </a:extLst>
            </p:cNvPr>
            <p:cNvSpPr/>
            <p:nvPr/>
          </p:nvSpPr>
          <p:spPr>
            <a:xfrm>
              <a:off x="3855959" y="7580160"/>
              <a:ext cx="56521" cy="117720"/>
            </a:xfrm>
            <a:prstGeom prst="line">
              <a:avLst/>
            </a:prstGeom>
            <a:noFill/>
            <a:ln w="1764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74" name="Line 15">
              <a:extLst>
                <a:ext uri="{FF2B5EF4-FFF2-40B4-BE49-F238E27FC236}">
                  <a16:creationId xmlns:a16="http://schemas.microsoft.com/office/drawing/2014/main" id="{F966C1D0-9E9B-CA4B-BFAD-2800E453C41A}"/>
                </a:ext>
              </a:extLst>
            </p:cNvPr>
            <p:cNvSpPr/>
            <p:nvPr/>
          </p:nvSpPr>
          <p:spPr>
            <a:xfrm>
              <a:off x="3912480" y="7697880"/>
              <a:ext cx="1440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75" name="Line 16">
              <a:extLst>
                <a:ext uri="{FF2B5EF4-FFF2-40B4-BE49-F238E27FC236}">
                  <a16:creationId xmlns:a16="http://schemas.microsoft.com/office/drawing/2014/main" id="{8E9E5CDC-A563-FC4B-80DD-680DA17BA51D}"/>
                </a:ext>
              </a:extLst>
            </p:cNvPr>
            <p:cNvSpPr/>
            <p:nvPr/>
          </p:nvSpPr>
          <p:spPr>
            <a:xfrm>
              <a:off x="3913920" y="76978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76" name="Line 17">
              <a:extLst>
                <a:ext uri="{FF2B5EF4-FFF2-40B4-BE49-F238E27FC236}">
                  <a16:creationId xmlns:a16="http://schemas.microsoft.com/office/drawing/2014/main" id="{2816CDFC-A8AD-B248-B6B1-6F1A37387746}"/>
                </a:ext>
              </a:extLst>
            </p:cNvPr>
            <p:cNvSpPr/>
            <p:nvPr/>
          </p:nvSpPr>
          <p:spPr>
            <a:xfrm>
              <a:off x="3913920" y="7697880"/>
              <a:ext cx="217440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77" name="Line 18">
              <a:extLst>
                <a:ext uri="{FF2B5EF4-FFF2-40B4-BE49-F238E27FC236}">
                  <a16:creationId xmlns:a16="http://schemas.microsoft.com/office/drawing/2014/main" id="{E3D9933A-B5FB-4A4D-B524-9C819A6CF758}"/>
                </a:ext>
              </a:extLst>
            </p:cNvPr>
            <p:cNvSpPr/>
            <p:nvPr/>
          </p:nvSpPr>
          <p:spPr>
            <a:xfrm>
              <a:off x="4131360" y="76978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78" name="Line 19">
              <a:extLst>
                <a:ext uri="{FF2B5EF4-FFF2-40B4-BE49-F238E27FC236}">
                  <a16:creationId xmlns:a16="http://schemas.microsoft.com/office/drawing/2014/main" id="{3532BD53-6633-2240-90FA-70CA43772B6B}"/>
                </a:ext>
              </a:extLst>
            </p:cNvPr>
            <p:cNvSpPr/>
            <p:nvPr/>
          </p:nvSpPr>
          <p:spPr>
            <a:xfrm flipV="1">
              <a:off x="4131360" y="7694640"/>
              <a:ext cx="1800" cy="3240"/>
            </a:xfrm>
            <a:prstGeom prst="line">
              <a:avLst/>
            </a:prstGeom>
            <a:noFill/>
            <a:ln w="1764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79" name="Line 20">
              <a:extLst>
                <a:ext uri="{FF2B5EF4-FFF2-40B4-BE49-F238E27FC236}">
                  <a16:creationId xmlns:a16="http://schemas.microsoft.com/office/drawing/2014/main" id="{ABA2142B-DEAA-4748-B680-B75F22978FCF}"/>
                </a:ext>
              </a:extLst>
            </p:cNvPr>
            <p:cNvSpPr/>
            <p:nvPr/>
          </p:nvSpPr>
          <p:spPr>
            <a:xfrm flipV="1">
              <a:off x="4133160" y="7693200"/>
              <a:ext cx="0" cy="180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0489BD12-AAB2-8C41-AF0C-1CE63F46054B}"/>
                </a:ext>
              </a:extLst>
            </p:cNvPr>
            <p:cNvSpPr/>
            <p:nvPr/>
          </p:nvSpPr>
          <p:spPr>
            <a:xfrm flipV="1">
              <a:off x="4133160" y="7580160"/>
              <a:ext cx="56519" cy="112680"/>
            </a:xfrm>
            <a:prstGeom prst="line">
              <a:avLst/>
            </a:prstGeom>
            <a:noFill/>
            <a:ln w="1764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8B08E411-DA48-DB40-B007-D8AD8D722648}"/>
                </a:ext>
              </a:extLst>
            </p:cNvPr>
            <p:cNvSpPr/>
            <p:nvPr/>
          </p:nvSpPr>
          <p:spPr>
            <a:xfrm flipV="1">
              <a:off x="4189679" y="7273080"/>
              <a:ext cx="0" cy="30744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6FD7BF12-D73E-8243-84BD-B5E4FFBB5A1C}"/>
                </a:ext>
              </a:extLst>
            </p:cNvPr>
            <p:cNvSpPr/>
            <p:nvPr/>
          </p:nvSpPr>
          <p:spPr>
            <a:xfrm flipH="1" flipV="1">
              <a:off x="4149719" y="7231320"/>
              <a:ext cx="39960" cy="41760"/>
            </a:xfrm>
            <a:prstGeom prst="line">
              <a:avLst/>
            </a:prstGeom>
            <a:noFill/>
            <a:ln w="1764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1B16F45-180B-0340-BC68-C4D41B413245}"/>
                </a:ext>
              </a:extLst>
            </p:cNvPr>
            <p:cNvSpPr/>
            <p:nvPr/>
          </p:nvSpPr>
          <p:spPr>
            <a:xfrm>
              <a:off x="4149719" y="7231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680812E2-13DC-824A-B8C1-030880422051}"/>
                </a:ext>
              </a:extLst>
            </p:cNvPr>
            <p:cNvSpPr/>
            <p:nvPr/>
          </p:nvSpPr>
          <p:spPr>
            <a:xfrm flipH="1">
              <a:off x="4079520" y="7231320"/>
              <a:ext cx="70559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01D1A676-D05B-AC43-9749-99CA8FE319B3}"/>
                </a:ext>
              </a:extLst>
            </p:cNvPr>
            <p:cNvSpPr/>
            <p:nvPr/>
          </p:nvSpPr>
          <p:spPr>
            <a:xfrm>
              <a:off x="4079520" y="7231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6564103B-C956-F846-89CF-7095A5E5669F}"/>
                </a:ext>
              </a:extLst>
            </p:cNvPr>
            <p:cNvSpPr/>
            <p:nvPr/>
          </p:nvSpPr>
          <p:spPr>
            <a:xfrm flipV="1">
              <a:off x="4079520" y="7116839"/>
              <a:ext cx="0" cy="11448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87" name="Line 28">
              <a:extLst>
                <a:ext uri="{FF2B5EF4-FFF2-40B4-BE49-F238E27FC236}">
                  <a16:creationId xmlns:a16="http://schemas.microsoft.com/office/drawing/2014/main" id="{795BF654-5E3D-ED42-AA0B-49AF10D7AF28}"/>
                </a:ext>
              </a:extLst>
            </p:cNvPr>
            <p:cNvSpPr/>
            <p:nvPr/>
          </p:nvSpPr>
          <p:spPr>
            <a:xfrm flipH="1">
              <a:off x="3962879" y="7116839"/>
              <a:ext cx="116281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98CD3317-0F48-6848-B01B-767BBA0CD418}"/>
                </a:ext>
              </a:extLst>
            </p:cNvPr>
            <p:cNvSpPr/>
            <p:nvPr/>
          </p:nvSpPr>
          <p:spPr>
            <a:xfrm>
              <a:off x="3944880" y="7314480"/>
              <a:ext cx="180360" cy="188280"/>
            </a:xfrm>
            <a:custGeom>
              <a:avLst/>
              <a:gdLst>
                <a:gd name="f0" fmla="val 0"/>
                <a:gd name="f1" fmla="val 118"/>
                <a:gd name="f2" fmla="val 122"/>
                <a:gd name="f3" fmla="val 79"/>
                <a:gd name="f4" fmla="val 113"/>
                <a:gd name="f5" fmla="val 74"/>
                <a:gd name="f6" fmla="val 117"/>
                <a:gd name="f7" fmla="val 68"/>
                <a:gd name="f8" fmla="val 120"/>
                <a:gd name="f9" fmla="val 62"/>
                <a:gd name="f10" fmla="val 58"/>
                <a:gd name="f11" fmla="val 54"/>
                <a:gd name="f12" fmla="val 45"/>
                <a:gd name="f13" fmla="val 37"/>
                <a:gd name="f14" fmla="val 121"/>
                <a:gd name="f15" fmla="val 33"/>
                <a:gd name="f16" fmla="val 30"/>
                <a:gd name="f17" fmla="val 26"/>
                <a:gd name="f18" fmla="val 115"/>
                <a:gd name="f19" fmla="val 23"/>
                <a:gd name="f20" fmla="val 111"/>
                <a:gd name="f21" fmla="val 20"/>
                <a:gd name="f22" fmla="val 100"/>
                <a:gd name="f23" fmla="val 18"/>
                <a:gd name="f24" fmla="val 90"/>
                <a:gd name="f25" fmla="val 15"/>
                <a:gd name="f26" fmla="val 76"/>
                <a:gd name="f27" fmla="val 14"/>
                <a:gd name="f28" fmla="val 70"/>
                <a:gd name="f29" fmla="val 10"/>
                <a:gd name="f30" fmla="val 4"/>
                <a:gd name="f31" fmla="val 52"/>
                <a:gd name="f32" fmla="val 2"/>
                <a:gd name="f33" fmla="val 41"/>
                <a:gd name="f34" fmla="val 32"/>
                <a:gd name="f35" fmla="val 3"/>
                <a:gd name="f36" fmla="val 31"/>
                <a:gd name="f37" fmla="val 6"/>
                <a:gd name="f38" fmla="val 7"/>
                <a:gd name="f39" fmla="val 34"/>
                <a:gd name="f40" fmla="val 22"/>
                <a:gd name="f41" fmla="val 59"/>
                <a:gd name="f42" fmla="val 29"/>
                <a:gd name="f43" fmla="val 55"/>
                <a:gd name="f44" fmla="val 27"/>
                <a:gd name="f45" fmla="val 8"/>
                <a:gd name="f46" fmla="val 35"/>
                <a:gd name="f47" fmla="val 11"/>
                <a:gd name="f48" fmla="val 49"/>
                <a:gd name="f49" fmla="val 51"/>
                <a:gd name="f50" fmla="val 42"/>
                <a:gd name="f51" fmla="val 43"/>
                <a:gd name="f52" fmla="val 48"/>
                <a:gd name="f53" fmla="val 46"/>
                <a:gd name="f54" fmla="val 24"/>
                <a:gd name="f55" fmla="val 50"/>
                <a:gd name="f56" fmla="val 1"/>
                <a:gd name="f57" fmla="val 57"/>
                <a:gd name="f58" fmla="val 60"/>
                <a:gd name="f59" fmla="val 56"/>
                <a:gd name="f60" fmla="val 77"/>
                <a:gd name="f61" fmla="val 13"/>
                <a:gd name="f62" fmla="val 80"/>
                <a:gd name="f63" fmla="val 85"/>
                <a:gd name="f64" fmla="val 87"/>
                <a:gd name="f65" fmla="val 88"/>
                <a:gd name="f66" fmla="val 17"/>
                <a:gd name="f67" fmla="val 21"/>
                <a:gd name="f68" fmla="val 44"/>
                <a:gd name="f69" fmla="val 72"/>
                <a:gd name="f70" fmla="val 66"/>
                <a:gd name="f71" fmla="val 73"/>
                <a:gd name="f72" fmla="val 83"/>
                <a:gd name="f73" fmla="val 81"/>
                <a:gd name="f74" fmla="val 84"/>
                <a:gd name="f75" fmla="val 82"/>
                <a:gd name="f76" fmla="val 75"/>
                <a:gd name="f77" fmla="val 106"/>
                <a:gd name="f78" fmla="val 108"/>
                <a:gd name="f79" fmla="val 116"/>
                <a:gd name="f80" fmla="val 86"/>
                <a:gd name="f81" fmla="val 95"/>
                <a:gd name="f82" fmla="val 94"/>
                <a:gd name="f83" fmla="val 10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18" h="122">
                  <a:moveTo>
                    <a:pt x="f3" y="f4"/>
                  </a:moveTo>
                  <a:lnTo>
                    <a:pt x="f3" y="f4"/>
                  </a:lnTo>
                  <a:lnTo>
                    <a:pt x="f5" y="f6"/>
                  </a:lnTo>
                  <a:lnTo>
                    <a:pt x="f7" y="f8"/>
                  </a:lnTo>
                  <a:lnTo>
                    <a:pt x="f9" y="f2"/>
                  </a:lnTo>
                  <a:lnTo>
                    <a:pt x="f10" y="f2"/>
                  </a:lnTo>
                  <a:lnTo>
                    <a:pt x="f11" y="f2"/>
                  </a:lnTo>
                  <a:lnTo>
                    <a:pt x="f11" y="f2"/>
                  </a:lnTo>
                  <a:lnTo>
                    <a:pt x="f12" y="f2"/>
                  </a:lnTo>
                  <a:lnTo>
                    <a:pt x="f13" y="f14"/>
                  </a:lnTo>
                  <a:lnTo>
                    <a:pt x="f15" y="f14"/>
                  </a:lnTo>
                  <a:lnTo>
                    <a:pt x="f16" y="f1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9"/>
                  </a:lnTo>
                  <a:lnTo>
                    <a:pt x="f29" y="f9"/>
                  </a:lnTo>
                  <a:lnTo>
                    <a:pt x="f30" y="f31"/>
                  </a:lnTo>
                  <a:lnTo>
                    <a:pt x="f32" y="f12"/>
                  </a:lnTo>
                  <a:lnTo>
                    <a:pt x="f0" y="f33"/>
                  </a:lnTo>
                  <a:lnTo>
                    <a:pt x="f0" y="f33"/>
                  </a:lnTo>
                  <a:lnTo>
                    <a:pt x="f0" y="f13"/>
                  </a:lnTo>
                  <a:lnTo>
                    <a:pt x="f32" y="f34"/>
                  </a:lnTo>
                  <a:lnTo>
                    <a:pt x="f35" y="f36"/>
                  </a:lnTo>
                  <a:lnTo>
                    <a:pt x="f30" y="f36"/>
                  </a:lnTo>
                  <a:lnTo>
                    <a:pt x="f37" y="f34"/>
                  </a:lnTo>
                  <a:lnTo>
                    <a:pt x="f38" y="f39"/>
                  </a:lnTo>
                  <a:lnTo>
                    <a:pt x="f38" y="f39"/>
                  </a:lnTo>
                  <a:lnTo>
                    <a:pt x="f40" y="f10"/>
                  </a:lnTo>
                  <a:lnTo>
                    <a:pt x="f40" y="f10"/>
                  </a:lnTo>
                  <a:lnTo>
                    <a:pt x="f19" y="f41"/>
                  </a:lnTo>
                  <a:lnTo>
                    <a:pt x="f17" y="f41"/>
                  </a:lnTo>
                  <a:lnTo>
                    <a:pt x="f42" y="f41"/>
                  </a:lnTo>
                  <a:lnTo>
                    <a:pt x="f16" y="f43"/>
                  </a:lnTo>
                  <a:lnTo>
                    <a:pt x="f16" y="f43"/>
                  </a:lnTo>
                  <a:lnTo>
                    <a:pt x="f17" y="f25"/>
                  </a:lnTo>
                  <a:lnTo>
                    <a:pt x="f17" y="f25"/>
                  </a:lnTo>
                  <a:lnTo>
                    <a:pt x="f44" y="f45"/>
                  </a:lnTo>
                  <a:lnTo>
                    <a:pt x="f42" y="f37"/>
                  </a:lnTo>
                  <a:lnTo>
                    <a:pt x="f16" y="f37"/>
                  </a:lnTo>
                  <a:lnTo>
                    <a:pt x="f16" y="f37"/>
                  </a:lnTo>
                  <a:lnTo>
                    <a:pt x="f39" y="f37"/>
                  </a:lnTo>
                  <a:lnTo>
                    <a:pt x="f46" y="f45"/>
                  </a:lnTo>
                  <a:lnTo>
                    <a:pt x="f13" y="f47"/>
                  </a:lnTo>
                  <a:lnTo>
                    <a:pt x="f13" y="f47"/>
                  </a:lnTo>
                  <a:lnTo>
                    <a:pt x="f33" y="f48"/>
                  </a:lnTo>
                  <a:lnTo>
                    <a:pt x="f33" y="f48"/>
                  </a:lnTo>
                  <a:lnTo>
                    <a:pt x="f33" y="f49"/>
                  </a:lnTo>
                  <a:lnTo>
                    <a:pt x="f50" y="f31"/>
                  </a:lnTo>
                  <a:lnTo>
                    <a:pt x="f51" y="f31"/>
                  </a:lnTo>
                  <a:lnTo>
                    <a:pt x="f12" y="f52"/>
                  </a:lnTo>
                  <a:lnTo>
                    <a:pt x="f12" y="f52"/>
                  </a:lnTo>
                  <a:lnTo>
                    <a:pt x="f53" y="f54"/>
                  </a:lnTo>
                  <a:lnTo>
                    <a:pt x="f48" y="f30"/>
                  </a:lnTo>
                  <a:lnTo>
                    <a:pt x="f48" y="f30"/>
                  </a:lnTo>
                  <a:lnTo>
                    <a:pt x="f55" y="f56"/>
                  </a:lnTo>
                  <a:lnTo>
                    <a:pt x="f11" y="f0"/>
                  </a:lnTo>
                  <a:lnTo>
                    <a:pt x="f57" y="f0"/>
                  </a:lnTo>
                  <a:lnTo>
                    <a:pt x="f10" y="f56"/>
                  </a:lnTo>
                  <a:lnTo>
                    <a:pt x="f58" y="f35"/>
                  </a:lnTo>
                  <a:lnTo>
                    <a:pt x="f58" y="f38"/>
                  </a:lnTo>
                  <a:lnTo>
                    <a:pt x="f58" y="f38"/>
                  </a:lnTo>
                  <a:lnTo>
                    <a:pt x="f59" y="f48"/>
                  </a:lnTo>
                  <a:lnTo>
                    <a:pt x="f59" y="f48"/>
                  </a:lnTo>
                  <a:lnTo>
                    <a:pt x="f59" y="f49"/>
                  </a:lnTo>
                  <a:lnTo>
                    <a:pt x="f10" y="f31"/>
                  </a:lnTo>
                  <a:lnTo>
                    <a:pt x="f58" y="f49"/>
                  </a:lnTo>
                  <a:lnTo>
                    <a:pt x="f9" y="f48"/>
                  </a:lnTo>
                  <a:lnTo>
                    <a:pt x="f9" y="f48"/>
                  </a:lnTo>
                  <a:lnTo>
                    <a:pt x="f60" y="f27"/>
                  </a:lnTo>
                  <a:lnTo>
                    <a:pt x="f60" y="f27"/>
                  </a:lnTo>
                  <a:lnTo>
                    <a:pt x="f3" y="f61"/>
                  </a:lnTo>
                  <a:lnTo>
                    <a:pt x="f62" y="f47"/>
                  </a:lnTo>
                  <a:lnTo>
                    <a:pt x="f63" y="f47"/>
                  </a:lnTo>
                  <a:lnTo>
                    <a:pt x="f64" y="f61"/>
                  </a:lnTo>
                  <a:lnTo>
                    <a:pt x="f65" y="f27"/>
                  </a:lnTo>
                  <a:lnTo>
                    <a:pt x="f65" y="f66"/>
                  </a:lnTo>
                  <a:lnTo>
                    <a:pt x="f64" y="f67"/>
                  </a:lnTo>
                  <a:lnTo>
                    <a:pt x="f64" y="f67"/>
                  </a:lnTo>
                  <a:lnTo>
                    <a:pt x="f3" y="f68"/>
                  </a:lnTo>
                  <a:lnTo>
                    <a:pt x="f69" y="f9"/>
                  </a:lnTo>
                  <a:lnTo>
                    <a:pt x="f69" y="f9"/>
                  </a:lnTo>
                  <a:lnTo>
                    <a:pt x="f69" y="f70"/>
                  </a:lnTo>
                  <a:lnTo>
                    <a:pt x="f69" y="f69"/>
                  </a:lnTo>
                  <a:lnTo>
                    <a:pt x="f71" y="f26"/>
                  </a:lnTo>
                  <a:lnTo>
                    <a:pt x="f5" y="f62"/>
                  </a:lnTo>
                  <a:lnTo>
                    <a:pt x="f5" y="f62"/>
                  </a:lnTo>
                  <a:lnTo>
                    <a:pt x="f60" y="f72"/>
                  </a:lnTo>
                  <a:lnTo>
                    <a:pt x="f73" y="f74"/>
                  </a:lnTo>
                  <a:lnTo>
                    <a:pt x="f74" y="f74"/>
                  </a:lnTo>
                  <a:lnTo>
                    <a:pt x="f65" y="f75"/>
                  </a:lnTo>
                  <a:lnTo>
                    <a:pt x="f65" y="f75"/>
                  </a:lnTo>
                  <a:lnTo>
                    <a:pt x="f22" y="f76"/>
                  </a:lnTo>
                  <a:lnTo>
                    <a:pt x="f77" y="f69"/>
                  </a:lnTo>
                  <a:lnTo>
                    <a:pt x="f78" y="f69"/>
                  </a:lnTo>
                  <a:lnTo>
                    <a:pt x="f20" y="f71"/>
                  </a:lnTo>
                  <a:lnTo>
                    <a:pt x="f20" y="f71"/>
                  </a:lnTo>
                  <a:lnTo>
                    <a:pt x="f79" y="f26"/>
                  </a:lnTo>
                  <a:lnTo>
                    <a:pt x="f1" y="f62"/>
                  </a:lnTo>
                  <a:lnTo>
                    <a:pt x="f79" y="f75"/>
                  </a:lnTo>
                  <a:lnTo>
                    <a:pt x="f18" y="f72"/>
                  </a:lnTo>
                  <a:lnTo>
                    <a:pt x="f78" y="f80"/>
                  </a:lnTo>
                  <a:lnTo>
                    <a:pt x="f78" y="f80"/>
                  </a:lnTo>
                  <a:lnTo>
                    <a:pt x="f22" y="f24"/>
                  </a:lnTo>
                  <a:lnTo>
                    <a:pt x="f81" y="f82"/>
                  </a:lnTo>
                  <a:lnTo>
                    <a:pt x="f65" y="f83"/>
                  </a:lnTo>
                  <a:lnTo>
                    <a:pt x="f65" y="f83"/>
                  </a:lnTo>
                  <a:lnTo>
                    <a:pt x="f3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</p:grpSp>
      <p:grpSp>
        <p:nvGrpSpPr>
          <p:cNvPr id="89" name="Group 44">
            <a:extLst>
              <a:ext uri="{FF2B5EF4-FFF2-40B4-BE49-F238E27FC236}">
                <a16:creationId xmlns:a16="http://schemas.microsoft.com/office/drawing/2014/main" id="{A2A55578-5A82-9449-82A7-A7CB692C628C}"/>
              </a:ext>
            </a:extLst>
          </p:cNvPr>
          <p:cNvGrpSpPr/>
          <p:nvPr/>
        </p:nvGrpSpPr>
        <p:grpSpPr>
          <a:xfrm>
            <a:off x="5477400" y="5385960"/>
            <a:ext cx="276840" cy="766079"/>
            <a:chOff x="5477400" y="5385960"/>
            <a:chExt cx="276840" cy="766079"/>
          </a:xfrm>
        </p:grpSpPr>
        <p:sp>
          <p:nvSpPr>
            <p:cNvPr id="90" name="Line 45">
              <a:extLst>
                <a:ext uri="{FF2B5EF4-FFF2-40B4-BE49-F238E27FC236}">
                  <a16:creationId xmlns:a16="http://schemas.microsoft.com/office/drawing/2014/main" id="{2E5B66E4-DF4A-5E41-9FE6-6637ADFDF79C}"/>
                </a:ext>
              </a:extLst>
            </p:cNvPr>
            <p:cNvSpPr/>
            <p:nvPr/>
          </p:nvSpPr>
          <p:spPr>
            <a:xfrm>
              <a:off x="5492520" y="5762160"/>
              <a:ext cx="0" cy="389879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91" name="Line 46">
              <a:extLst>
                <a:ext uri="{FF2B5EF4-FFF2-40B4-BE49-F238E27FC236}">
                  <a16:creationId xmlns:a16="http://schemas.microsoft.com/office/drawing/2014/main" id="{8A628C9E-16BC-EB46-817F-0A2730A20E0E}"/>
                </a:ext>
              </a:extLst>
            </p:cNvPr>
            <p:cNvSpPr/>
            <p:nvPr/>
          </p:nvSpPr>
          <p:spPr>
            <a:xfrm>
              <a:off x="5742360" y="5762160"/>
              <a:ext cx="0" cy="389879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grpSp>
          <p:nvGrpSpPr>
            <p:cNvPr id="92" name="Group 47">
              <a:extLst>
                <a:ext uri="{FF2B5EF4-FFF2-40B4-BE49-F238E27FC236}">
                  <a16:creationId xmlns:a16="http://schemas.microsoft.com/office/drawing/2014/main" id="{2EE86936-DC1F-444F-8BEA-26C5CB170EEC}"/>
                </a:ext>
              </a:extLst>
            </p:cNvPr>
            <p:cNvGrpSpPr/>
            <p:nvPr/>
          </p:nvGrpSpPr>
          <p:grpSpPr>
            <a:xfrm>
              <a:off x="5477400" y="5385960"/>
              <a:ext cx="276840" cy="511559"/>
              <a:chOff x="5477400" y="5385960"/>
              <a:chExt cx="276840" cy="511559"/>
            </a:xfrm>
          </p:grpSpPr>
          <p:sp>
            <p:nvSpPr>
              <p:cNvPr id="93" name="Freeform 48">
                <a:extLst>
                  <a:ext uri="{FF2B5EF4-FFF2-40B4-BE49-F238E27FC236}">
                    <a16:creationId xmlns:a16="http://schemas.microsoft.com/office/drawing/2014/main" id="{7779CA89-A379-8240-82E2-BD506529895B}"/>
                  </a:ext>
                </a:extLst>
              </p:cNvPr>
              <p:cNvSpPr/>
              <p:nvPr/>
            </p:nvSpPr>
            <p:spPr>
              <a:xfrm>
                <a:off x="5477400" y="5385960"/>
                <a:ext cx="276840" cy="511559"/>
              </a:xfrm>
              <a:custGeom>
                <a:avLst/>
                <a:gdLst>
                  <a:gd name="f0" fmla="val 0"/>
                  <a:gd name="f1" fmla="val 89"/>
                  <a:gd name="f2" fmla="val 191"/>
                  <a:gd name="f3" fmla="val 105"/>
                  <a:gd name="f4" fmla="val 225"/>
                  <a:gd name="f5" fmla="val 276"/>
                  <a:gd name="f6" fmla="val 139"/>
                  <a:gd name="f7" fmla="val 415"/>
                  <a:gd name="f8" fmla="val 516"/>
                  <a:gd name="f9" fmla="val 5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77" h="517">
                    <a:moveTo>
                      <a:pt x="f1" y="f0"/>
                    </a:moveTo>
                    <a:lnTo>
                      <a:pt x="f2" y="f0"/>
                    </a:lnTo>
                    <a:lnTo>
                      <a:pt x="f2" y="f3"/>
                    </a:lnTo>
                    <a:lnTo>
                      <a:pt x="f4" y="f3"/>
                    </a:lnTo>
                    <a:lnTo>
                      <a:pt x="f5" y="f6"/>
                    </a:lnTo>
                    <a:lnTo>
                      <a:pt x="f5" y="f7"/>
                    </a:lnTo>
                    <a:lnTo>
                      <a:pt x="f4" y="f8"/>
                    </a:lnTo>
                    <a:lnTo>
                      <a:pt x="f9" y="f8"/>
                    </a:lnTo>
                    <a:lnTo>
                      <a:pt x="f0" y="f7"/>
                    </a:lnTo>
                    <a:lnTo>
                      <a:pt x="f0" y="f6"/>
                    </a:lnTo>
                    <a:lnTo>
                      <a:pt x="f9" y="f3"/>
                    </a:lnTo>
                    <a:lnTo>
                      <a:pt x="f1" y="f3"/>
                    </a:lnTo>
                    <a:lnTo>
                      <a:pt x="f1" y="f0"/>
                    </a:lnTo>
                  </a:path>
                </a:pathLst>
              </a:custGeom>
              <a:noFill/>
              <a:ln w="1260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0000" tIns="45000" rIns="90000" bIns="45000" anchor="t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Arial" pitchFamily="2"/>
                </a:endParaRPr>
              </a:p>
            </p:txBody>
          </p:sp>
          <p:sp>
            <p:nvSpPr>
              <p:cNvPr id="94" name="Freeform 49">
                <a:extLst>
                  <a:ext uri="{FF2B5EF4-FFF2-40B4-BE49-F238E27FC236}">
                    <a16:creationId xmlns:a16="http://schemas.microsoft.com/office/drawing/2014/main" id="{C6CFA4D9-3E66-914C-BFA5-F5AAADA1612E}"/>
                  </a:ext>
                </a:extLst>
              </p:cNvPr>
              <p:cNvSpPr/>
              <p:nvPr/>
            </p:nvSpPr>
            <p:spPr>
              <a:xfrm>
                <a:off x="5668919" y="5490720"/>
                <a:ext cx="85320" cy="405000"/>
              </a:xfrm>
              <a:custGeom>
                <a:avLst/>
                <a:gdLst>
                  <a:gd name="f0" fmla="val 0"/>
                  <a:gd name="f1" fmla="val 56"/>
                  <a:gd name="f2" fmla="val 264"/>
                  <a:gd name="f3" fmla="val 3"/>
                  <a:gd name="f4" fmla="val 21"/>
                  <a:gd name="f5" fmla="val 200"/>
                  <a:gd name="f6" fmla="val 23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56" h="264">
                    <a:moveTo>
                      <a:pt x="f0" y="f3"/>
                    </a:moveTo>
                    <a:lnTo>
                      <a:pt x="f0" y="f2"/>
                    </a:lnTo>
                    <a:lnTo>
                      <a:pt x="f4" y="f2"/>
                    </a:lnTo>
                    <a:lnTo>
                      <a:pt x="f1" y="f5"/>
                    </a:lnTo>
                    <a:lnTo>
                      <a:pt x="f1" y="f6"/>
                    </a:lnTo>
                    <a:lnTo>
                      <a:pt x="f4" y="f0"/>
                    </a:lnTo>
                    <a:lnTo>
                      <a:pt x="f0" y="f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0000" tIns="45000" rIns="90000" bIns="45000" anchor="t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Arial" pitchFamily="2"/>
                </a:endParaRPr>
              </a:p>
            </p:txBody>
          </p:sp>
          <p:sp>
            <p:nvSpPr>
              <p:cNvPr id="95" name="Freeform 50">
                <a:extLst>
                  <a:ext uri="{FF2B5EF4-FFF2-40B4-BE49-F238E27FC236}">
                    <a16:creationId xmlns:a16="http://schemas.microsoft.com/office/drawing/2014/main" id="{A5C6E713-345E-EC45-A2D5-45798E2A7083}"/>
                  </a:ext>
                </a:extLst>
              </p:cNvPr>
              <p:cNvSpPr/>
              <p:nvPr/>
            </p:nvSpPr>
            <p:spPr>
              <a:xfrm flipH="1">
                <a:off x="5480280" y="5487479"/>
                <a:ext cx="85320" cy="405000"/>
              </a:xfrm>
              <a:custGeom>
                <a:avLst/>
                <a:gdLst>
                  <a:gd name="f0" fmla="val 0"/>
                  <a:gd name="f1" fmla="val 56"/>
                  <a:gd name="f2" fmla="val 264"/>
                  <a:gd name="f3" fmla="val 3"/>
                  <a:gd name="f4" fmla="val 21"/>
                  <a:gd name="f5" fmla="val 200"/>
                  <a:gd name="f6" fmla="val 23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56" h="264">
                    <a:moveTo>
                      <a:pt x="f0" y="f3"/>
                    </a:moveTo>
                    <a:lnTo>
                      <a:pt x="f0" y="f2"/>
                    </a:lnTo>
                    <a:lnTo>
                      <a:pt x="f4" y="f2"/>
                    </a:lnTo>
                    <a:lnTo>
                      <a:pt x="f1" y="f5"/>
                    </a:lnTo>
                    <a:lnTo>
                      <a:pt x="f1" y="f6"/>
                    </a:lnTo>
                    <a:lnTo>
                      <a:pt x="f4" y="f0"/>
                    </a:lnTo>
                    <a:lnTo>
                      <a:pt x="f0" y="f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0000" tIns="45000" rIns="90000" bIns="45000" anchor="t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Arial" pitchFamily="2"/>
                </a:endParaRPr>
              </a:p>
            </p:txBody>
          </p:sp>
        </p:grpSp>
      </p:grpSp>
      <p:grpSp>
        <p:nvGrpSpPr>
          <p:cNvPr id="96" name="Group 44">
            <a:extLst>
              <a:ext uri="{FF2B5EF4-FFF2-40B4-BE49-F238E27FC236}">
                <a16:creationId xmlns:a16="http://schemas.microsoft.com/office/drawing/2014/main" id="{3BCDE3B3-ED3C-6B46-BB72-E4EF080734C9}"/>
              </a:ext>
            </a:extLst>
          </p:cNvPr>
          <p:cNvGrpSpPr/>
          <p:nvPr/>
        </p:nvGrpSpPr>
        <p:grpSpPr>
          <a:xfrm>
            <a:off x="4460400" y="5359320"/>
            <a:ext cx="276840" cy="766080"/>
            <a:chOff x="4460400" y="5359320"/>
            <a:chExt cx="276840" cy="766080"/>
          </a:xfrm>
        </p:grpSpPr>
        <p:sp>
          <p:nvSpPr>
            <p:cNvPr id="97" name="Line 45">
              <a:extLst>
                <a:ext uri="{FF2B5EF4-FFF2-40B4-BE49-F238E27FC236}">
                  <a16:creationId xmlns:a16="http://schemas.microsoft.com/office/drawing/2014/main" id="{FEF198F8-7C71-304E-99D8-106321EA7A60}"/>
                </a:ext>
              </a:extLst>
            </p:cNvPr>
            <p:cNvSpPr/>
            <p:nvPr/>
          </p:nvSpPr>
          <p:spPr>
            <a:xfrm>
              <a:off x="4475520" y="5735520"/>
              <a:ext cx="0" cy="38988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98" name="Line 46">
              <a:extLst>
                <a:ext uri="{FF2B5EF4-FFF2-40B4-BE49-F238E27FC236}">
                  <a16:creationId xmlns:a16="http://schemas.microsoft.com/office/drawing/2014/main" id="{104CCB99-363B-F54F-85D3-2798550B1BC4}"/>
                </a:ext>
              </a:extLst>
            </p:cNvPr>
            <p:cNvSpPr/>
            <p:nvPr/>
          </p:nvSpPr>
          <p:spPr>
            <a:xfrm>
              <a:off x="4725360" y="5735520"/>
              <a:ext cx="0" cy="38988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grpSp>
          <p:nvGrpSpPr>
            <p:cNvPr id="99" name="Group 47">
              <a:extLst>
                <a:ext uri="{FF2B5EF4-FFF2-40B4-BE49-F238E27FC236}">
                  <a16:creationId xmlns:a16="http://schemas.microsoft.com/office/drawing/2014/main" id="{95AE090B-FB42-5F48-A909-49FC076AD3BB}"/>
                </a:ext>
              </a:extLst>
            </p:cNvPr>
            <p:cNvGrpSpPr/>
            <p:nvPr/>
          </p:nvGrpSpPr>
          <p:grpSpPr>
            <a:xfrm>
              <a:off x="4460400" y="5359320"/>
              <a:ext cx="276840" cy="511559"/>
              <a:chOff x="4460400" y="5359320"/>
              <a:chExt cx="276840" cy="511559"/>
            </a:xfrm>
          </p:grpSpPr>
          <p:sp>
            <p:nvSpPr>
              <p:cNvPr id="100" name="Freeform 48">
                <a:extLst>
                  <a:ext uri="{FF2B5EF4-FFF2-40B4-BE49-F238E27FC236}">
                    <a16:creationId xmlns:a16="http://schemas.microsoft.com/office/drawing/2014/main" id="{F715DDDB-D441-1342-AAD4-FFFD3ED8E2DC}"/>
                  </a:ext>
                </a:extLst>
              </p:cNvPr>
              <p:cNvSpPr/>
              <p:nvPr/>
            </p:nvSpPr>
            <p:spPr>
              <a:xfrm>
                <a:off x="4460400" y="5359320"/>
                <a:ext cx="276840" cy="511559"/>
              </a:xfrm>
              <a:custGeom>
                <a:avLst/>
                <a:gdLst>
                  <a:gd name="f0" fmla="val 0"/>
                  <a:gd name="f1" fmla="val 89"/>
                  <a:gd name="f2" fmla="val 191"/>
                  <a:gd name="f3" fmla="val 105"/>
                  <a:gd name="f4" fmla="val 225"/>
                  <a:gd name="f5" fmla="val 276"/>
                  <a:gd name="f6" fmla="val 139"/>
                  <a:gd name="f7" fmla="val 415"/>
                  <a:gd name="f8" fmla="val 516"/>
                  <a:gd name="f9" fmla="val 5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77" h="517">
                    <a:moveTo>
                      <a:pt x="f1" y="f0"/>
                    </a:moveTo>
                    <a:lnTo>
                      <a:pt x="f2" y="f0"/>
                    </a:lnTo>
                    <a:lnTo>
                      <a:pt x="f2" y="f3"/>
                    </a:lnTo>
                    <a:lnTo>
                      <a:pt x="f4" y="f3"/>
                    </a:lnTo>
                    <a:lnTo>
                      <a:pt x="f5" y="f6"/>
                    </a:lnTo>
                    <a:lnTo>
                      <a:pt x="f5" y="f7"/>
                    </a:lnTo>
                    <a:lnTo>
                      <a:pt x="f4" y="f8"/>
                    </a:lnTo>
                    <a:lnTo>
                      <a:pt x="f9" y="f8"/>
                    </a:lnTo>
                    <a:lnTo>
                      <a:pt x="f0" y="f7"/>
                    </a:lnTo>
                    <a:lnTo>
                      <a:pt x="f0" y="f6"/>
                    </a:lnTo>
                    <a:lnTo>
                      <a:pt x="f9" y="f3"/>
                    </a:lnTo>
                    <a:lnTo>
                      <a:pt x="f1" y="f3"/>
                    </a:lnTo>
                    <a:lnTo>
                      <a:pt x="f1" y="f0"/>
                    </a:lnTo>
                  </a:path>
                </a:pathLst>
              </a:custGeom>
              <a:noFill/>
              <a:ln w="1260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0000" tIns="45000" rIns="90000" bIns="45000" anchor="t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Arial" pitchFamily="2"/>
                </a:endParaRPr>
              </a:p>
            </p:txBody>
          </p:sp>
          <p:sp>
            <p:nvSpPr>
              <p:cNvPr id="101" name="Freeform 49">
                <a:extLst>
                  <a:ext uri="{FF2B5EF4-FFF2-40B4-BE49-F238E27FC236}">
                    <a16:creationId xmlns:a16="http://schemas.microsoft.com/office/drawing/2014/main" id="{4A7F2701-75B6-FC47-8512-29B28ED08B54}"/>
                  </a:ext>
                </a:extLst>
              </p:cNvPr>
              <p:cNvSpPr/>
              <p:nvPr/>
            </p:nvSpPr>
            <p:spPr>
              <a:xfrm>
                <a:off x="4651920" y="5464080"/>
                <a:ext cx="85320" cy="405000"/>
              </a:xfrm>
              <a:custGeom>
                <a:avLst/>
                <a:gdLst>
                  <a:gd name="f0" fmla="val 0"/>
                  <a:gd name="f1" fmla="val 56"/>
                  <a:gd name="f2" fmla="val 264"/>
                  <a:gd name="f3" fmla="val 3"/>
                  <a:gd name="f4" fmla="val 21"/>
                  <a:gd name="f5" fmla="val 200"/>
                  <a:gd name="f6" fmla="val 23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56" h="264">
                    <a:moveTo>
                      <a:pt x="f0" y="f3"/>
                    </a:moveTo>
                    <a:lnTo>
                      <a:pt x="f0" y="f2"/>
                    </a:lnTo>
                    <a:lnTo>
                      <a:pt x="f4" y="f2"/>
                    </a:lnTo>
                    <a:lnTo>
                      <a:pt x="f1" y="f5"/>
                    </a:lnTo>
                    <a:lnTo>
                      <a:pt x="f1" y="f6"/>
                    </a:lnTo>
                    <a:lnTo>
                      <a:pt x="f4" y="f0"/>
                    </a:lnTo>
                    <a:lnTo>
                      <a:pt x="f0" y="f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0000" tIns="45000" rIns="90000" bIns="45000" anchor="t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Arial" pitchFamily="2"/>
                </a:endParaRPr>
              </a:p>
            </p:txBody>
          </p:sp>
          <p:sp>
            <p:nvSpPr>
              <p:cNvPr id="102" name="Freeform 50">
                <a:extLst>
                  <a:ext uri="{FF2B5EF4-FFF2-40B4-BE49-F238E27FC236}">
                    <a16:creationId xmlns:a16="http://schemas.microsoft.com/office/drawing/2014/main" id="{4897392B-BF96-624D-B327-6F69A2B32EFB}"/>
                  </a:ext>
                </a:extLst>
              </p:cNvPr>
              <p:cNvSpPr/>
              <p:nvPr/>
            </p:nvSpPr>
            <p:spPr>
              <a:xfrm flipH="1">
                <a:off x="4463280" y="5460840"/>
                <a:ext cx="85320" cy="405000"/>
              </a:xfrm>
              <a:custGeom>
                <a:avLst/>
                <a:gdLst>
                  <a:gd name="f0" fmla="val 0"/>
                  <a:gd name="f1" fmla="val 56"/>
                  <a:gd name="f2" fmla="val 264"/>
                  <a:gd name="f3" fmla="val 3"/>
                  <a:gd name="f4" fmla="val 21"/>
                  <a:gd name="f5" fmla="val 200"/>
                  <a:gd name="f6" fmla="val 23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56" h="264">
                    <a:moveTo>
                      <a:pt x="f0" y="f3"/>
                    </a:moveTo>
                    <a:lnTo>
                      <a:pt x="f0" y="f2"/>
                    </a:lnTo>
                    <a:lnTo>
                      <a:pt x="f4" y="f2"/>
                    </a:lnTo>
                    <a:lnTo>
                      <a:pt x="f1" y="f5"/>
                    </a:lnTo>
                    <a:lnTo>
                      <a:pt x="f1" y="f6"/>
                    </a:lnTo>
                    <a:lnTo>
                      <a:pt x="f4" y="f0"/>
                    </a:lnTo>
                    <a:lnTo>
                      <a:pt x="f0" y="f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0000" tIns="45000" rIns="90000" bIns="45000" anchor="t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Arial" pitchFamily="2"/>
                </a:endParaRPr>
              </a:p>
            </p:txBody>
          </p:sp>
        </p:grpSp>
      </p:grpSp>
      <p:grpSp>
        <p:nvGrpSpPr>
          <p:cNvPr id="103" name="Group 44">
            <a:extLst>
              <a:ext uri="{FF2B5EF4-FFF2-40B4-BE49-F238E27FC236}">
                <a16:creationId xmlns:a16="http://schemas.microsoft.com/office/drawing/2014/main" id="{62A627C4-C317-FD4D-9B80-8E5DA4863841}"/>
              </a:ext>
            </a:extLst>
          </p:cNvPr>
          <p:cNvGrpSpPr/>
          <p:nvPr/>
        </p:nvGrpSpPr>
        <p:grpSpPr>
          <a:xfrm>
            <a:off x="3557160" y="5385960"/>
            <a:ext cx="276840" cy="766440"/>
            <a:chOff x="3557160" y="5385960"/>
            <a:chExt cx="276840" cy="766440"/>
          </a:xfrm>
        </p:grpSpPr>
        <p:sp>
          <p:nvSpPr>
            <p:cNvPr id="104" name="Line 45">
              <a:extLst>
                <a:ext uri="{FF2B5EF4-FFF2-40B4-BE49-F238E27FC236}">
                  <a16:creationId xmlns:a16="http://schemas.microsoft.com/office/drawing/2014/main" id="{1F4F1AB4-88D9-3E4C-BB16-90EE2163F23A}"/>
                </a:ext>
              </a:extLst>
            </p:cNvPr>
            <p:cNvSpPr/>
            <p:nvPr/>
          </p:nvSpPr>
          <p:spPr>
            <a:xfrm>
              <a:off x="3572640" y="5762160"/>
              <a:ext cx="0" cy="39024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105" name="Line 46">
              <a:extLst>
                <a:ext uri="{FF2B5EF4-FFF2-40B4-BE49-F238E27FC236}">
                  <a16:creationId xmlns:a16="http://schemas.microsoft.com/office/drawing/2014/main" id="{C3993A83-0860-5E42-AF40-D6B4EDE022BA}"/>
                </a:ext>
              </a:extLst>
            </p:cNvPr>
            <p:cNvSpPr/>
            <p:nvPr/>
          </p:nvSpPr>
          <p:spPr>
            <a:xfrm>
              <a:off x="3822479" y="5762160"/>
              <a:ext cx="0" cy="39024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grpSp>
          <p:nvGrpSpPr>
            <p:cNvPr id="106" name="Group 47">
              <a:extLst>
                <a:ext uri="{FF2B5EF4-FFF2-40B4-BE49-F238E27FC236}">
                  <a16:creationId xmlns:a16="http://schemas.microsoft.com/office/drawing/2014/main" id="{08641712-4AD5-1B41-A32B-27627D8156DD}"/>
                </a:ext>
              </a:extLst>
            </p:cNvPr>
            <p:cNvGrpSpPr/>
            <p:nvPr/>
          </p:nvGrpSpPr>
          <p:grpSpPr>
            <a:xfrm>
              <a:off x="3557160" y="5385960"/>
              <a:ext cx="276840" cy="511559"/>
              <a:chOff x="3557160" y="5385960"/>
              <a:chExt cx="276840" cy="511559"/>
            </a:xfrm>
          </p:grpSpPr>
          <p:sp>
            <p:nvSpPr>
              <p:cNvPr id="107" name="Freeform 48">
                <a:extLst>
                  <a:ext uri="{FF2B5EF4-FFF2-40B4-BE49-F238E27FC236}">
                    <a16:creationId xmlns:a16="http://schemas.microsoft.com/office/drawing/2014/main" id="{E1261ACF-AA8D-E34E-A2AE-8644EE73120E}"/>
                  </a:ext>
                </a:extLst>
              </p:cNvPr>
              <p:cNvSpPr/>
              <p:nvPr/>
            </p:nvSpPr>
            <p:spPr>
              <a:xfrm>
                <a:off x="3557160" y="5385960"/>
                <a:ext cx="276840" cy="511559"/>
              </a:xfrm>
              <a:custGeom>
                <a:avLst/>
                <a:gdLst>
                  <a:gd name="f0" fmla="val 0"/>
                  <a:gd name="f1" fmla="val 89"/>
                  <a:gd name="f2" fmla="val 191"/>
                  <a:gd name="f3" fmla="val 105"/>
                  <a:gd name="f4" fmla="val 225"/>
                  <a:gd name="f5" fmla="val 276"/>
                  <a:gd name="f6" fmla="val 139"/>
                  <a:gd name="f7" fmla="val 415"/>
                  <a:gd name="f8" fmla="val 516"/>
                  <a:gd name="f9" fmla="val 5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77" h="517">
                    <a:moveTo>
                      <a:pt x="f1" y="f0"/>
                    </a:moveTo>
                    <a:lnTo>
                      <a:pt x="f2" y="f0"/>
                    </a:lnTo>
                    <a:lnTo>
                      <a:pt x="f2" y="f3"/>
                    </a:lnTo>
                    <a:lnTo>
                      <a:pt x="f4" y="f3"/>
                    </a:lnTo>
                    <a:lnTo>
                      <a:pt x="f5" y="f6"/>
                    </a:lnTo>
                    <a:lnTo>
                      <a:pt x="f5" y="f7"/>
                    </a:lnTo>
                    <a:lnTo>
                      <a:pt x="f4" y="f8"/>
                    </a:lnTo>
                    <a:lnTo>
                      <a:pt x="f9" y="f8"/>
                    </a:lnTo>
                    <a:lnTo>
                      <a:pt x="f0" y="f7"/>
                    </a:lnTo>
                    <a:lnTo>
                      <a:pt x="f0" y="f6"/>
                    </a:lnTo>
                    <a:lnTo>
                      <a:pt x="f9" y="f3"/>
                    </a:lnTo>
                    <a:lnTo>
                      <a:pt x="f1" y="f3"/>
                    </a:lnTo>
                    <a:lnTo>
                      <a:pt x="f1" y="f0"/>
                    </a:lnTo>
                  </a:path>
                </a:pathLst>
              </a:custGeom>
              <a:noFill/>
              <a:ln w="1260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0000" tIns="45000" rIns="90000" bIns="45000" anchor="t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Arial" pitchFamily="2"/>
                </a:endParaRPr>
              </a:p>
            </p:txBody>
          </p:sp>
          <p:sp>
            <p:nvSpPr>
              <p:cNvPr id="108" name="Freeform 49">
                <a:extLst>
                  <a:ext uri="{FF2B5EF4-FFF2-40B4-BE49-F238E27FC236}">
                    <a16:creationId xmlns:a16="http://schemas.microsoft.com/office/drawing/2014/main" id="{DB87B252-F06A-E347-91BE-9C504BA8C3B7}"/>
                  </a:ext>
                </a:extLst>
              </p:cNvPr>
              <p:cNvSpPr/>
              <p:nvPr/>
            </p:nvSpPr>
            <p:spPr>
              <a:xfrm>
                <a:off x="3748680" y="5490720"/>
                <a:ext cx="85320" cy="405000"/>
              </a:xfrm>
              <a:custGeom>
                <a:avLst/>
                <a:gdLst>
                  <a:gd name="f0" fmla="val 0"/>
                  <a:gd name="f1" fmla="val 56"/>
                  <a:gd name="f2" fmla="val 264"/>
                  <a:gd name="f3" fmla="val 3"/>
                  <a:gd name="f4" fmla="val 21"/>
                  <a:gd name="f5" fmla="val 200"/>
                  <a:gd name="f6" fmla="val 23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56" h="264">
                    <a:moveTo>
                      <a:pt x="f0" y="f3"/>
                    </a:moveTo>
                    <a:lnTo>
                      <a:pt x="f0" y="f2"/>
                    </a:lnTo>
                    <a:lnTo>
                      <a:pt x="f4" y="f2"/>
                    </a:lnTo>
                    <a:lnTo>
                      <a:pt x="f1" y="f5"/>
                    </a:lnTo>
                    <a:lnTo>
                      <a:pt x="f1" y="f6"/>
                    </a:lnTo>
                    <a:lnTo>
                      <a:pt x="f4" y="f0"/>
                    </a:lnTo>
                    <a:lnTo>
                      <a:pt x="f0" y="f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0000" tIns="45000" rIns="90000" bIns="45000" anchor="t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Arial" pitchFamily="2"/>
                </a:endParaRPr>
              </a:p>
            </p:txBody>
          </p:sp>
          <p:sp>
            <p:nvSpPr>
              <p:cNvPr id="109" name="Freeform 50">
                <a:extLst>
                  <a:ext uri="{FF2B5EF4-FFF2-40B4-BE49-F238E27FC236}">
                    <a16:creationId xmlns:a16="http://schemas.microsoft.com/office/drawing/2014/main" id="{4F45B794-8BB5-B044-AFBC-34DCFE2A6D87}"/>
                  </a:ext>
                </a:extLst>
              </p:cNvPr>
              <p:cNvSpPr/>
              <p:nvPr/>
            </p:nvSpPr>
            <p:spPr>
              <a:xfrm flipH="1">
                <a:off x="3560400" y="5487479"/>
                <a:ext cx="85320" cy="405000"/>
              </a:xfrm>
              <a:custGeom>
                <a:avLst/>
                <a:gdLst>
                  <a:gd name="f0" fmla="val 0"/>
                  <a:gd name="f1" fmla="val 56"/>
                  <a:gd name="f2" fmla="val 264"/>
                  <a:gd name="f3" fmla="val 3"/>
                  <a:gd name="f4" fmla="val 21"/>
                  <a:gd name="f5" fmla="val 200"/>
                  <a:gd name="f6" fmla="val 23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56" h="264">
                    <a:moveTo>
                      <a:pt x="f0" y="f3"/>
                    </a:moveTo>
                    <a:lnTo>
                      <a:pt x="f0" y="f2"/>
                    </a:lnTo>
                    <a:lnTo>
                      <a:pt x="f4" y="f2"/>
                    </a:lnTo>
                    <a:lnTo>
                      <a:pt x="f1" y="f5"/>
                    </a:lnTo>
                    <a:lnTo>
                      <a:pt x="f1" y="f6"/>
                    </a:lnTo>
                    <a:lnTo>
                      <a:pt x="f4" y="f0"/>
                    </a:lnTo>
                    <a:lnTo>
                      <a:pt x="f0" y="f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0000" tIns="45000" rIns="90000" bIns="45000" anchor="t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Arial" pitchFamily="2"/>
                </a:endParaRPr>
              </a:p>
            </p:txBody>
          </p:sp>
        </p:grpSp>
      </p:grpSp>
      <p:grpSp>
        <p:nvGrpSpPr>
          <p:cNvPr id="110" name="Group 44">
            <a:extLst>
              <a:ext uri="{FF2B5EF4-FFF2-40B4-BE49-F238E27FC236}">
                <a16:creationId xmlns:a16="http://schemas.microsoft.com/office/drawing/2014/main" id="{20A99848-2B2E-6443-8DAB-CAEF47BAE6D1}"/>
              </a:ext>
            </a:extLst>
          </p:cNvPr>
          <p:cNvGrpSpPr/>
          <p:nvPr/>
        </p:nvGrpSpPr>
        <p:grpSpPr>
          <a:xfrm>
            <a:off x="2548800" y="5385960"/>
            <a:ext cx="276840" cy="766440"/>
            <a:chOff x="2548800" y="5385960"/>
            <a:chExt cx="276840" cy="766440"/>
          </a:xfrm>
        </p:grpSpPr>
        <p:sp>
          <p:nvSpPr>
            <p:cNvPr id="111" name="Line 45">
              <a:extLst>
                <a:ext uri="{FF2B5EF4-FFF2-40B4-BE49-F238E27FC236}">
                  <a16:creationId xmlns:a16="http://schemas.microsoft.com/office/drawing/2014/main" id="{5933980B-C48F-4140-9227-66C0C48B250B}"/>
                </a:ext>
              </a:extLst>
            </p:cNvPr>
            <p:cNvSpPr/>
            <p:nvPr/>
          </p:nvSpPr>
          <p:spPr>
            <a:xfrm>
              <a:off x="2563919" y="5762520"/>
              <a:ext cx="0" cy="38988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112" name="Line 46">
              <a:extLst>
                <a:ext uri="{FF2B5EF4-FFF2-40B4-BE49-F238E27FC236}">
                  <a16:creationId xmlns:a16="http://schemas.microsoft.com/office/drawing/2014/main" id="{46842E23-C0D7-1549-AF55-9C6D1FDD18A5}"/>
                </a:ext>
              </a:extLst>
            </p:cNvPr>
            <p:cNvSpPr/>
            <p:nvPr/>
          </p:nvSpPr>
          <p:spPr>
            <a:xfrm>
              <a:off x="2813760" y="5762520"/>
              <a:ext cx="0" cy="38988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grpSp>
          <p:nvGrpSpPr>
            <p:cNvPr id="113" name="Group 47">
              <a:extLst>
                <a:ext uri="{FF2B5EF4-FFF2-40B4-BE49-F238E27FC236}">
                  <a16:creationId xmlns:a16="http://schemas.microsoft.com/office/drawing/2014/main" id="{730326E9-684B-3E49-9490-88E09E0472DA}"/>
                </a:ext>
              </a:extLst>
            </p:cNvPr>
            <p:cNvGrpSpPr/>
            <p:nvPr/>
          </p:nvGrpSpPr>
          <p:grpSpPr>
            <a:xfrm>
              <a:off x="2548800" y="5385960"/>
              <a:ext cx="276840" cy="511559"/>
              <a:chOff x="2548800" y="5385960"/>
              <a:chExt cx="276840" cy="511559"/>
            </a:xfrm>
          </p:grpSpPr>
          <p:sp>
            <p:nvSpPr>
              <p:cNvPr id="114" name="Freeform 48">
                <a:extLst>
                  <a:ext uri="{FF2B5EF4-FFF2-40B4-BE49-F238E27FC236}">
                    <a16:creationId xmlns:a16="http://schemas.microsoft.com/office/drawing/2014/main" id="{780C5A7F-4C1E-8040-BD88-4696BA50A415}"/>
                  </a:ext>
                </a:extLst>
              </p:cNvPr>
              <p:cNvSpPr/>
              <p:nvPr/>
            </p:nvSpPr>
            <p:spPr>
              <a:xfrm>
                <a:off x="2548800" y="5385960"/>
                <a:ext cx="276840" cy="511559"/>
              </a:xfrm>
              <a:custGeom>
                <a:avLst/>
                <a:gdLst>
                  <a:gd name="f0" fmla="val 0"/>
                  <a:gd name="f1" fmla="val 89"/>
                  <a:gd name="f2" fmla="val 191"/>
                  <a:gd name="f3" fmla="val 105"/>
                  <a:gd name="f4" fmla="val 225"/>
                  <a:gd name="f5" fmla="val 276"/>
                  <a:gd name="f6" fmla="val 139"/>
                  <a:gd name="f7" fmla="val 415"/>
                  <a:gd name="f8" fmla="val 516"/>
                  <a:gd name="f9" fmla="val 5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77" h="517">
                    <a:moveTo>
                      <a:pt x="f1" y="f0"/>
                    </a:moveTo>
                    <a:lnTo>
                      <a:pt x="f2" y="f0"/>
                    </a:lnTo>
                    <a:lnTo>
                      <a:pt x="f2" y="f3"/>
                    </a:lnTo>
                    <a:lnTo>
                      <a:pt x="f4" y="f3"/>
                    </a:lnTo>
                    <a:lnTo>
                      <a:pt x="f5" y="f6"/>
                    </a:lnTo>
                    <a:lnTo>
                      <a:pt x="f5" y="f7"/>
                    </a:lnTo>
                    <a:lnTo>
                      <a:pt x="f4" y="f8"/>
                    </a:lnTo>
                    <a:lnTo>
                      <a:pt x="f9" y="f8"/>
                    </a:lnTo>
                    <a:lnTo>
                      <a:pt x="f0" y="f7"/>
                    </a:lnTo>
                    <a:lnTo>
                      <a:pt x="f0" y="f6"/>
                    </a:lnTo>
                    <a:lnTo>
                      <a:pt x="f9" y="f3"/>
                    </a:lnTo>
                    <a:lnTo>
                      <a:pt x="f1" y="f3"/>
                    </a:lnTo>
                    <a:lnTo>
                      <a:pt x="f1" y="f0"/>
                    </a:lnTo>
                  </a:path>
                </a:pathLst>
              </a:custGeom>
              <a:noFill/>
              <a:ln w="1260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0000" tIns="45000" rIns="90000" bIns="45000" anchor="t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Arial" pitchFamily="2"/>
                </a:endParaRPr>
              </a:p>
            </p:txBody>
          </p:sp>
          <p:sp>
            <p:nvSpPr>
              <p:cNvPr id="115" name="Freeform 49">
                <a:extLst>
                  <a:ext uri="{FF2B5EF4-FFF2-40B4-BE49-F238E27FC236}">
                    <a16:creationId xmlns:a16="http://schemas.microsoft.com/office/drawing/2014/main" id="{3A187111-6AAC-7E49-8214-5A4C50F30432}"/>
                  </a:ext>
                </a:extLst>
              </p:cNvPr>
              <p:cNvSpPr/>
              <p:nvPr/>
            </p:nvSpPr>
            <p:spPr>
              <a:xfrm>
                <a:off x="2740319" y="5491080"/>
                <a:ext cx="85320" cy="405000"/>
              </a:xfrm>
              <a:custGeom>
                <a:avLst/>
                <a:gdLst>
                  <a:gd name="f0" fmla="val 0"/>
                  <a:gd name="f1" fmla="val 56"/>
                  <a:gd name="f2" fmla="val 264"/>
                  <a:gd name="f3" fmla="val 3"/>
                  <a:gd name="f4" fmla="val 21"/>
                  <a:gd name="f5" fmla="val 200"/>
                  <a:gd name="f6" fmla="val 23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56" h="264">
                    <a:moveTo>
                      <a:pt x="f0" y="f3"/>
                    </a:moveTo>
                    <a:lnTo>
                      <a:pt x="f0" y="f2"/>
                    </a:lnTo>
                    <a:lnTo>
                      <a:pt x="f4" y="f2"/>
                    </a:lnTo>
                    <a:lnTo>
                      <a:pt x="f1" y="f5"/>
                    </a:lnTo>
                    <a:lnTo>
                      <a:pt x="f1" y="f6"/>
                    </a:lnTo>
                    <a:lnTo>
                      <a:pt x="f4" y="f0"/>
                    </a:lnTo>
                    <a:lnTo>
                      <a:pt x="f0" y="f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0000" tIns="45000" rIns="90000" bIns="45000" anchor="t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Arial" pitchFamily="2"/>
                </a:endParaRPr>
              </a:p>
            </p:txBody>
          </p:sp>
          <p:sp>
            <p:nvSpPr>
              <p:cNvPr id="116" name="Freeform 50">
                <a:extLst>
                  <a:ext uri="{FF2B5EF4-FFF2-40B4-BE49-F238E27FC236}">
                    <a16:creationId xmlns:a16="http://schemas.microsoft.com/office/drawing/2014/main" id="{8D29C869-B8C0-AC40-B022-763967B504A4}"/>
                  </a:ext>
                </a:extLst>
              </p:cNvPr>
              <p:cNvSpPr/>
              <p:nvPr/>
            </p:nvSpPr>
            <p:spPr>
              <a:xfrm flipH="1">
                <a:off x="2551680" y="5487839"/>
                <a:ext cx="85320" cy="405000"/>
              </a:xfrm>
              <a:custGeom>
                <a:avLst/>
                <a:gdLst>
                  <a:gd name="f0" fmla="val 0"/>
                  <a:gd name="f1" fmla="val 56"/>
                  <a:gd name="f2" fmla="val 264"/>
                  <a:gd name="f3" fmla="val 3"/>
                  <a:gd name="f4" fmla="val 21"/>
                  <a:gd name="f5" fmla="val 200"/>
                  <a:gd name="f6" fmla="val 23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56" h="264">
                    <a:moveTo>
                      <a:pt x="f0" y="f3"/>
                    </a:moveTo>
                    <a:lnTo>
                      <a:pt x="f0" y="f2"/>
                    </a:lnTo>
                    <a:lnTo>
                      <a:pt x="f4" y="f2"/>
                    </a:lnTo>
                    <a:lnTo>
                      <a:pt x="f1" y="f5"/>
                    </a:lnTo>
                    <a:lnTo>
                      <a:pt x="f1" y="f6"/>
                    </a:lnTo>
                    <a:lnTo>
                      <a:pt x="f4" y="f0"/>
                    </a:lnTo>
                    <a:lnTo>
                      <a:pt x="f0" y="f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0000" tIns="45000" rIns="90000" bIns="45000" anchor="t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Arial" pitchFamily="2"/>
                </a:endParaRPr>
              </a:p>
            </p:txBody>
          </p:sp>
        </p:grpSp>
      </p:grpSp>
      <p:pic>
        <p:nvPicPr>
          <p:cNvPr id="117" name="Picture 4">
            <a:extLst>
              <a:ext uri="{FF2B5EF4-FFF2-40B4-BE49-F238E27FC236}">
                <a16:creationId xmlns:a16="http://schemas.microsoft.com/office/drawing/2014/main" id="{14D61397-BADA-154E-9F9A-CD623620731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08600" y="430920"/>
            <a:ext cx="1094760" cy="11041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roup 29">
            <a:extLst>
              <a:ext uri="{FF2B5EF4-FFF2-40B4-BE49-F238E27FC236}">
                <a16:creationId xmlns:a16="http://schemas.microsoft.com/office/drawing/2014/main" id="{F7D70708-AF00-5F4B-9EEF-A72EC9D53247}"/>
              </a:ext>
            </a:extLst>
          </p:cNvPr>
          <p:cNvGrpSpPr/>
          <p:nvPr/>
        </p:nvGrpSpPr>
        <p:grpSpPr>
          <a:xfrm>
            <a:off x="3099959" y="5326920"/>
            <a:ext cx="286920" cy="790559"/>
            <a:chOff x="3099959" y="5326920"/>
            <a:chExt cx="286920" cy="790559"/>
          </a:xfrm>
        </p:grpSpPr>
        <p:sp>
          <p:nvSpPr>
            <p:cNvPr id="119" name="Line 30">
              <a:extLst>
                <a:ext uri="{FF2B5EF4-FFF2-40B4-BE49-F238E27FC236}">
                  <a16:creationId xmlns:a16="http://schemas.microsoft.com/office/drawing/2014/main" id="{BDD2B66C-6C87-2D4B-B704-E24A8AE29D2E}"/>
                </a:ext>
              </a:extLst>
            </p:cNvPr>
            <p:cNvSpPr/>
            <p:nvPr/>
          </p:nvSpPr>
          <p:spPr>
            <a:xfrm>
              <a:off x="3111120" y="5715720"/>
              <a:ext cx="0" cy="401759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120" name="Line 31">
              <a:extLst>
                <a:ext uri="{FF2B5EF4-FFF2-40B4-BE49-F238E27FC236}">
                  <a16:creationId xmlns:a16="http://schemas.microsoft.com/office/drawing/2014/main" id="{5BA4137C-D88C-CA47-9780-6A2416B9006F}"/>
                </a:ext>
              </a:extLst>
            </p:cNvPr>
            <p:cNvSpPr/>
            <p:nvPr/>
          </p:nvSpPr>
          <p:spPr>
            <a:xfrm>
              <a:off x="3374640" y="5715720"/>
              <a:ext cx="0" cy="401759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121" name="Freeform 32">
              <a:extLst>
                <a:ext uri="{FF2B5EF4-FFF2-40B4-BE49-F238E27FC236}">
                  <a16:creationId xmlns:a16="http://schemas.microsoft.com/office/drawing/2014/main" id="{BFBC330A-2C45-DE40-AE3F-77F17B82C95D}"/>
                </a:ext>
              </a:extLst>
            </p:cNvPr>
            <p:cNvSpPr/>
            <p:nvPr/>
          </p:nvSpPr>
          <p:spPr>
            <a:xfrm>
              <a:off x="3099959" y="5326920"/>
              <a:ext cx="286920" cy="526680"/>
            </a:xfrm>
            <a:custGeom>
              <a:avLst/>
              <a:gdLst>
                <a:gd name="f0" fmla="val 0"/>
                <a:gd name="f1" fmla="val 89"/>
                <a:gd name="f2" fmla="val 191"/>
                <a:gd name="f3" fmla="val 105"/>
                <a:gd name="f4" fmla="val 225"/>
                <a:gd name="f5" fmla="val 276"/>
                <a:gd name="f6" fmla="val 139"/>
                <a:gd name="f7" fmla="val 415"/>
                <a:gd name="f8" fmla="val 516"/>
                <a:gd name="f9" fmla="val 5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7" h="517">
                  <a:moveTo>
                    <a:pt x="f1" y="f0"/>
                  </a:moveTo>
                  <a:lnTo>
                    <a:pt x="f2" y="f0"/>
                  </a:lnTo>
                  <a:lnTo>
                    <a:pt x="f2" y="f3"/>
                  </a:lnTo>
                  <a:lnTo>
                    <a:pt x="f4" y="f3"/>
                  </a:lnTo>
                  <a:lnTo>
                    <a:pt x="f5" y="f6"/>
                  </a:lnTo>
                  <a:lnTo>
                    <a:pt x="f5" y="f7"/>
                  </a:lnTo>
                  <a:lnTo>
                    <a:pt x="f4" y="f8"/>
                  </a:lnTo>
                  <a:lnTo>
                    <a:pt x="f9" y="f8"/>
                  </a:lnTo>
                  <a:lnTo>
                    <a:pt x="f0" y="f7"/>
                  </a:lnTo>
                  <a:lnTo>
                    <a:pt x="f0" y="f6"/>
                  </a:lnTo>
                  <a:lnTo>
                    <a:pt x="f9" y="f3"/>
                  </a:lnTo>
                  <a:lnTo>
                    <a:pt x="f1" y="f3"/>
                  </a:lnTo>
                  <a:lnTo>
                    <a:pt x="f1" y="f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</p:grpSp>
      <p:grpSp>
        <p:nvGrpSpPr>
          <p:cNvPr id="122" name="Group 29">
            <a:extLst>
              <a:ext uri="{FF2B5EF4-FFF2-40B4-BE49-F238E27FC236}">
                <a16:creationId xmlns:a16="http://schemas.microsoft.com/office/drawing/2014/main" id="{E5B0D572-DB97-6047-97AE-9CB448882608}"/>
              </a:ext>
            </a:extLst>
          </p:cNvPr>
          <p:cNvGrpSpPr/>
          <p:nvPr/>
        </p:nvGrpSpPr>
        <p:grpSpPr>
          <a:xfrm>
            <a:off x="5007600" y="5294520"/>
            <a:ext cx="286920" cy="790559"/>
            <a:chOff x="5007600" y="5294520"/>
            <a:chExt cx="286920" cy="790559"/>
          </a:xfrm>
        </p:grpSpPr>
        <p:sp>
          <p:nvSpPr>
            <p:cNvPr id="123" name="Line 30">
              <a:extLst>
                <a:ext uri="{FF2B5EF4-FFF2-40B4-BE49-F238E27FC236}">
                  <a16:creationId xmlns:a16="http://schemas.microsoft.com/office/drawing/2014/main" id="{598956D7-66C0-7A45-A2AD-91E9607558B4}"/>
                </a:ext>
              </a:extLst>
            </p:cNvPr>
            <p:cNvSpPr/>
            <p:nvPr/>
          </p:nvSpPr>
          <p:spPr>
            <a:xfrm>
              <a:off x="5018760" y="5683320"/>
              <a:ext cx="0" cy="401759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124" name="Line 31">
              <a:extLst>
                <a:ext uri="{FF2B5EF4-FFF2-40B4-BE49-F238E27FC236}">
                  <a16:creationId xmlns:a16="http://schemas.microsoft.com/office/drawing/2014/main" id="{D419987D-ABDE-BA43-9087-8A95BE404BBC}"/>
                </a:ext>
              </a:extLst>
            </p:cNvPr>
            <p:cNvSpPr/>
            <p:nvPr/>
          </p:nvSpPr>
          <p:spPr>
            <a:xfrm>
              <a:off x="5282280" y="5683320"/>
              <a:ext cx="0" cy="401759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125" name="Freeform 32">
              <a:extLst>
                <a:ext uri="{FF2B5EF4-FFF2-40B4-BE49-F238E27FC236}">
                  <a16:creationId xmlns:a16="http://schemas.microsoft.com/office/drawing/2014/main" id="{0128BF9D-98CC-0D49-A59C-D3A1039146F4}"/>
                </a:ext>
              </a:extLst>
            </p:cNvPr>
            <p:cNvSpPr/>
            <p:nvPr/>
          </p:nvSpPr>
          <p:spPr>
            <a:xfrm>
              <a:off x="5007600" y="5294520"/>
              <a:ext cx="286920" cy="526680"/>
            </a:xfrm>
            <a:custGeom>
              <a:avLst/>
              <a:gdLst>
                <a:gd name="f0" fmla="val 0"/>
                <a:gd name="f1" fmla="val 89"/>
                <a:gd name="f2" fmla="val 191"/>
                <a:gd name="f3" fmla="val 105"/>
                <a:gd name="f4" fmla="val 225"/>
                <a:gd name="f5" fmla="val 276"/>
                <a:gd name="f6" fmla="val 139"/>
                <a:gd name="f7" fmla="val 415"/>
                <a:gd name="f8" fmla="val 516"/>
                <a:gd name="f9" fmla="val 5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7" h="517">
                  <a:moveTo>
                    <a:pt x="f1" y="f0"/>
                  </a:moveTo>
                  <a:lnTo>
                    <a:pt x="f2" y="f0"/>
                  </a:lnTo>
                  <a:lnTo>
                    <a:pt x="f2" y="f3"/>
                  </a:lnTo>
                  <a:lnTo>
                    <a:pt x="f4" y="f3"/>
                  </a:lnTo>
                  <a:lnTo>
                    <a:pt x="f5" y="f6"/>
                  </a:lnTo>
                  <a:lnTo>
                    <a:pt x="f5" y="f7"/>
                  </a:lnTo>
                  <a:lnTo>
                    <a:pt x="f4" y="f8"/>
                  </a:lnTo>
                  <a:lnTo>
                    <a:pt x="f9" y="f8"/>
                  </a:lnTo>
                  <a:lnTo>
                    <a:pt x="f0" y="f7"/>
                  </a:lnTo>
                  <a:lnTo>
                    <a:pt x="f0" y="f6"/>
                  </a:lnTo>
                  <a:lnTo>
                    <a:pt x="f9" y="f3"/>
                  </a:lnTo>
                  <a:lnTo>
                    <a:pt x="f1" y="f3"/>
                  </a:lnTo>
                  <a:lnTo>
                    <a:pt x="f1" y="f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</p:grpSp>
      <p:sp>
        <p:nvSpPr>
          <p:cNvPr id="126" name="Straight Connector 3">
            <a:extLst>
              <a:ext uri="{FF2B5EF4-FFF2-40B4-BE49-F238E27FC236}">
                <a16:creationId xmlns:a16="http://schemas.microsoft.com/office/drawing/2014/main" id="{95ADA8F2-DE8C-2843-9C8D-0507B0D273C3}"/>
              </a:ext>
            </a:extLst>
          </p:cNvPr>
          <p:cNvSpPr/>
          <p:nvPr/>
        </p:nvSpPr>
        <p:spPr>
          <a:xfrm flipH="1">
            <a:off x="2917080" y="8586360"/>
            <a:ext cx="548639" cy="274320"/>
          </a:xfrm>
          <a:prstGeom prst="line">
            <a:avLst/>
          </a:prstGeom>
          <a:noFill/>
          <a:ln w="25560">
            <a:solidFill>
              <a:srgbClr val="FF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27" name="Straight Connector 3">
            <a:extLst>
              <a:ext uri="{FF2B5EF4-FFF2-40B4-BE49-F238E27FC236}">
                <a16:creationId xmlns:a16="http://schemas.microsoft.com/office/drawing/2014/main" id="{6B599D08-A814-754B-A11C-5AA96D256592}"/>
              </a:ext>
            </a:extLst>
          </p:cNvPr>
          <p:cNvSpPr/>
          <p:nvPr/>
        </p:nvSpPr>
        <p:spPr>
          <a:xfrm flipH="1" flipV="1">
            <a:off x="4288680" y="8586360"/>
            <a:ext cx="457200" cy="274320"/>
          </a:xfrm>
          <a:prstGeom prst="line">
            <a:avLst/>
          </a:prstGeom>
          <a:noFill/>
          <a:ln w="25560">
            <a:solidFill>
              <a:srgbClr val="FF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28" name="TextBox 4">
            <a:extLst>
              <a:ext uri="{FF2B5EF4-FFF2-40B4-BE49-F238E27FC236}">
                <a16:creationId xmlns:a16="http://schemas.microsoft.com/office/drawing/2014/main" id="{363DEAC5-5EE9-7F44-AAB0-74DE7945998D}"/>
              </a:ext>
            </a:extLst>
          </p:cNvPr>
          <p:cNvSpPr/>
          <p:nvPr/>
        </p:nvSpPr>
        <p:spPr>
          <a:xfrm>
            <a:off x="3572640" y="9136080"/>
            <a:ext cx="53316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P1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164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Marcel Englmaier</cp:lastModifiedBy>
  <cp:revision>9</cp:revision>
  <cp:lastPrinted>2020-07-17T09:39:36Z</cp:lastPrinted>
  <dcterms:modified xsi:type="dcterms:W3CDTF">2020-07-21T17:34:33Z</dcterms:modified>
</cp:coreProperties>
</file>