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9"/>
  </p:normalViewPr>
  <p:slideViewPr>
    <p:cSldViewPr snapToGrid="0" snapToObjects="1">
      <p:cViewPr varScale="1">
        <p:scale>
          <a:sx n="98" d="100"/>
          <a:sy n="98" d="100"/>
        </p:scale>
        <p:origin x="2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11E84-19B9-F24C-8DFA-B5EDA72197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A5DB-5EFD-4743-9635-0771F93E383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4AEEA-230B-3F43-8BE1-B42B1D0787F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03BB1-88B5-B144-85D1-DD7B563E06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algn="r" hangingPunct="0">
              <a:defRPr sz="1400"/>
            </a:pPr>
            <a:fld id="{1577D0DB-94A5-954B-9D05-A9FB6E6CAAFB}" type="slidenum">
              <a:t>‹#›</a:t>
            </a:fld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082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32C7-7A21-6B42-9EEF-E478A7B94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6C316-AA8D-9342-A9CE-E65C6AAE4D7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7FCFC2-B647-0541-9A90-6F1AFAD416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086-5CA7-A446-B72B-F6FE89824A6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4EB6-9BD8-5845-A0E9-C7F8993457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B794-0D8D-CB40-A393-B8A852B69A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0F589D-9D64-C64F-9EFE-7B6599F1A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64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6257C-E983-F145-B1B1-04057587D9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143240" y="9120240"/>
            <a:ext cx="3169800" cy="4791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ADE2B7-1140-6E45-B4E1-636BE2B419DC}" type="slidenum">
              <a:t>1</a:t>
            </a:fld>
            <a:endParaRPr lang="en-US">
              <a:solidFill>
                <a:srgbClr val="000000"/>
              </a:solidFill>
              <a:latin typeface="Arial" pitchFamily="34"/>
              <a:ea typeface="ＭＳ Ｐゴシック" pitchFamily="1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FF52591-2E0B-C144-B219-D1D8869B0D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9327AC-8218-554C-894F-C3F9C303DF2D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DF5CDC-40D1-1440-B816-E3B9E2E857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66950" y="719138"/>
            <a:ext cx="27813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74714-9CB6-0344-8E85-D68C003F4A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CADA-4BF0-E143-86FA-88C2D917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384D-415C-6142-9FF5-3A9AC679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59E2-82D8-A642-8EB5-776F22F2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5A51-14FB-F249-9576-93D8FC2A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0311-3BE6-0543-90BC-63068CE1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BF7BE-1178-0944-947A-53049189ED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698-F582-E04A-B7BA-F17E5D9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B8D9-7484-6347-A970-36220B45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DAFA-F138-2743-A42B-685E3E4D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FF9D-248E-2944-AFB0-D71AD93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4765-DC3A-414C-BDE6-31A0E2ED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D7847C-BFAE-4D4E-9774-081665F9A1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0DFEE-D554-E74C-8614-1F57AFD0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75288" y="728663"/>
            <a:ext cx="1587500" cy="7981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A898-E5A3-6448-B398-CDF7E473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9613" y="728663"/>
            <a:ext cx="4613275" cy="798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3EF1-765E-B746-AB4F-59B8FEAB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ADB8-D28A-454B-B972-CF85F8F0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907D-DAD7-E045-9F50-2E325F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F4F07F-14E6-A74D-8FAB-6B5E378C1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72E6-7C3D-0646-9616-BA654628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3AC5-B864-6347-B0BE-44FC6239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A426-F2C6-A047-81BC-B201053A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5198-D721-E248-9264-333F3866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EFFE-389F-5149-AB1F-D76171BB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0445B-BFF0-704D-A20A-C2E04E6237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A2DE-E67B-A340-89D2-66A295AE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4417-A196-D44E-9D68-5AB8F986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57C-D4FC-4649-A61A-D4A9124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BDED-72B0-4F46-AEF9-7CD2D57B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B1B8-74CE-1D41-8C06-A35949B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6959F-4335-E344-AD7B-66CA0B440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AD-BB77-0B4C-8889-F3778013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CA66-4529-794D-BE0D-EA4DECA7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613" y="2543175"/>
            <a:ext cx="3100387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DD02-CCB8-CF4E-BF27-4AD7C678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543175"/>
            <a:ext cx="3100388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0766-7CFF-5548-96C7-5275F0FC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9AA6-C6FE-E84D-9E1C-3FC747D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05F6-E394-4344-9632-3B534D43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6C324-22E2-A247-B55C-8DE639175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5FFE-E71A-2A46-A3EC-C62E1EB8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1282-9B16-A64C-B427-EFE98E9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7DC2-3CE8-8A4F-92CB-E89253D3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1E64-AC82-8049-93DA-6EABF242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0A28-35AF-E849-A03D-3CA66717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55FF7-E3E4-E649-8417-569DB28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A66D6-CFBD-854B-98B0-26DC4399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BCD9D-9A8C-E44C-9257-6E3568F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23DE67-071C-F84E-95D2-6B56B88132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2351-E4C7-0D42-B65D-8E572D4C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67F81-E801-3447-9FD7-68DF2481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43754-7085-4E4E-868B-BCA59AB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E8BC-46DE-8B40-B2B9-44039D07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6A095C-2C5D-AC4D-AE8A-116535BB89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11A63-5A1C-9A4E-9321-14B5C6A9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D9CA-C193-DA40-B15C-FEC3BE1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DABF-0BB7-3F48-8E02-E561C253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0F246-0813-2243-8A07-06A2AE112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96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9EAC-E789-A947-BD97-EB9001D2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6A63-BCF0-BA46-A796-C2B769C2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1BFE-8F7B-0747-BE0C-78D80410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4E85-3979-204D-8929-F307799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D43F-647F-3146-9872-EDD9E63C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2912-2874-534E-B377-A64400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A7875-9403-5C4E-A220-D6A816824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9BB-B9EE-3747-B37E-9B1152F5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A53C-29B5-2B45-A0C3-8C3DDA65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3629-0DBA-B349-BCF2-5B3C36D6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397F-4A15-4247-BAC2-4B5E6E18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C369-D989-4043-9C9A-190B997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6ACA-9F7F-724B-814D-6872D786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8B42C4-F9E8-3C4C-858B-08F3626A6B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E0BF1D-0FD6-9A43-876B-32A5EB1EBFD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08840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CA08EA-542A-BC4A-B436-06040ADF41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67680" y="8865360"/>
            <a:ext cx="223596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E6008C-38E9-AC45-9000-0BE9154A43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414759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85BF74-B55C-9947-9761-E76D645177DD}" type="slidenum"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381838D-E1DF-1D40-8FC0-4276E0DE3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60" y="729359"/>
            <a:ext cx="6352560" cy="1559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49E05-B3FA-6E40-9F64-F58B045BD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560" y="2543039"/>
            <a:ext cx="6352560" cy="6167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100" b="0" i="0" u="none" strike="noStrike" kern="1200" spc="0">
          <a:ln>
            <a:noFill/>
          </a:ln>
          <a:solidFill>
            <a:srgbClr val="000000"/>
          </a:solidFill>
          <a:latin typeface="Arial" pitchFamily="34"/>
          <a:ea typeface="ＭＳ Ｐゴシック" pitchFamily="1"/>
        </a:defRPr>
      </a:lvl1pPr>
    </p:titleStyle>
    <p:bodyStyle>
      <a:lvl1pPr marL="0" marR="0" indent="0" algn="l" rtl="0" hangingPunct="0">
        <a:spcBef>
          <a:spcPts val="0"/>
        </a:spcBef>
        <a:spcAft>
          <a:spcPts val="1227"/>
        </a:spcAft>
        <a:tabLst/>
        <a:defRPr lang="en-US" sz="296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71">
            <a:extLst>
              <a:ext uri="{FF2B5EF4-FFF2-40B4-BE49-F238E27FC236}">
                <a16:creationId xmlns:a16="http://schemas.microsoft.com/office/drawing/2014/main" id="{17E9B6C2-A1E1-D141-889F-EDCA440EF6EE}"/>
              </a:ext>
            </a:extLst>
          </p:cNvPr>
          <p:cNvSpPr/>
          <p:nvPr/>
        </p:nvSpPr>
        <p:spPr>
          <a:xfrm>
            <a:off x="3348720" y="622656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Line 172">
            <a:extLst>
              <a:ext uri="{FF2B5EF4-FFF2-40B4-BE49-F238E27FC236}">
                <a16:creationId xmlns:a16="http://schemas.microsoft.com/office/drawing/2014/main" id="{078D689D-102E-E040-ACA3-F3C910D39A76}"/>
              </a:ext>
            </a:extLst>
          </p:cNvPr>
          <p:cNvSpPr/>
          <p:nvPr/>
        </p:nvSpPr>
        <p:spPr>
          <a:xfrm>
            <a:off x="3598560" y="622656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4" name="Group 173">
            <a:extLst>
              <a:ext uri="{FF2B5EF4-FFF2-40B4-BE49-F238E27FC236}">
                <a16:creationId xmlns:a16="http://schemas.microsoft.com/office/drawing/2014/main" id="{0D86640F-4C60-4047-9ED8-0C7428645529}"/>
              </a:ext>
            </a:extLst>
          </p:cNvPr>
          <p:cNvGrpSpPr/>
          <p:nvPr/>
        </p:nvGrpSpPr>
        <p:grpSpPr>
          <a:xfrm>
            <a:off x="3332160" y="5849279"/>
            <a:ext cx="278280" cy="511559"/>
            <a:chOff x="3332160" y="5849279"/>
            <a:chExt cx="278280" cy="511559"/>
          </a:xfrm>
        </p:grpSpPr>
        <p:sp>
          <p:nvSpPr>
            <p:cNvPr id="5" name="Freeform 174">
              <a:extLst>
                <a:ext uri="{FF2B5EF4-FFF2-40B4-BE49-F238E27FC236}">
                  <a16:creationId xmlns:a16="http://schemas.microsoft.com/office/drawing/2014/main" id="{8EE04174-E381-3549-A648-9934B0FAE57C}"/>
                </a:ext>
              </a:extLst>
            </p:cNvPr>
            <p:cNvSpPr/>
            <p:nvPr/>
          </p:nvSpPr>
          <p:spPr>
            <a:xfrm>
              <a:off x="3333600" y="5849279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" name="Freeform 175">
              <a:extLst>
                <a:ext uri="{FF2B5EF4-FFF2-40B4-BE49-F238E27FC236}">
                  <a16:creationId xmlns:a16="http://schemas.microsoft.com/office/drawing/2014/main" id="{22B12ADC-8A92-8544-A497-404A581423E2}"/>
                </a:ext>
              </a:extLst>
            </p:cNvPr>
            <p:cNvSpPr/>
            <p:nvPr/>
          </p:nvSpPr>
          <p:spPr>
            <a:xfrm>
              <a:off x="3332160" y="5993640"/>
              <a:ext cx="278280" cy="365760"/>
            </a:xfrm>
            <a:custGeom>
              <a:avLst/>
              <a:gdLst>
                <a:gd name="f0" fmla="val 0"/>
                <a:gd name="f1" fmla="val 182"/>
                <a:gd name="f2" fmla="val 237"/>
                <a:gd name="f3" fmla="val 170"/>
                <a:gd name="f4" fmla="val 146"/>
                <a:gd name="f5" fmla="val 35"/>
                <a:gd name="f6" fmla="val 17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82" h="237">
                  <a:moveTo>
                    <a:pt x="f0" y="f0"/>
                  </a:moveTo>
                  <a:lnTo>
                    <a:pt x="f1" y="f0"/>
                  </a:lnTo>
                  <a:lnTo>
                    <a:pt x="f1" y="f3"/>
                  </a:lnTo>
                  <a:lnTo>
                    <a:pt x="f4" y="f2"/>
                  </a:lnTo>
                  <a:lnTo>
                    <a:pt x="f5" y="f2"/>
                  </a:lnTo>
                  <a:lnTo>
                    <a:pt x="f0" y="f6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7" name="Freeform 301">
            <a:extLst>
              <a:ext uri="{FF2B5EF4-FFF2-40B4-BE49-F238E27FC236}">
                <a16:creationId xmlns:a16="http://schemas.microsoft.com/office/drawing/2014/main" id="{6D1B525D-73D3-C542-80DF-83D09A5C0AC7}"/>
              </a:ext>
            </a:extLst>
          </p:cNvPr>
          <p:cNvSpPr/>
          <p:nvPr/>
        </p:nvSpPr>
        <p:spPr>
          <a:xfrm flipH="1">
            <a:off x="4242600" y="5511960"/>
            <a:ext cx="118440" cy="1484639"/>
          </a:xfrm>
          <a:custGeom>
            <a:avLst/>
            <a:gdLst>
              <a:gd name="f0" fmla="val 0"/>
              <a:gd name="f1" fmla="val 240"/>
              <a:gd name="f2" fmla="val 840"/>
              <a:gd name="f3" fmla="val 480"/>
              <a:gd name="f4" fmla="val 12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40" h="840">
                <a:moveTo>
                  <a:pt x="f0" y="f3"/>
                </a:moveTo>
                <a:lnTo>
                  <a:pt x="f1" y="f2"/>
                </a:lnTo>
                <a:lnTo>
                  <a:pt x="f1" y="f4"/>
                </a:lnTo>
                <a:lnTo>
                  <a:pt x="f0" y="f0"/>
                </a:lnTo>
                <a:lnTo>
                  <a:pt x="f0" y="f3"/>
                </a:lnTo>
                <a:close/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Straight Connector 3">
            <a:extLst>
              <a:ext uri="{FF2B5EF4-FFF2-40B4-BE49-F238E27FC236}">
                <a16:creationId xmlns:a16="http://schemas.microsoft.com/office/drawing/2014/main" id="{CDB6F91D-6BB0-4641-AED0-0D97AE813266}"/>
              </a:ext>
            </a:extLst>
          </p:cNvPr>
          <p:cNvSpPr/>
          <p:nvPr/>
        </p:nvSpPr>
        <p:spPr>
          <a:xfrm flipH="1">
            <a:off x="5923080" y="8701200"/>
            <a:ext cx="576000" cy="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60627BB-8C33-7647-9EF8-E4380D1026E3}"/>
              </a:ext>
            </a:extLst>
          </p:cNvPr>
          <p:cNvSpPr/>
          <p:nvPr/>
        </p:nvSpPr>
        <p:spPr>
          <a:xfrm>
            <a:off x="6023160" y="873792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P1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F3591A5-3371-6946-A89B-767283213C3D}"/>
              </a:ext>
            </a:extLst>
          </p:cNvPr>
          <p:cNvSpPr/>
          <p:nvPr/>
        </p:nvSpPr>
        <p:spPr>
          <a:xfrm>
            <a:off x="5973840" y="728604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9FBDC6A1-D077-9C44-B29E-A431578F141A}"/>
              </a:ext>
            </a:extLst>
          </p:cNvPr>
          <p:cNvSpPr/>
          <p:nvPr/>
        </p:nvSpPr>
        <p:spPr>
          <a:xfrm>
            <a:off x="1823399" y="4989240"/>
            <a:ext cx="64764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PP1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E45711F-2483-7C42-BE2F-D107743E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87119" y="554040"/>
            <a:ext cx="897839" cy="90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025CB73-AB9F-794D-AF72-1F899753613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8240" y="430560"/>
            <a:ext cx="1094760" cy="1104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30">
            <a:extLst>
              <a:ext uri="{FF2B5EF4-FFF2-40B4-BE49-F238E27FC236}">
                <a16:creationId xmlns:a16="http://schemas.microsoft.com/office/drawing/2014/main" id="{7BEB7A33-A0AD-F24C-A770-55255A5508DA}"/>
              </a:ext>
            </a:extLst>
          </p:cNvPr>
          <p:cNvSpPr/>
          <p:nvPr/>
        </p:nvSpPr>
        <p:spPr>
          <a:xfrm>
            <a:off x="6103080" y="8140320"/>
            <a:ext cx="0" cy="3909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Line 31">
            <a:extLst>
              <a:ext uri="{FF2B5EF4-FFF2-40B4-BE49-F238E27FC236}">
                <a16:creationId xmlns:a16="http://schemas.microsoft.com/office/drawing/2014/main" id="{DC72ECFC-DF14-AB48-9EE8-CBF7F71B83B3}"/>
              </a:ext>
            </a:extLst>
          </p:cNvPr>
          <p:cNvSpPr/>
          <p:nvPr/>
        </p:nvSpPr>
        <p:spPr>
          <a:xfrm>
            <a:off x="6357600" y="8140320"/>
            <a:ext cx="0" cy="3909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eform 32">
            <a:extLst>
              <a:ext uri="{FF2B5EF4-FFF2-40B4-BE49-F238E27FC236}">
                <a16:creationId xmlns:a16="http://schemas.microsoft.com/office/drawing/2014/main" id="{198EFD26-DF49-2640-8A0E-DFFA638007CA}"/>
              </a:ext>
            </a:extLst>
          </p:cNvPr>
          <p:cNvSpPr/>
          <p:nvPr/>
        </p:nvSpPr>
        <p:spPr>
          <a:xfrm>
            <a:off x="6092640" y="7761600"/>
            <a:ext cx="276840" cy="512640"/>
          </a:xfrm>
          <a:custGeom>
            <a:avLst/>
            <a:gdLst>
              <a:gd name="f0" fmla="val 0"/>
              <a:gd name="f1" fmla="val 89"/>
              <a:gd name="f2" fmla="val 191"/>
              <a:gd name="f3" fmla="val 105"/>
              <a:gd name="f4" fmla="val 225"/>
              <a:gd name="f5" fmla="val 276"/>
              <a:gd name="f6" fmla="val 139"/>
              <a:gd name="f7" fmla="val 415"/>
              <a:gd name="f8" fmla="val 516"/>
              <a:gd name="f9" fmla="val 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77" h="517">
                <a:moveTo>
                  <a:pt x="f1" y="f0"/>
                </a:moveTo>
                <a:lnTo>
                  <a:pt x="f2" y="f0"/>
                </a:lnTo>
                <a:lnTo>
                  <a:pt x="f2" y="f3"/>
                </a:lnTo>
                <a:lnTo>
                  <a:pt x="f4" y="f3"/>
                </a:lnTo>
                <a:lnTo>
                  <a:pt x="f5" y="f6"/>
                </a:lnTo>
                <a:lnTo>
                  <a:pt x="f5" y="f7"/>
                </a:lnTo>
                <a:lnTo>
                  <a:pt x="f4" y="f8"/>
                </a:lnTo>
                <a:lnTo>
                  <a:pt x="f9" y="f8"/>
                </a:lnTo>
                <a:lnTo>
                  <a:pt x="f0" y="f7"/>
                </a:lnTo>
                <a:lnTo>
                  <a:pt x="f0" y="f6"/>
                </a:lnTo>
                <a:lnTo>
                  <a:pt x="f9" y="f3"/>
                </a:lnTo>
                <a:lnTo>
                  <a:pt x="f1" y="f3"/>
                </a:lnTo>
                <a:lnTo>
                  <a:pt x="f1" y="f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A4EA37A-6129-D147-856C-98D7EEB10490}"/>
              </a:ext>
            </a:extLst>
          </p:cNvPr>
          <p:cNvSpPr/>
          <p:nvPr/>
        </p:nvSpPr>
        <p:spPr>
          <a:xfrm>
            <a:off x="4876200" y="7096680"/>
            <a:ext cx="1136160" cy="118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>
              <a:alpha val="51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1CE12AC7-5EC5-5D40-B892-18A503769684}"/>
              </a:ext>
            </a:extLst>
          </p:cNvPr>
          <p:cNvSpPr/>
          <p:nvPr/>
        </p:nvSpPr>
        <p:spPr>
          <a:xfrm>
            <a:off x="4907159" y="6076440"/>
            <a:ext cx="0" cy="389879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5DE7CB00-B659-3041-8A78-710F94282ED7}"/>
              </a:ext>
            </a:extLst>
          </p:cNvPr>
          <p:cNvSpPr/>
          <p:nvPr/>
        </p:nvSpPr>
        <p:spPr>
          <a:xfrm>
            <a:off x="5157000" y="6076440"/>
            <a:ext cx="0" cy="389879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21" name="Group 47">
            <a:extLst>
              <a:ext uri="{FF2B5EF4-FFF2-40B4-BE49-F238E27FC236}">
                <a16:creationId xmlns:a16="http://schemas.microsoft.com/office/drawing/2014/main" id="{E647F664-2AEA-0A40-AF6A-EEB2FA5244AE}"/>
              </a:ext>
            </a:extLst>
          </p:cNvPr>
          <p:cNvGrpSpPr/>
          <p:nvPr/>
        </p:nvGrpSpPr>
        <p:grpSpPr>
          <a:xfrm>
            <a:off x="4891680" y="5700240"/>
            <a:ext cx="277199" cy="511559"/>
            <a:chOff x="4891680" y="5700240"/>
            <a:chExt cx="277199" cy="511559"/>
          </a:xfrm>
        </p:grpSpPr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7291BB4D-C37E-694B-8BE3-834BB9073160}"/>
                </a:ext>
              </a:extLst>
            </p:cNvPr>
            <p:cNvSpPr/>
            <p:nvPr/>
          </p:nvSpPr>
          <p:spPr>
            <a:xfrm>
              <a:off x="4891680" y="570024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41297BB3-55BB-8348-B101-092B88F9D707}"/>
                </a:ext>
              </a:extLst>
            </p:cNvPr>
            <p:cNvSpPr/>
            <p:nvPr/>
          </p:nvSpPr>
          <p:spPr>
            <a:xfrm>
              <a:off x="5083559" y="5805000"/>
              <a:ext cx="85320" cy="405000"/>
            </a:xfrm>
            <a:custGeom>
              <a:avLst/>
              <a:gdLst>
                <a:gd name="f0" fmla="val 0"/>
                <a:gd name="f1" fmla="val 56"/>
                <a:gd name="f2" fmla="val 264"/>
                <a:gd name="f3" fmla="val 3"/>
                <a:gd name="f4" fmla="val 21"/>
                <a:gd name="f5" fmla="val 200"/>
                <a:gd name="f6" fmla="val 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6" h="264">
                  <a:moveTo>
                    <a:pt x="f0" y="f3"/>
                  </a:moveTo>
                  <a:lnTo>
                    <a:pt x="f0" y="f2"/>
                  </a:lnTo>
                  <a:lnTo>
                    <a:pt x="f4" y="f2"/>
                  </a:lnTo>
                  <a:lnTo>
                    <a:pt x="f1" y="f5"/>
                  </a:lnTo>
                  <a:lnTo>
                    <a:pt x="f1" y="f6"/>
                  </a:lnTo>
                  <a:lnTo>
                    <a:pt x="f4" y="f0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0EB5BBF4-AFC5-D943-87F3-BF7FA5ABF807}"/>
                </a:ext>
              </a:extLst>
            </p:cNvPr>
            <p:cNvSpPr/>
            <p:nvPr/>
          </p:nvSpPr>
          <p:spPr>
            <a:xfrm flipH="1">
              <a:off x="4894920" y="5801760"/>
              <a:ext cx="85320" cy="405000"/>
            </a:xfrm>
            <a:custGeom>
              <a:avLst/>
              <a:gdLst>
                <a:gd name="f0" fmla="val 0"/>
                <a:gd name="f1" fmla="val 56"/>
                <a:gd name="f2" fmla="val 264"/>
                <a:gd name="f3" fmla="val 3"/>
                <a:gd name="f4" fmla="val 21"/>
                <a:gd name="f5" fmla="val 200"/>
                <a:gd name="f6" fmla="val 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6" h="264">
                  <a:moveTo>
                    <a:pt x="f0" y="f3"/>
                  </a:moveTo>
                  <a:lnTo>
                    <a:pt x="f0" y="f2"/>
                  </a:lnTo>
                  <a:lnTo>
                    <a:pt x="f4" y="f2"/>
                  </a:lnTo>
                  <a:lnTo>
                    <a:pt x="f1" y="f5"/>
                  </a:lnTo>
                  <a:lnTo>
                    <a:pt x="f1" y="f6"/>
                  </a:lnTo>
                  <a:lnTo>
                    <a:pt x="f4" y="f0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25" name="Line 171">
            <a:extLst>
              <a:ext uri="{FF2B5EF4-FFF2-40B4-BE49-F238E27FC236}">
                <a16:creationId xmlns:a16="http://schemas.microsoft.com/office/drawing/2014/main" id="{1523063B-0B99-2C46-A392-7DCB2AFF62B0}"/>
              </a:ext>
            </a:extLst>
          </p:cNvPr>
          <p:cNvSpPr/>
          <p:nvPr/>
        </p:nvSpPr>
        <p:spPr>
          <a:xfrm>
            <a:off x="4518720" y="588852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6" name="Line 172">
            <a:extLst>
              <a:ext uri="{FF2B5EF4-FFF2-40B4-BE49-F238E27FC236}">
                <a16:creationId xmlns:a16="http://schemas.microsoft.com/office/drawing/2014/main" id="{8B17574D-68F4-8648-8DE8-4716224E281B}"/>
              </a:ext>
            </a:extLst>
          </p:cNvPr>
          <p:cNvSpPr/>
          <p:nvPr/>
        </p:nvSpPr>
        <p:spPr>
          <a:xfrm>
            <a:off x="4768559" y="588852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27" name="Group 173">
            <a:extLst>
              <a:ext uri="{FF2B5EF4-FFF2-40B4-BE49-F238E27FC236}">
                <a16:creationId xmlns:a16="http://schemas.microsoft.com/office/drawing/2014/main" id="{E37AE00D-306D-3B46-A48A-0B7885D6C06A}"/>
              </a:ext>
            </a:extLst>
          </p:cNvPr>
          <p:cNvGrpSpPr/>
          <p:nvPr/>
        </p:nvGrpSpPr>
        <p:grpSpPr>
          <a:xfrm>
            <a:off x="4502160" y="5511600"/>
            <a:ext cx="278280" cy="511559"/>
            <a:chOff x="4502160" y="5511600"/>
            <a:chExt cx="278280" cy="511559"/>
          </a:xfrm>
        </p:grpSpPr>
        <p:sp>
          <p:nvSpPr>
            <p:cNvPr id="28" name="Freeform 174">
              <a:extLst>
                <a:ext uri="{FF2B5EF4-FFF2-40B4-BE49-F238E27FC236}">
                  <a16:creationId xmlns:a16="http://schemas.microsoft.com/office/drawing/2014/main" id="{064F4203-24CA-9A48-A86E-7766FC80ADEF}"/>
                </a:ext>
              </a:extLst>
            </p:cNvPr>
            <p:cNvSpPr/>
            <p:nvPr/>
          </p:nvSpPr>
          <p:spPr>
            <a:xfrm>
              <a:off x="4503600" y="551160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9" name="Freeform 175">
              <a:extLst>
                <a:ext uri="{FF2B5EF4-FFF2-40B4-BE49-F238E27FC236}">
                  <a16:creationId xmlns:a16="http://schemas.microsoft.com/office/drawing/2014/main" id="{7315C1D2-C4F4-C64C-8FCB-16544CE84741}"/>
                </a:ext>
              </a:extLst>
            </p:cNvPr>
            <p:cNvSpPr/>
            <p:nvPr/>
          </p:nvSpPr>
          <p:spPr>
            <a:xfrm>
              <a:off x="4502160" y="5655600"/>
              <a:ext cx="278280" cy="365760"/>
            </a:xfrm>
            <a:custGeom>
              <a:avLst/>
              <a:gdLst>
                <a:gd name="f0" fmla="val 0"/>
                <a:gd name="f1" fmla="val 182"/>
                <a:gd name="f2" fmla="val 237"/>
                <a:gd name="f3" fmla="val 170"/>
                <a:gd name="f4" fmla="val 146"/>
                <a:gd name="f5" fmla="val 35"/>
                <a:gd name="f6" fmla="val 17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82" h="237">
                  <a:moveTo>
                    <a:pt x="f0" y="f0"/>
                  </a:moveTo>
                  <a:lnTo>
                    <a:pt x="f1" y="f0"/>
                  </a:lnTo>
                  <a:lnTo>
                    <a:pt x="f1" y="f3"/>
                  </a:lnTo>
                  <a:lnTo>
                    <a:pt x="f4" y="f2"/>
                  </a:lnTo>
                  <a:lnTo>
                    <a:pt x="f5" y="f2"/>
                  </a:lnTo>
                  <a:lnTo>
                    <a:pt x="f0" y="f6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30" name="AutoShape 3">
            <a:extLst>
              <a:ext uri="{FF2B5EF4-FFF2-40B4-BE49-F238E27FC236}">
                <a16:creationId xmlns:a16="http://schemas.microsoft.com/office/drawing/2014/main" id="{30E7DCFB-761A-FB4B-8477-92B2B7AFCD0F}"/>
              </a:ext>
            </a:extLst>
          </p:cNvPr>
          <p:cNvSpPr/>
          <p:nvPr/>
        </p:nvSpPr>
        <p:spPr>
          <a:xfrm>
            <a:off x="4684320" y="6272279"/>
            <a:ext cx="347400" cy="81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F7E1B4D0-04F2-FE4A-A5FE-E9FC26AEED49}"/>
              </a:ext>
            </a:extLst>
          </p:cNvPr>
          <p:cNvSpPr/>
          <p:nvPr/>
        </p:nvSpPr>
        <p:spPr>
          <a:xfrm>
            <a:off x="4984200" y="6708240"/>
            <a:ext cx="19440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29F45F4-050A-224A-9FEB-CCDF2DB39E3C}"/>
              </a:ext>
            </a:extLst>
          </p:cNvPr>
          <p:cNvSpPr/>
          <p:nvPr/>
        </p:nvSpPr>
        <p:spPr>
          <a:xfrm>
            <a:off x="4705920" y="6708240"/>
            <a:ext cx="19440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6E14A827-06F8-104A-B53F-632830904A55}"/>
              </a:ext>
            </a:extLst>
          </p:cNvPr>
          <p:cNvSpPr/>
          <p:nvPr/>
        </p:nvSpPr>
        <p:spPr>
          <a:xfrm>
            <a:off x="4690079" y="6276960"/>
            <a:ext cx="333360" cy="580320"/>
          </a:xfrm>
          <a:custGeom>
            <a:avLst/>
            <a:gdLst>
              <a:gd name="f0" fmla="val 180"/>
              <a:gd name="f1" fmla="val 0"/>
              <a:gd name="f2" fmla="val 218"/>
              <a:gd name="f3" fmla="val 376"/>
              <a:gd name="f4" fmla="val 70"/>
              <a:gd name="f5" fmla="val 74"/>
              <a:gd name="f6" fmla="val 24"/>
              <a:gd name="f7" fmla="val 101"/>
              <a:gd name="f8" fmla="val 300"/>
              <a:gd name="f9" fmla="val 37"/>
              <a:gd name="f10" fmla="val 38"/>
              <a:gd name="f11" fmla="val 181"/>
              <a:gd name="f12" fmla="val 374"/>
              <a:gd name="f13" fmla="val 373"/>
              <a:gd name="f14" fmla="val 192"/>
              <a:gd name="f15" fmla="val 14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8" h="376">
                <a:moveTo>
                  <a:pt x="f4" y="f1"/>
                </a:moveTo>
                <a:lnTo>
                  <a:pt x="f4" y="f1"/>
                </a:lnTo>
                <a:lnTo>
                  <a:pt x="f4" y="f5"/>
                </a:lnTo>
                <a:lnTo>
                  <a:pt x="f4" y="f5"/>
                </a:lnTo>
                <a:lnTo>
                  <a:pt x="f6" y="f5"/>
                </a:lnTo>
                <a:lnTo>
                  <a:pt x="f1" y="f7"/>
                </a:lnTo>
                <a:lnTo>
                  <a:pt x="f1" y="f8"/>
                </a:lnTo>
                <a:lnTo>
                  <a:pt x="f9" y="f3"/>
                </a:lnTo>
                <a:lnTo>
                  <a:pt x="f10" y="f3"/>
                </a:lnTo>
                <a:lnTo>
                  <a:pt x="f10" y="f3"/>
                </a:lnTo>
                <a:lnTo>
                  <a:pt x="f0" y="f3"/>
                </a:lnTo>
                <a:lnTo>
                  <a:pt x="f0" y="f3"/>
                </a:lnTo>
                <a:lnTo>
                  <a:pt x="f11" y="f12"/>
                </a:lnTo>
                <a:lnTo>
                  <a:pt x="f11" y="f13"/>
                </a:lnTo>
                <a:lnTo>
                  <a:pt x="f2" y="f8"/>
                </a:lnTo>
                <a:lnTo>
                  <a:pt x="f2" y="f7"/>
                </a:lnTo>
                <a:lnTo>
                  <a:pt x="f14" y="f5"/>
                </a:lnTo>
                <a:lnTo>
                  <a:pt x="f14" y="f5"/>
                </a:lnTo>
                <a:lnTo>
                  <a:pt x="f15" y="f5"/>
                </a:lnTo>
                <a:lnTo>
                  <a:pt x="f15" y="f5"/>
                </a:lnTo>
                <a:lnTo>
                  <a:pt x="f15" y="f1"/>
                </a:lnTo>
                <a:lnTo>
                  <a:pt x="f4" y="f1"/>
                </a:lnTo>
                <a:close/>
              </a:path>
            </a:pathLst>
          </a:custGeom>
          <a:solidFill>
            <a:srgbClr val="FDCC99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FC3CE70D-260C-2F48-B933-D346AFA40CCC}"/>
              </a:ext>
            </a:extLst>
          </p:cNvPr>
          <p:cNvSpPr/>
          <p:nvPr/>
        </p:nvSpPr>
        <p:spPr>
          <a:xfrm>
            <a:off x="4797360" y="627696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820B62E9-4E5C-C14B-A5BF-1F2875BC2D71}"/>
              </a:ext>
            </a:extLst>
          </p:cNvPr>
          <p:cNvSpPr/>
          <p:nvPr/>
        </p:nvSpPr>
        <p:spPr>
          <a:xfrm>
            <a:off x="4797360" y="6276960"/>
            <a:ext cx="0" cy="11412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C4981645-0861-5148-A579-D5E66177D13F}"/>
              </a:ext>
            </a:extLst>
          </p:cNvPr>
          <p:cNvSpPr/>
          <p:nvPr/>
        </p:nvSpPr>
        <p:spPr>
          <a:xfrm>
            <a:off x="4797360" y="639108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24F2CF09-E512-B143-937E-1EC3F5E1BFC7}"/>
              </a:ext>
            </a:extLst>
          </p:cNvPr>
          <p:cNvSpPr/>
          <p:nvPr/>
        </p:nvSpPr>
        <p:spPr>
          <a:xfrm flipH="1">
            <a:off x="4726800" y="6391080"/>
            <a:ext cx="7056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75ED1B2B-07F9-6444-BA41-3D3DF98FE4BB}"/>
              </a:ext>
            </a:extLst>
          </p:cNvPr>
          <p:cNvSpPr/>
          <p:nvPr/>
        </p:nvSpPr>
        <p:spPr>
          <a:xfrm flipH="1">
            <a:off x="4690079" y="6391080"/>
            <a:ext cx="36721" cy="4176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B7E91AFE-BDD4-024E-80E2-CC158DB48E59}"/>
              </a:ext>
            </a:extLst>
          </p:cNvPr>
          <p:cNvSpPr/>
          <p:nvPr/>
        </p:nvSpPr>
        <p:spPr>
          <a:xfrm>
            <a:off x="4690079" y="6432840"/>
            <a:ext cx="0" cy="3078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ACF28AC6-3166-A746-B3DA-FA5D464486D6}"/>
              </a:ext>
            </a:extLst>
          </p:cNvPr>
          <p:cNvSpPr/>
          <p:nvPr/>
        </p:nvSpPr>
        <p:spPr>
          <a:xfrm>
            <a:off x="4690079" y="6740280"/>
            <a:ext cx="56521" cy="11736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6E9B65C1-EF34-8742-81A6-495BF2014BBA}"/>
              </a:ext>
            </a:extLst>
          </p:cNvPr>
          <p:cNvSpPr/>
          <p:nvPr/>
        </p:nvSpPr>
        <p:spPr>
          <a:xfrm>
            <a:off x="4746600" y="6857640"/>
            <a:ext cx="18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6BB4A861-3009-CE40-A911-2F75060A0F8F}"/>
              </a:ext>
            </a:extLst>
          </p:cNvPr>
          <p:cNvSpPr/>
          <p:nvPr/>
        </p:nvSpPr>
        <p:spPr>
          <a:xfrm>
            <a:off x="4748400" y="685764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B6CEAAB3-67AC-C94E-BC46-E63531E72FE5}"/>
              </a:ext>
            </a:extLst>
          </p:cNvPr>
          <p:cNvSpPr/>
          <p:nvPr/>
        </p:nvSpPr>
        <p:spPr>
          <a:xfrm>
            <a:off x="4748400" y="6857640"/>
            <a:ext cx="2174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A9CDC89C-83F2-5C43-A04E-3DE6F323508E}"/>
              </a:ext>
            </a:extLst>
          </p:cNvPr>
          <p:cNvSpPr/>
          <p:nvPr/>
        </p:nvSpPr>
        <p:spPr>
          <a:xfrm>
            <a:off x="4965840" y="685764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0597D6C9-2DF7-B84B-8162-36AB62613A0B}"/>
              </a:ext>
            </a:extLst>
          </p:cNvPr>
          <p:cNvSpPr/>
          <p:nvPr/>
        </p:nvSpPr>
        <p:spPr>
          <a:xfrm flipV="1">
            <a:off x="4965840" y="6854400"/>
            <a:ext cx="1439" cy="324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6D33A944-7A20-994F-A49A-8F7E239F2C0F}"/>
              </a:ext>
            </a:extLst>
          </p:cNvPr>
          <p:cNvSpPr/>
          <p:nvPr/>
        </p:nvSpPr>
        <p:spPr>
          <a:xfrm flipV="1">
            <a:off x="4967279" y="6853320"/>
            <a:ext cx="0" cy="144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id="{195E9093-AD10-B843-9DF3-4AA35AF8B7B6}"/>
              </a:ext>
            </a:extLst>
          </p:cNvPr>
          <p:cNvSpPr/>
          <p:nvPr/>
        </p:nvSpPr>
        <p:spPr>
          <a:xfrm flipV="1">
            <a:off x="4967279" y="6740280"/>
            <a:ext cx="56521" cy="11268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8" name="Line 22">
            <a:extLst>
              <a:ext uri="{FF2B5EF4-FFF2-40B4-BE49-F238E27FC236}">
                <a16:creationId xmlns:a16="http://schemas.microsoft.com/office/drawing/2014/main" id="{890E663B-3950-2F49-9707-901E54527195}"/>
              </a:ext>
            </a:extLst>
          </p:cNvPr>
          <p:cNvSpPr/>
          <p:nvPr/>
        </p:nvSpPr>
        <p:spPr>
          <a:xfrm flipV="1">
            <a:off x="5023800" y="6432840"/>
            <a:ext cx="0" cy="3078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9F1A1721-AED0-F643-8E04-2AB5C702EBD8}"/>
              </a:ext>
            </a:extLst>
          </p:cNvPr>
          <p:cNvSpPr/>
          <p:nvPr/>
        </p:nvSpPr>
        <p:spPr>
          <a:xfrm flipH="1" flipV="1">
            <a:off x="4984200" y="6391080"/>
            <a:ext cx="39600" cy="4176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E083C5E2-0A65-0B45-8316-D564DF1273E4}"/>
              </a:ext>
            </a:extLst>
          </p:cNvPr>
          <p:cNvSpPr/>
          <p:nvPr/>
        </p:nvSpPr>
        <p:spPr>
          <a:xfrm>
            <a:off x="4984200" y="639108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Line 25">
            <a:extLst>
              <a:ext uri="{FF2B5EF4-FFF2-40B4-BE49-F238E27FC236}">
                <a16:creationId xmlns:a16="http://schemas.microsoft.com/office/drawing/2014/main" id="{F3914BBF-1947-504E-A01A-08B782098B5E}"/>
              </a:ext>
            </a:extLst>
          </p:cNvPr>
          <p:cNvSpPr/>
          <p:nvPr/>
        </p:nvSpPr>
        <p:spPr>
          <a:xfrm flipH="1">
            <a:off x="4914000" y="6391080"/>
            <a:ext cx="7056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BB506C00-AC53-EF4B-8024-236588ACCF0C}"/>
              </a:ext>
            </a:extLst>
          </p:cNvPr>
          <p:cNvSpPr/>
          <p:nvPr/>
        </p:nvSpPr>
        <p:spPr>
          <a:xfrm>
            <a:off x="4914000" y="639108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Line 27">
            <a:extLst>
              <a:ext uri="{FF2B5EF4-FFF2-40B4-BE49-F238E27FC236}">
                <a16:creationId xmlns:a16="http://schemas.microsoft.com/office/drawing/2014/main" id="{57042EC7-BF21-984D-B0E6-2951924956E3}"/>
              </a:ext>
            </a:extLst>
          </p:cNvPr>
          <p:cNvSpPr/>
          <p:nvPr/>
        </p:nvSpPr>
        <p:spPr>
          <a:xfrm flipV="1">
            <a:off x="4914000" y="6276960"/>
            <a:ext cx="0" cy="11412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id="{47E966E8-329E-CF47-90AD-6DBD3A56B6DF}"/>
              </a:ext>
            </a:extLst>
          </p:cNvPr>
          <p:cNvSpPr/>
          <p:nvPr/>
        </p:nvSpPr>
        <p:spPr>
          <a:xfrm flipH="1">
            <a:off x="4797360" y="6276960"/>
            <a:ext cx="11628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Freeform 29">
            <a:extLst>
              <a:ext uri="{FF2B5EF4-FFF2-40B4-BE49-F238E27FC236}">
                <a16:creationId xmlns:a16="http://schemas.microsoft.com/office/drawing/2014/main" id="{887D8CBC-E45A-D042-8C6F-60D2FF48B67F}"/>
              </a:ext>
            </a:extLst>
          </p:cNvPr>
          <p:cNvSpPr/>
          <p:nvPr/>
        </p:nvSpPr>
        <p:spPr>
          <a:xfrm>
            <a:off x="4779000" y="6474599"/>
            <a:ext cx="180360" cy="188280"/>
          </a:xfrm>
          <a:custGeom>
            <a:avLst/>
            <a:gdLst>
              <a:gd name="f0" fmla="val 0"/>
              <a:gd name="f1" fmla="val 118"/>
              <a:gd name="f2" fmla="val 122"/>
              <a:gd name="f3" fmla="val 79"/>
              <a:gd name="f4" fmla="val 113"/>
              <a:gd name="f5" fmla="val 74"/>
              <a:gd name="f6" fmla="val 117"/>
              <a:gd name="f7" fmla="val 68"/>
              <a:gd name="f8" fmla="val 120"/>
              <a:gd name="f9" fmla="val 62"/>
              <a:gd name="f10" fmla="val 58"/>
              <a:gd name="f11" fmla="val 54"/>
              <a:gd name="f12" fmla="val 45"/>
              <a:gd name="f13" fmla="val 37"/>
              <a:gd name="f14" fmla="val 121"/>
              <a:gd name="f15" fmla="val 33"/>
              <a:gd name="f16" fmla="val 30"/>
              <a:gd name="f17" fmla="val 26"/>
              <a:gd name="f18" fmla="val 115"/>
              <a:gd name="f19" fmla="val 23"/>
              <a:gd name="f20" fmla="val 111"/>
              <a:gd name="f21" fmla="val 20"/>
              <a:gd name="f22" fmla="val 100"/>
              <a:gd name="f23" fmla="val 18"/>
              <a:gd name="f24" fmla="val 90"/>
              <a:gd name="f25" fmla="val 15"/>
              <a:gd name="f26" fmla="val 76"/>
              <a:gd name="f27" fmla="val 14"/>
              <a:gd name="f28" fmla="val 70"/>
              <a:gd name="f29" fmla="val 10"/>
              <a:gd name="f30" fmla="val 4"/>
              <a:gd name="f31" fmla="val 52"/>
              <a:gd name="f32" fmla="val 2"/>
              <a:gd name="f33" fmla="val 41"/>
              <a:gd name="f34" fmla="val 32"/>
              <a:gd name="f35" fmla="val 3"/>
              <a:gd name="f36" fmla="val 31"/>
              <a:gd name="f37" fmla="val 6"/>
              <a:gd name="f38" fmla="val 7"/>
              <a:gd name="f39" fmla="val 34"/>
              <a:gd name="f40" fmla="val 22"/>
              <a:gd name="f41" fmla="val 59"/>
              <a:gd name="f42" fmla="val 29"/>
              <a:gd name="f43" fmla="val 55"/>
              <a:gd name="f44" fmla="val 27"/>
              <a:gd name="f45" fmla="val 8"/>
              <a:gd name="f46" fmla="val 35"/>
              <a:gd name="f47" fmla="val 11"/>
              <a:gd name="f48" fmla="val 49"/>
              <a:gd name="f49" fmla="val 51"/>
              <a:gd name="f50" fmla="val 42"/>
              <a:gd name="f51" fmla="val 43"/>
              <a:gd name="f52" fmla="val 48"/>
              <a:gd name="f53" fmla="val 46"/>
              <a:gd name="f54" fmla="val 24"/>
              <a:gd name="f55" fmla="val 50"/>
              <a:gd name="f56" fmla="val 1"/>
              <a:gd name="f57" fmla="val 57"/>
              <a:gd name="f58" fmla="val 60"/>
              <a:gd name="f59" fmla="val 56"/>
              <a:gd name="f60" fmla="val 77"/>
              <a:gd name="f61" fmla="val 13"/>
              <a:gd name="f62" fmla="val 80"/>
              <a:gd name="f63" fmla="val 85"/>
              <a:gd name="f64" fmla="val 87"/>
              <a:gd name="f65" fmla="val 88"/>
              <a:gd name="f66" fmla="val 17"/>
              <a:gd name="f67" fmla="val 21"/>
              <a:gd name="f68" fmla="val 44"/>
              <a:gd name="f69" fmla="val 72"/>
              <a:gd name="f70" fmla="val 66"/>
              <a:gd name="f71" fmla="val 73"/>
              <a:gd name="f72" fmla="val 83"/>
              <a:gd name="f73" fmla="val 81"/>
              <a:gd name="f74" fmla="val 84"/>
              <a:gd name="f75" fmla="val 82"/>
              <a:gd name="f76" fmla="val 75"/>
              <a:gd name="f77" fmla="val 106"/>
              <a:gd name="f78" fmla="val 108"/>
              <a:gd name="f79" fmla="val 116"/>
              <a:gd name="f80" fmla="val 86"/>
              <a:gd name="f81" fmla="val 95"/>
              <a:gd name="f82" fmla="val 94"/>
              <a:gd name="f83" fmla="val 1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8" h="122">
                <a:moveTo>
                  <a:pt x="f3" y="f4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2"/>
                </a:lnTo>
                <a:lnTo>
                  <a:pt x="f10" y="f2"/>
                </a:lnTo>
                <a:lnTo>
                  <a:pt x="f11" y="f2"/>
                </a:lnTo>
                <a:lnTo>
                  <a:pt x="f11" y="f2"/>
                </a:lnTo>
                <a:lnTo>
                  <a:pt x="f12" y="f2"/>
                </a:lnTo>
                <a:lnTo>
                  <a:pt x="f13" y="f14"/>
                </a:lnTo>
                <a:lnTo>
                  <a:pt x="f15" y="f14"/>
                </a:lnTo>
                <a:lnTo>
                  <a:pt x="f16" y="f1"/>
                </a:lnTo>
                <a:lnTo>
                  <a:pt x="f17" y="f18"/>
                </a:lnTo>
                <a:lnTo>
                  <a:pt x="f19" y="f20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5" y="f26"/>
                </a:lnTo>
                <a:lnTo>
                  <a:pt x="f27" y="f28"/>
                </a:lnTo>
                <a:lnTo>
                  <a:pt x="f29" y="f9"/>
                </a:lnTo>
                <a:lnTo>
                  <a:pt x="f29" y="f9"/>
                </a:lnTo>
                <a:lnTo>
                  <a:pt x="f30" y="f31"/>
                </a:lnTo>
                <a:lnTo>
                  <a:pt x="f32" y="f12"/>
                </a:lnTo>
                <a:lnTo>
                  <a:pt x="f0" y="f33"/>
                </a:lnTo>
                <a:lnTo>
                  <a:pt x="f0" y="f33"/>
                </a:lnTo>
                <a:lnTo>
                  <a:pt x="f0" y="f13"/>
                </a:lnTo>
                <a:lnTo>
                  <a:pt x="f32" y="f34"/>
                </a:lnTo>
                <a:lnTo>
                  <a:pt x="f35" y="f36"/>
                </a:lnTo>
                <a:lnTo>
                  <a:pt x="f30" y="f36"/>
                </a:lnTo>
                <a:lnTo>
                  <a:pt x="f37" y="f34"/>
                </a:lnTo>
                <a:lnTo>
                  <a:pt x="f38" y="f39"/>
                </a:lnTo>
                <a:lnTo>
                  <a:pt x="f38" y="f39"/>
                </a:lnTo>
                <a:lnTo>
                  <a:pt x="f40" y="f10"/>
                </a:lnTo>
                <a:lnTo>
                  <a:pt x="f40" y="f10"/>
                </a:lnTo>
                <a:lnTo>
                  <a:pt x="f19" y="f41"/>
                </a:lnTo>
                <a:lnTo>
                  <a:pt x="f17" y="f41"/>
                </a:lnTo>
                <a:lnTo>
                  <a:pt x="f42" y="f41"/>
                </a:lnTo>
                <a:lnTo>
                  <a:pt x="f16" y="f43"/>
                </a:lnTo>
                <a:lnTo>
                  <a:pt x="f16" y="f43"/>
                </a:lnTo>
                <a:lnTo>
                  <a:pt x="f17" y="f25"/>
                </a:lnTo>
                <a:lnTo>
                  <a:pt x="f17" y="f25"/>
                </a:lnTo>
                <a:lnTo>
                  <a:pt x="f44" y="f45"/>
                </a:lnTo>
                <a:lnTo>
                  <a:pt x="f42" y="f37"/>
                </a:lnTo>
                <a:lnTo>
                  <a:pt x="f16" y="f37"/>
                </a:lnTo>
                <a:lnTo>
                  <a:pt x="f16" y="f37"/>
                </a:lnTo>
                <a:lnTo>
                  <a:pt x="f39" y="f37"/>
                </a:lnTo>
                <a:lnTo>
                  <a:pt x="f46" y="f45"/>
                </a:lnTo>
                <a:lnTo>
                  <a:pt x="f13" y="f47"/>
                </a:lnTo>
                <a:lnTo>
                  <a:pt x="f13" y="f47"/>
                </a:lnTo>
                <a:lnTo>
                  <a:pt x="f33" y="f48"/>
                </a:lnTo>
                <a:lnTo>
                  <a:pt x="f33" y="f48"/>
                </a:lnTo>
                <a:lnTo>
                  <a:pt x="f33" y="f49"/>
                </a:lnTo>
                <a:lnTo>
                  <a:pt x="f50" y="f31"/>
                </a:lnTo>
                <a:lnTo>
                  <a:pt x="f51" y="f31"/>
                </a:lnTo>
                <a:lnTo>
                  <a:pt x="f12" y="f52"/>
                </a:lnTo>
                <a:lnTo>
                  <a:pt x="f12" y="f52"/>
                </a:lnTo>
                <a:lnTo>
                  <a:pt x="f53" y="f54"/>
                </a:lnTo>
                <a:lnTo>
                  <a:pt x="f48" y="f30"/>
                </a:lnTo>
                <a:lnTo>
                  <a:pt x="f48" y="f30"/>
                </a:lnTo>
                <a:lnTo>
                  <a:pt x="f55" y="f56"/>
                </a:lnTo>
                <a:lnTo>
                  <a:pt x="f11" y="f0"/>
                </a:lnTo>
                <a:lnTo>
                  <a:pt x="f57" y="f0"/>
                </a:lnTo>
                <a:lnTo>
                  <a:pt x="f10" y="f56"/>
                </a:lnTo>
                <a:lnTo>
                  <a:pt x="f58" y="f35"/>
                </a:lnTo>
                <a:lnTo>
                  <a:pt x="f58" y="f38"/>
                </a:lnTo>
                <a:lnTo>
                  <a:pt x="f58" y="f38"/>
                </a:lnTo>
                <a:lnTo>
                  <a:pt x="f59" y="f48"/>
                </a:lnTo>
                <a:lnTo>
                  <a:pt x="f59" y="f48"/>
                </a:lnTo>
                <a:lnTo>
                  <a:pt x="f59" y="f49"/>
                </a:lnTo>
                <a:lnTo>
                  <a:pt x="f10" y="f31"/>
                </a:lnTo>
                <a:lnTo>
                  <a:pt x="f58" y="f49"/>
                </a:lnTo>
                <a:lnTo>
                  <a:pt x="f9" y="f48"/>
                </a:lnTo>
                <a:lnTo>
                  <a:pt x="f9" y="f48"/>
                </a:lnTo>
                <a:lnTo>
                  <a:pt x="f60" y="f27"/>
                </a:lnTo>
                <a:lnTo>
                  <a:pt x="f60" y="f27"/>
                </a:lnTo>
                <a:lnTo>
                  <a:pt x="f3" y="f61"/>
                </a:lnTo>
                <a:lnTo>
                  <a:pt x="f62" y="f47"/>
                </a:lnTo>
                <a:lnTo>
                  <a:pt x="f63" y="f47"/>
                </a:lnTo>
                <a:lnTo>
                  <a:pt x="f64" y="f61"/>
                </a:lnTo>
                <a:lnTo>
                  <a:pt x="f65" y="f27"/>
                </a:lnTo>
                <a:lnTo>
                  <a:pt x="f65" y="f66"/>
                </a:lnTo>
                <a:lnTo>
                  <a:pt x="f64" y="f67"/>
                </a:lnTo>
                <a:lnTo>
                  <a:pt x="f64" y="f67"/>
                </a:lnTo>
                <a:lnTo>
                  <a:pt x="f3" y="f68"/>
                </a:lnTo>
                <a:lnTo>
                  <a:pt x="f69" y="f9"/>
                </a:lnTo>
                <a:lnTo>
                  <a:pt x="f69" y="f9"/>
                </a:lnTo>
                <a:lnTo>
                  <a:pt x="f69" y="f70"/>
                </a:lnTo>
                <a:lnTo>
                  <a:pt x="f69" y="f69"/>
                </a:lnTo>
                <a:lnTo>
                  <a:pt x="f71" y="f26"/>
                </a:lnTo>
                <a:lnTo>
                  <a:pt x="f5" y="f62"/>
                </a:lnTo>
                <a:lnTo>
                  <a:pt x="f5" y="f62"/>
                </a:lnTo>
                <a:lnTo>
                  <a:pt x="f60" y="f72"/>
                </a:lnTo>
                <a:lnTo>
                  <a:pt x="f73" y="f74"/>
                </a:lnTo>
                <a:lnTo>
                  <a:pt x="f74" y="f74"/>
                </a:lnTo>
                <a:lnTo>
                  <a:pt x="f65" y="f75"/>
                </a:lnTo>
                <a:lnTo>
                  <a:pt x="f65" y="f75"/>
                </a:lnTo>
                <a:lnTo>
                  <a:pt x="f22" y="f76"/>
                </a:lnTo>
                <a:lnTo>
                  <a:pt x="f77" y="f69"/>
                </a:lnTo>
                <a:lnTo>
                  <a:pt x="f78" y="f69"/>
                </a:lnTo>
                <a:lnTo>
                  <a:pt x="f20" y="f71"/>
                </a:lnTo>
                <a:lnTo>
                  <a:pt x="f20" y="f71"/>
                </a:lnTo>
                <a:lnTo>
                  <a:pt x="f79" y="f26"/>
                </a:lnTo>
                <a:lnTo>
                  <a:pt x="f1" y="f62"/>
                </a:lnTo>
                <a:lnTo>
                  <a:pt x="f79" y="f75"/>
                </a:lnTo>
                <a:lnTo>
                  <a:pt x="f18" y="f72"/>
                </a:lnTo>
                <a:lnTo>
                  <a:pt x="f78" y="f80"/>
                </a:lnTo>
                <a:lnTo>
                  <a:pt x="f78" y="f80"/>
                </a:lnTo>
                <a:lnTo>
                  <a:pt x="f22" y="f24"/>
                </a:lnTo>
                <a:lnTo>
                  <a:pt x="f81" y="f82"/>
                </a:lnTo>
                <a:lnTo>
                  <a:pt x="f65" y="f83"/>
                </a:lnTo>
                <a:lnTo>
                  <a:pt x="f65" y="f83"/>
                </a:lnTo>
                <a:lnTo>
                  <a:pt x="f3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6" name="Straight Connector 115">
            <a:extLst>
              <a:ext uri="{FF2B5EF4-FFF2-40B4-BE49-F238E27FC236}">
                <a16:creationId xmlns:a16="http://schemas.microsoft.com/office/drawing/2014/main" id="{D46C54DC-B9C0-224C-9234-F6FD839E1DDF}"/>
              </a:ext>
            </a:extLst>
          </p:cNvPr>
          <p:cNvSpPr/>
          <p:nvPr/>
        </p:nvSpPr>
        <p:spPr>
          <a:xfrm flipH="1" flipV="1">
            <a:off x="4891680" y="7467119"/>
            <a:ext cx="191520" cy="401041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C6A14CC3-8A16-5B40-A522-3F3DB05B7524}"/>
              </a:ext>
            </a:extLst>
          </p:cNvPr>
          <p:cNvSpPr/>
          <p:nvPr/>
        </p:nvSpPr>
        <p:spPr>
          <a:xfrm>
            <a:off x="4467600" y="7547399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P2</a:t>
            </a:r>
          </a:p>
        </p:txBody>
      </p:sp>
      <p:sp>
        <p:nvSpPr>
          <p:cNvPr id="58" name="Straight Connector 117">
            <a:extLst>
              <a:ext uri="{FF2B5EF4-FFF2-40B4-BE49-F238E27FC236}">
                <a16:creationId xmlns:a16="http://schemas.microsoft.com/office/drawing/2014/main" id="{698F4A6B-251A-2740-B997-01EEFC4BE3EC}"/>
              </a:ext>
            </a:extLst>
          </p:cNvPr>
          <p:cNvSpPr/>
          <p:nvPr/>
        </p:nvSpPr>
        <p:spPr>
          <a:xfrm flipH="1">
            <a:off x="3591000" y="7444440"/>
            <a:ext cx="143280" cy="42372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9" name="TextBox 118">
            <a:extLst>
              <a:ext uri="{FF2B5EF4-FFF2-40B4-BE49-F238E27FC236}">
                <a16:creationId xmlns:a16="http://schemas.microsoft.com/office/drawing/2014/main" id="{87CAE8C1-37FE-0042-B37F-398239F975A1}"/>
              </a:ext>
            </a:extLst>
          </p:cNvPr>
          <p:cNvSpPr/>
          <p:nvPr/>
        </p:nvSpPr>
        <p:spPr>
          <a:xfrm>
            <a:off x="3756960" y="7541639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P3</a:t>
            </a:r>
          </a:p>
        </p:txBody>
      </p:sp>
      <p:sp>
        <p:nvSpPr>
          <p:cNvPr id="60" name="Oval 22">
            <a:extLst>
              <a:ext uri="{FF2B5EF4-FFF2-40B4-BE49-F238E27FC236}">
                <a16:creationId xmlns:a16="http://schemas.microsoft.com/office/drawing/2014/main" id="{8ABB9D2C-C8AC-4541-B8C5-35CE2C48A21E}"/>
              </a:ext>
            </a:extLst>
          </p:cNvPr>
          <p:cNvSpPr/>
          <p:nvPr/>
        </p:nvSpPr>
        <p:spPr>
          <a:xfrm>
            <a:off x="2241360" y="5311440"/>
            <a:ext cx="85320" cy="84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1" name="Oval 23">
            <a:extLst>
              <a:ext uri="{FF2B5EF4-FFF2-40B4-BE49-F238E27FC236}">
                <a16:creationId xmlns:a16="http://schemas.microsoft.com/office/drawing/2014/main" id="{6B96B630-5897-7A44-85E2-91FA6493BCE1}"/>
              </a:ext>
            </a:extLst>
          </p:cNvPr>
          <p:cNvSpPr/>
          <p:nvPr/>
        </p:nvSpPr>
        <p:spPr>
          <a:xfrm>
            <a:off x="2194920" y="5441760"/>
            <a:ext cx="178920" cy="177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2" name="Freeform 24">
            <a:extLst>
              <a:ext uri="{FF2B5EF4-FFF2-40B4-BE49-F238E27FC236}">
                <a16:creationId xmlns:a16="http://schemas.microsoft.com/office/drawing/2014/main" id="{A28469EF-D4C8-BB4D-86FD-557F5C34E5ED}"/>
              </a:ext>
            </a:extLst>
          </p:cNvPr>
          <p:cNvSpPr/>
          <p:nvPr/>
        </p:nvSpPr>
        <p:spPr>
          <a:xfrm>
            <a:off x="2221560" y="5591160"/>
            <a:ext cx="126360" cy="362519"/>
          </a:xfrm>
          <a:custGeom>
            <a:avLst/>
            <a:gdLst>
              <a:gd name="f0" fmla="val 0"/>
              <a:gd name="f1" fmla="val 147"/>
              <a:gd name="f2" fmla="val 123"/>
              <a:gd name="f3" fmla="val 425"/>
              <a:gd name="f4" fmla="val 2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48" h="426">
                <a:moveTo>
                  <a:pt x="f0" y="f0"/>
                </a:moveTo>
                <a:lnTo>
                  <a:pt x="f1" y="f0"/>
                </a:lnTo>
                <a:lnTo>
                  <a:pt x="f2" y="f3"/>
                </a:lnTo>
                <a:lnTo>
                  <a:pt x="f4" y="f3"/>
                </a:lnTo>
                <a:lnTo>
                  <a:pt x="f0" y="f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856AE2E5-84F3-DB40-ABB3-84482AFF7B8B}"/>
              </a:ext>
            </a:extLst>
          </p:cNvPr>
          <p:cNvSpPr/>
          <p:nvPr/>
        </p:nvSpPr>
        <p:spPr>
          <a:xfrm>
            <a:off x="2240639" y="5356440"/>
            <a:ext cx="86040" cy="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D3386966-054F-CD4D-BF01-3B8D5B465521}"/>
              </a:ext>
            </a:extLst>
          </p:cNvPr>
          <p:cNvSpPr/>
          <p:nvPr/>
        </p:nvSpPr>
        <p:spPr>
          <a:xfrm>
            <a:off x="2224080" y="5585400"/>
            <a:ext cx="118080" cy="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8E03390D-CD77-774C-9C4B-C957E18D11AE}"/>
              </a:ext>
            </a:extLst>
          </p:cNvPr>
          <p:cNvSpPr/>
          <p:nvPr/>
        </p:nvSpPr>
        <p:spPr>
          <a:xfrm>
            <a:off x="2251800" y="5440680"/>
            <a:ext cx="64800" cy="1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FFFFFF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0B360942-F675-1340-B2DD-309278981DFA}"/>
              </a:ext>
            </a:extLst>
          </p:cNvPr>
          <p:cNvSpPr/>
          <p:nvPr/>
        </p:nvSpPr>
        <p:spPr>
          <a:xfrm>
            <a:off x="2250000" y="5351040"/>
            <a:ext cx="66600" cy="8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FFFFFF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7" name="Line 45">
            <a:extLst>
              <a:ext uri="{FF2B5EF4-FFF2-40B4-BE49-F238E27FC236}">
                <a16:creationId xmlns:a16="http://schemas.microsoft.com/office/drawing/2014/main" id="{DF2F9959-CF50-3D43-8B82-9640D9B16398}"/>
              </a:ext>
            </a:extLst>
          </p:cNvPr>
          <p:cNvSpPr/>
          <p:nvPr/>
        </p:nvSpPr>
        <p:spPr>
          <a:xfrm>
            <a:off x="3531240" y="5804640"/>
            <a:ext cx="0" cy="38988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8" name="Line 46">
            <a:extLst>
              <a:ext uri="{FF2B5EF4-FFF2-40B4-BE49-F238E27FC236}">
                <a16:creationId xmlns:a16="http://schemas.microsoft.com/office/drawing/2014/main" id="{E3DC0BB2-7C69-5748-8DE2-40D8D9E4C07C}"/>
              </a:ext>
            </a:extLst>
          </p:cNvPr>
          <p:cNvSpPr/>
          <p:nvPr/>
        </p:nvSpPr>
        <p:spPr>
          <a:xfrm>
            <a:off x="3781080" y="5804640"/>
            <a:ext cx="0" cy="38988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69" name="Group 47">
            <a:extLst>
              <a:ext uri="{FF2B5EF4-FFF2-40B4-BE49-F238E27FC236}">
                <a16:creationId xmlns:a16="http://schemas.microsoft.com/office/drawing/2014/main" id="{7D92DC10-C8C9-8945-A889-D987A1A9776A}"/>
              </a:ext>
            </a:extLst>
          </p:cNvPr>
          <p:cNvGrpSpPr/>
          <p:nvPr/>
        </p:nvGrpSpPr>
        <p:grpSpPr>
          <a:xfrm>
            <a:off x="3515760" y="5428080"/>
            <a:ext cx="277200" cy="511559"/>
            <a:chOff x="3515760" y="5428080"/>
            <a:chExt cx="277200" cy="511559"/>
          </a:xfrm>
        </p:grpSpPr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7A7D62C9-4908-B94C-BBD8-4660EAF072C2}"/>
                </a:ext>
              </a:extLst>
            </p:cNvPr>
            <p:cNvSpPr/>
            <p:nvPr/>
          </p:nvSpPr>
          <p:spPr>
            <a:xfrm>
              <a:off x="3515760" y="542808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2C0FE254-5BD5-9F4F-8659-F9643A36450B}"/>
                </a:ext>
              </a:extLst>
            </p:cNvPr>
            <p:cNvSpPr/>
            <p:nvPr/>
          </p:nvSpPr>
          <p:spPr>
            <a:xfrm>
              <a:off x="3707640" y="5532840"/>
              <a:ext cx="85320" cy="405000"/>
            </a:xfrm>
            <a:custGeom>
              <a:avLst/>
              <a:gdLst>
                <a:gd name="f0" fmla="val 0"/>
                <a:gd name="f1" fmla="val 56"/>
                <a:gd name="f2" fmla="val 264"/>
                <a:gd name="f3" fmla="val 3"/>
                <a:gd name="f4" fmla="val 21"/>
                <a:gd name="f5" fmla="val 200"/>
                <a:gd name="f6" fmla="val 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6" h="264">
                  <a:moveTo>
                    <a:pt x="f0" y="f3"/>
                  </a:moveTo>
                  <a:lnTo>
                    <a:pt x="f0" y="f2"/>
                  </a:lnTo>
                  <a:lnTo>
                    <a:pt x="f4" y="f2"/>
                  </a:lnTo>
                  <a:lnTo>
                    <a:pt x="f1" y="f5"/>
                  </a:lnTo>
                  <a:lnTo>
                    <a:pt x="f1" y="f6"/>
                  </a:lnTo>
                  <a:lnTo>
                    <a:pt x="f4" y="f0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47A3B6C9-E007-7A46-9D74-B0E80F2FC54F}"/>
                </a:ext>
              </a:extLst>
            </p:cNvPr>
            <p:cNvSpPr/>
            <p:nvPr/>
          </p:nvSpPr>
          <p:spPr>
            <a:xfrm flipH="1">
              <a:off x="3519000" y="5529960"/>
              <a:ext cx="85320" cy="405000"/>
            </a:xfrm>
            <a:custGeom>
              <a:avLst/>
              <a:gdLst>
                <a:gd name="f0" fmla="val 0"/>
                <a:gd name="f1" fmla="val 56"/>
                <a:gd name="f2" fmla="val 264"/>
                <a:gd name="f3" fmla="val 3"/>
                <a:gd name="f4" fmla="val 21"/>
                <a:gd name="f5" fmla="val 200"/>
                <a:gd name="f6" fmla="val 2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56" h="264">
                  <a:moveTo>
                    <a:pt x="f0" y="f3"/>
                  </a:moveTo>
                  <a:lnTo>
                    <a:pt x="f0" y="f2"/>
                  </a:lnTo>
                  <a:lnTo>
                    <a:pt x="f4" y="f2"/>
                  </a:lnTo>
                  <a:lnTo>
                    <a:pt x="f1" y="f5"/>
                  </a:lnTo>
                  <a:lnTo>
                    <a:pt x="f1" y="f6"/>
                  </a:lnTo>
                  <a:lnTo>
                    <a:pt x="f4" y="f0"/>
                  </a:lnTo>
                  <a:lnTo>
                    <a:pt x="f0" y="f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73" name="Line 171">
            <a:extLst>
              <a:ext uri="{FF2B5EF4-FFF2-40B4-BE49-F238E27FC236}">
                <a16:creationId xmlns:a16="http://schemas.microsoft.com/office/drawing/2014/main" id="{E6187332-236A-1D43-9B92-D2FD0EF8C8B7}"/>
              </a:ext>
            </a:extLst>
          </p:cNvPr>
          <p:cNvSpPr/>
          <p:nvPr/>
        </p:nvSpPr>
        <p:spPr>
          <a:xfrm>
            <a:off x="3794040" y="543348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4" name="Line 172">
            <a:extLst>
              <a:ext uri="{FF2B5EF4-FFF2-40B4-BE49-F238E27FC236}">
                <a16:creationId xmlns:a16="http://schemas.microsoft.com/office/drawing/2014/main" id="{A93473A3-C320-BC4D-961E-79F33147015C}"/>
              </a:ext>
            </a:extLst>
          </p:cNvPr>
          <p:cNvSpPr/>
          <p:nvPr/>
        </p:nvSpPr>
        <p:spPr>
          <a:xfrm>
            <a:off x="4043879" y="543348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75" name="Group 173">
            <a:extLst>
              <a:ext uri="{FF2B5EF4-FFF2-40B4-BE49-F238E27FC236}">
                <a16:creationId xmlns:a16="http://schemas.microsoft.com/office/drawing/2014/main" id="{A9367240-173A-5341-832A-F44F4AF316F8}"/>
              </a:ext>
            </a:extLst>
          </p:cNvPr>
          <p:cNvGrpSpPr/>
          <p:nvPr/>
        </p:nvGrpSpPr>
        <p:grpSpPr>
          <a:xfrm>
            <a:off x="3777480" y="5056200"/>
            <a:ext cx="278280" cy="511559"/>
            <a:chOff x="3777480" y="5056200"/>
            <a:chExt cx="278280" cy="511559"/>
          </a:xfrm>
        </p:grpSpPr>
        <p:sp>
          <p:nvSpPr>
            <p:cNvPr id="76" name="Freeform 174">
              <a:extLst>
                <a:ext uri="{FF2B5EF4-FFF2-40B4-BE49-F238E27FC236}">
                  <a16:creationId xmlns:a16="http://schemas.microsoft.com/office/drawing/2014/main" id="{F173DC2A-AF7D-BA4B-80AA-7E4C5AA1080A}"/>
                </a:ext>
              </a:extLst>
            </p:cNvPr>
            <p:cNvSpPr/>
            <p:nvPr/>
          </p:nvSpPr>
          <p:spPr>
            <a:xfrm>
              <a:off x="3778920" y="505620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7" name="Freeform 175">
              <a:extLst>
                <a:ext uri="{FF2B5EF4-FFF2-40B4-BE49-F238E27FC236}">
                  <a16:creationId xmlns:a16="http://schemas.microsoft.com/office/drawing/2014/main" id="{5CF11954-E5C7-5246-A1D9-634FB9ABDAA0}"/>
                </a:ext>
              </a:extLst>
            </p:cNvPr>
            <p:cNvSpPr/>
            <p:nvPr/>
          </p:nvSpPr>
          <p:spPr>
            <a:xfrm>
              <a:off x="3777480" y="5200200"/>
              <a:ext cx="278280" cy="365760"/>
            </a:xfrm>
            <a:custGeom>
              <a:avLst/>
              <a:gdLst>
                <a:gd name="f0" fmla="val 0"/>
                <a:gd name="f1" fmla="val 182"/>
                <a:gd name="f2" fmla="val 237"/>
                <a:gd name="f3" fmla="val 170"/>
                <a:gd name="f4" fmla="val 146"/>
                <a:gd name="f5" fmla="val 35"/>
                <a:gd name="f6" fmla="val 17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82" h="237">
                  <a:moveTo>
                    <a:pt x="f0" y="f0"/>
                  </a:moveTo>
                  <a:lnTo>
                    <a:pt x="f1" y="f0"/>
                  </a:lnTo>
                  <a:lnTo>
                    <a:pt x="f1" y="f3"/>
                  </a:lnTo>
                  <a:lnTo>
                    <a:pt x="f4" y="f2"/>
                  </a:lnTo>
                  <a:lnTo>
                    <a:pt x="f5" y="f2"/>
                  </a:lnTo>
                  <a:lnTo>
                    <a:pt x="f0" y="f6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78" name="AutoShape 14">
            <a:extLst>
              <a:ext uri="{FF2B5EF4-FFF2-40B4-BE49-F238E27FC236}">
                <a16:creationId xmlns:a16="http://schemas.microsoft.com/office/drawing/2014/main" id="{B38A95C6-B318-7F4E-B492-ED7F2458B082}"/>
              </a:ext>
            </a:extLst>
          </p:cNvPr>
          <p:cNvSpPr/>
          <p:nvPr/>
        </p:nvSpPr>
        <p:spPr>
          <a:xfrm>
            <a:off x="3115800" y="6650999"/>
            <a:ext cx="379440" cy="69875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3D9F1">
              <a:alpha val="51000"/>
            </a:srgb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9" name="AutoShape 15">
            <a:extLst>
              <a:ext uri="{FF2B5EF4-FFF2-40B4-BE49-F238E27FC236}">
                <a16:creationId xmlns:a16="http://schemas.microsoft.com/office/drawing/2014/main" id="{9070620A-B975-A74D-9567-1DC4E258161E}"/>
              </a:ext>
            </a:extLst>
          </p:cNvPr>
          <p:cNvSpPr/>
          <p:nvPr/>
        </p:nvSpPr>
        <p:spPr>
          <a:xfrm>
            <a:off x="3115800" y="6112799"/>
            <a:ext cx="379440" cy="69875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3D9F1">
              <a:alpha val="51000"/>
            </a:srgb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00C84EE8-9364-5A43-89B1-0847296A5626}"/>
              </a:ext>
            </a:extLst>
          </p:cNvPr>
          <p:cNvSpPr/>
          <p:nvPr/>
        </p:nvSpPr>
        <p:spPr>
          <a:xfrm>
            <a:off x="3571560" y="5930999"/>
            <a:ext cx="347400" cy="81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CF5BD93A-4687-314E-BC20-0D2CE65C00E2}"/>
              </a:ext>
            </a:extLst>
          </p:cNvPr>
          <p:cNvSpPr/>
          <p:nvPr/>
        </p:nvSpPr>
        <p:spPr>
          <a:xfrm>
            <a:off x="3871440" y="6366960"/>
            <a:ext cx="19440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52415A64-39B6-8443-939D-91357B3C3B5D}"/>
              </a:ext>
            </a:extLst>
          </p:cNvPr>
          <p:cNvSpPr/>
          <p:nvPr/>
        </p:nvSpPr>
        <p:spPr>
          <a:xfrm>
            <a:off x="3593160" y="6366960"/>
            <a:ext cx="19440" cy="3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3" name="Freeform 7">
            <a:extLst>
              <a:ext uri="{FF2B5EF4-FFF2-40B4-BE49-F238E27FC236}">
                <a16:creationId xmlns:a16="http://schemas.microsoft.com/office/drawing/2014/main" id="{22B1B21E-E5E1-2048-A96F-BCA5675B3319}"/>
              </a:ext>
            </a:extLst>
          </p:cNvPr>
          <p:cNvSpPr/>
          <p:nvPr/>
        </p:nvSpPr>
        <p:spPr>
          <a:xfrm>
            <a:off x="3577679" y="5935679"/>
            <a:ext cx="333360" cy="580680"/>
          </a:xfrm>
          <a:custGeom>
            <a:avLst/>
            <a:gdLst>
              <a:gd name="f0" fmla="val 180"/>
              <a:gd name="f1" fmla="val 0"/>
              <a:gd name="f2" fmla="val 218"/>
              <a:gd name="f3" fmla="val 376"/>
              <a:gd name="f4" fmla="val 70"/>
              <a:gd name="f5" fmla="val 74"/>
              <a:gd name="f6" fmla="val 24"/>
              <a:gd name="f7" fmla="val 101"/>
              <a:gd name="f8" fmla="val 300"/>
              <a:gd name="f9" fmla="val 37"/>
              <a:gd name="f10" fmla="val 38"/>
              <a:gd name="f11" fmla="val 181"/>
              <a:gd name="f12" fmla="val 374"/>
              <a:gd name="f13" fmla="val 373"/>
              <a:gd name="f14" fmla="val 192"/>
              <a:gd name="f15" fmla="val 14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8" h="376">
                <a:moveTo>
                  <a:pt x="f4" y="f1"/>
                </a:moveTo>
                <a:lnTo>
                  <a:pt x="f4" y="f1"/>
                </a:lnTo>
                <a:lnTo>
                  <a:pt x="f4" y="f5"/>
                </a:lnTo>
                <a:lnTo>
                  <a:pt x="f4" y="f5"/>
                </a:lnTo>
                <a:lnTo>
                  <a:pt x="f6" y="f5"/>
                </a:lnTo>
                <a:lnTo>
                  <a:pt x="f1" y="f7"/>
                </a:lnTo>
                <a:lnTo>
                  <a:pt x="f1" y="f8"/>
                </a:lnTo>
                <a:lnTo>
                  <a:pt x="f9" y="f3"/>
                </a:lnTo>
                <a:lnTo>
                  <a:pt x="f10" y="f3"/>
                </a:lnTo>
                <a:lnTo>
                  <a:pt x="f10" y="f3"/>
                </a:lnTo>
                <a:lnTo>
                  <a:pt x="f0" y="f3"/>
                </a:lnTo>
                <a:lnTo>
                  <a:pt x="f0" y="f3"/>
                </a:lnTo>
                <a:lnTo>
                  <a:pt x="f11" y="f12"/>
                </a:lnTo>
                <a:lnTo>
                  <a:pt x="f11" y="f13"/>
                </a:lnTo>
                <a:lnTo>
                  <a:pt x="f2" y="f8"/>
                </a:lnTo>
                <a:lnTo>
                  <a:pt x="f2" y="f7"/>
                </a:lnTo>
                <a:lnTo>
                  <a:pt x="f14" y="f5"/>
                </a:lnTo>
                <a:lnTo>
                  <a:pt x="f14" y="f5"/>
                </a:lnTo>
                <a:lnTo>
                  <a:pt x="f15" y="f5"/>
                </a:lnTo>
                <a:lnTo>
                  <a:pt x="f15" y="f5"/>
                </a:lnTo>
                <a:lnTo>
                  <a:pt x="f15" y="f1"/>
                </a:lnTo>
                <a:lnTo>
                  <a:pt x="f4" y="f1"/>
                </a:lnTo>
                <a:close/>
              </a:path>
            </a:pathLst>
          </a:custGeom>
          <a:solidFill>
            <a:srgbClr val="FDCC99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4" name="Line 8">
            <a:extLst>
              <a:ext uri="{FF2B5EF4-FFF2-40B4-BE49-F238E27FC236}">
                <a16:creationId xmlns:a16="http://schemas.microsoft.com/office/drawing/2014/main" id="{64038FA8-7CEC-314E-AA85-2679600C151B}"/>
              </a:ext>
            </a:extLst>
          </p:cNvPr>
          <p:cNvSpPr/>
          <p:nvPr/>
        </p:nvSpPr>
        <p:spPr>
          <a:xfrm>
            <a:off x="3684600" y="5935679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id="{EC252D9F-8091-AE42-B433-EDC190F54980}"/>
              </a:ext>
            </a:extLst>
          </p:cNvPr>
          <p:cNvSpPr/>
          <p:nvPr/>
        </p:nvSpPr>
        <p:spPr>
          <a:xfrm>
            <a:off x="3684600" y="5935679"/>
            <a:ext cx="0" cy="11412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6" name="Line 10">
            <a:extLst>
              <a:ext uri="{FF2B5EF4-FFF2-40B4-BE49-F238E27FC236}">
                <a16:creationId xmlns:a16="http://schemas.microsoft.com/office/drawing/2014/main" id="{A44A3469-A76A-FE4B-8153-A5D3EE77ED40}"/>
              </a:ext>
            </a:extLst>
          </p:cNvPr>
          <p:cNvSpPr/>
          <p:nvPr/>
        </p:nvSpPr>
        <p:spPr>
          <a:xfrm>
            <a:off x="3684600" y="604980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7" name="Line 11">
            <a:extLst>
              <a:ext uri="{FF2B5EF4-FFF2-40B4-BE49-F238E27FC236}">
                <a16:creationId xmlns:a16="http://schemas.microsoft.com/office/drawing/2014/main" id="{A66EAA52-4D78-A743-A115-4A3CED56E9F0}"/>
              </a:ext>
            </a:extLst>
          </p:cNvPr>
          <p:cNvSpPr/>
          <p:nvPr/>
        </p:nvSpPr>
        <p:spPr>
          <a:xfrm flipH="1">
            <a:off x="3614040" y="6049800"/>
            <a:ext cx="7056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8" name="Line 12">
            <a:extLst>
              <a:ext uri="{FF2B5EF4-FFF2-40B4-BE49-F238E27FC236}">
                <a16:creationId xmlns:a16="http://schemas.microsoft.com/office/drawing/2014/main" id="{77DBEBB8-ABD9-6045-A786-6EF38073E58B}"/>
              </a:ext>
            </a:extLst>
          </p:cNvPr>
          <p:cNvSpPr/>
          <p:nvPr/>
        </p:nvSpPr>
        <p:spPr>
          <a:xfrm flipH="1">
            <a:off x="3577320" y="6049800"/>
            <a:ext cx="36720" cy="4176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9" name="Line 13">
            <a:extLst>
              <a:ext uri="{FF2B5EF4-FFF2-40B4-BE49-F238E27FC236}">
                <a16:creationId xmlns:a16="http://schemas.microsoft.com/office/drawing/2014/main" id="{BEE1D983-4490-ED42-B240-9623E9BECCED}"/>
              </a:ext>
            </a:extLst>
          </p:cNvPr>
          <p:cNvSpPr/>
          <p:nvPr/>
        </p:nvSpPr>
        <p:spPr>
          <a:xfrm>
            <a:off x="3577320" y="6091560"/>
            <a:ext cx="0" cy="3078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0" name="Line 14">
            <a:extLst>
              <a:ext uri="{FF2B5EF4-FFF2-40B4-BE49-F238E27FC236}">
                <a16:creationId xmlns:a16="http://schemas.microsoft.com/office/drawing/2014/main" id="{FD25A002-4895-1745-AB6F-9D3DAAAF1431}"/>
              </a:ext>
            </a:extLst>
          </p:cNvPr>
          <p:cNvSpPr/>
          <p:nvPr/>
        </p:nvSpPr>
        <p:spPr>
          <a:xfrm>
            <a:off x="3577320" y="6398999"/>
            <a:ext cx="56520" cy="117361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1" name="Line 15">
            <a:extLst>
              <a:ext uri="{FF2B5EF4-FFF2-40B4-BE49-F238E27FC236}">
                <a16:creationId xmlns:a16="http://schemas.microsoft.com/office/drawing/2014/main" id="{8B199BBB-6810-0945-A4C8-0004EEF86ECE}"/>
              </a:ext>
            </a:extLst>
          </p:cNvPr>
          <p:cNvSpPr/>
          <p:nvPr/>
        </p:nvSpPr>
        <p:spPr>
          <a:xfrm>
            <a:off x="3633840" y="6516360"/>
            <a:ext cx="18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6A280C45-AF6A-8941-B6B8-14E5B78CFF64}"/>
              </a:ext>
            </a:extLst>
          </p:cNvPr>
          <p:cNvSpPr/>
          <p:nvPr/>
        </p:nvSpPr>
        <p:spPr>
          <a:xfrm>
            <a:off x="3635640" y="651636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3" name="Line 17">
            <a:extLst>
              <a:ext uri="{FF2B5EF4-FFF2-40B4-BE49-F238E27FC236}">
                <a16:creationId xmlns:a16="http://schemas.microsoft.com/office/drawing/2014/main" id="{7CE1EBFD-C888-864A-B539-A2A57FAB1CD2}"/>
              </a:ext>
            </a:extLst>
          </p:cNvPr>
          <p:cNvSpPr/>
          <p:nvPr/>
        </p:nvSpPr>
        <p:spPr>
          <a:xfrm>
            <a:off x="3635640" y="6516360"/>
            <a:ext cx="2174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4" name="Line 18">
            <a:extLst>
              <a:ext uri="{FF2B5EF4-FFF2-40B4-BE49-F238E27FC236}">
                <a16:creationId xmlns:a16="http://schemas.microsoft.com/office/drawing/2014/main" id="{42B0129E-CC46-4F46-A0D5-3E0D0F3B3727}"/>
              </a:ext>
            </a:extLst>
          </p:cNvPr>
          <p:cNvSpPr/>
          <p:nvPr/>
        </p:nvSpPr>
        <p:spPr>
          <a:xfrm>
            <a:off x="3853080" y="651636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5" name="Line 19">
            <a:extLst>
              <a:ext uri="{FF2B5EF4-FFF2-40B4-BE49-F238E27FC236}">
                <a16:creationId xmlns:a16="http://schemas.microsoft.com/office/drawing/2014/main" id="{7862421F-D743-974B-BCDC-FDFF191711B3}"/>
              </a:ext>
            </a:extLst>
          </p:cNvPr>
          <p:cNvSpPr/>
          <p:nvPr/>
        </p:nvSpPr>
        <p:spPr>
          <a:xfrm flipV="1">
            <a:off x="3853080" y="6513120"/>
            <a:ext cx="1439" cy="324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6" name="Line 20">
            <a:extLst>
              <a:ext uri="{FF2B5EF4-FFF2-40B4-BE49-F238E27FC236}">
                <a16:creationId xmlns:a16="http://schemas.microsoft.com/office/drawing/2014/main" id="{23D4E37E-318B-E64F-B46C-8483E7AB61FA}"/>
              </a:ext>
            </a:extLst>
          </p:cNvPr>
          <p:cNvSpPr/>
          <p:nvPr/>
        </p:nvSpPr>
        <p:spPr>
          <a:xfrm flipV="1">
            <a:off x="3854519" y="6512039"/>
            <a:ext cx="0" cy="144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7" name="Line 21">
            <a:extLst>
              <a:ext uri="{FF2B5EF4-FFF2-40B4-BE49-F238E27FC236}">
                <a16:creationId xmlns:a16="http://schemas.microsoft.com/office/drawing/2014/main" id="{B17637E9-EB00-DF47-BEB9-262312C4E594}"/>
              </a:ext>
            </a:extLst>
          </p:cNvPr>
          <p:cNvSpPr/>
          <p:nvPr/>
        </p:nvSpPr>
        <p:spPr>
          <a:xfrm flipV="1">
            <a:off x="3854519" y="6398999"/>
            <a:ext cx="56521" cy="11268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8" name="Line 22">
            <a:extLst>
              <a:ext uri="{FF2B5EF4-FFF2-40B4-BE49-F238E27FC236}">
                <a16:creationId xmlns:a16="http://schemas.microsoft.com/office/drawing/2014/main" id="{2C5B6163-D5B3-9E44-B570-0B07F3538DC0}"/>
              </a:ext>
            </a:extLst>
          </p:cNvPr>
          <p:cNvSpPr/>
          <p:nvPr/>
        </p:nvSpPr>
        <p:spPr>
          <a:xfrm flipV="1">
            <a:off x="3911040" y="6091560"/>
            <a:ext cx="0" cy="3078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9" name="Line 23">
            <a:extLst>
              <a:ext uri="{FF2B5EF4-FFF2-40B4-BE49-F238E27FC236}">
                <a16:creationId xmlns:a16="http://schemas.microsoft.com/office/drawing/2014/main" id="{78B6D4DA-50EF-9243-B671-987C8A09A791}"/>
              </a:ext>
            </a:extLst>
          </p:cNvPr>
          <p:cNvSpPr/>
          <p:nvPr/>
        </p:nvSpPr>
        <p:spPr>
          <a:xfrm flipH="1" flipV="1">
            <a:off x="3871440" y="6049800"/>
            <a:ext cx="39600" cy="41760"/>
          </a:xfrm>
          <a:prstGeom prst="line">
            <a:avLst/>
          </a:prstGeom>
          <a:noFill/>
          <a:ln w="1764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0" name="Line 24">
            <a:extLst>
              <a:ext uri="{FF2B5EF4-FFF2-40B4-BE49-F238E27FC236}">
                <a16:creationId xmlns:a16="http://schemas.microsoft.com/office/drawing/2014/main" id="{57E65B05-1230-9444-956C-C9F7AAE0E728}"/>
              </a:ext>
            </a:extLst>
          </p:cNvPr>
          <p:cNvSpPr/>
          <p:nvPr/>
        </p:nvSpPr>
        <p:spPr>
          <a:xfrm>
            <a:off x="3871440" y="604980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1" name="Line 25">
            <a:extLst>
              <a:ext uri="{FF2B5EF4-FFF2-40B4-BE49-F238E27FC236}">
                <a16:creationId xmlns:a16="http://schemas.microsoft.com/office/drawing/2014/main" id="{D13BC248-2D32-6B4C-91E6-9CA5C50FC875}"/>
              </a:ext>
            </a:extLst>
          </p:cNvPr>
          <p:cNvSpPr/>
          <p:nvPr/>
        </p:nvSpPr>
        <p:spPr>
          <a:xfrm flipH="1">
            <a:off x="3801240" y="6049800"/>
            <a:ext cx="7056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2" name="Line 26">
            <a:extLst>
              <a:ext uri="{FF2B5EF4-FFF2-40B4-BE49-F238E27FC236}">
                <a16:creationId xmlns:a16="http://schemas.microsoft.com/office/drawing/2014/main" id="{1C11D64A-2CFB-3C43-8247-4E8EB651A32A}"/>
              </a:ext>
            </a:extLst>
          </p:cNvPr>
          <p:cNvSpPr/>
          <p:nvPr/>
        </p:nvSpPr>
        <p:spPr>
          <a:xfrm>
            <a:off x="3801240" y="6049800"/>
            <a:ext cx="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3" name="Line 27">
            <a:extLst>
              <a:ext uri="{FF2B5EF4-FFF2-40B4-BE49-F238E27FC236}">
                <a16:creationId xmlns:a16="http://schemas.microsoft.com/office/drawing/2014/main" id="{23A6EDEB-2E45-EE4D-A75D-8D007A15FDC9}"/>
              </a:ext>
            </a:extLst>
          </p:cNvPr>
          <p:cNvSpPr/>
          <p:nvPr/>
        </p:nvSpPr>
        <p:spPr>
          <a:xfrm flipV="1">
            <a:off x="3801240" y="5935679"/>
            <a:ext cx="0" cy="11412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41B49136-6905-3048-A6D4-A6523F6A30AD}"/>
              </a:ext>
            </a:extLst>
          </p:cNvPr>
          <p:cNvSpPr/>
          <p:nvPr/>
        </p:nvSpPr>
        <p:spPr>
          <a:xfrm flipH="1">
            <a:off x="3684600" y="5935679"/>
            <a:ext cx="11628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5" name="Freeform 29">
            <a:extLst>
              <a:ext uri="{FF2B5EF4-FFF2-40B4-BE49-F238E27FC236}">
                <a16:creationId xmlns:a16="http://schemas.microsoft.com/office/drawing/2014/main" id="{9C1A47F5-CBA2-1F4D-96F1-9C40D9666C4C}"/>
              </a:ext>
            </a:extLst>
          </p:cNvPr>
          <p:cNvSpPr/>
          <p:nvPr/>
        </p:nvSpPr>
        <p:spPr>
          <a:xfrm>
            <a:off x="3666239" y="6133320"/>
            <a:ext cx="180360" cy="188280"/>
          </a:xfrm>
          <a:custGeom>
            <a:avLst/>
            <a:gdLst>
              <a:gd name="f0" fmla="val 0"/>
              <a:gd name="f1" fmla="val 118"/>
              <a:gd name="f2" fmla="val 122"/>
              <a:gd name="f3" fmla="val 79"/>
              <a:gd name="f4" fmla="val 113"/>
              <a:gd name="f5" fmla="val 74"/>
              <a:gd name="f6" fmla="val 117"/>
              <a:gd name="f7" fmla="val 68"/>
              <a:gd name="f8" fmla="val 120"/>
              <a:gd name="f9" fmla="val 62"/>
              <a:gd name="f10" fmla="val 58"/>
              <a:gd name="f11" fmla="val 54"/>
              <a:gd name="f12" fmla="val 45"/>
              <a:gd name="f13" fmla="val 37"/>
              <a:gd name="f14" fmla="val 121"/>
              <a:gd name="f15" fmla="val 33"/>
              <a:gd name="f16" fmla="val 30"/>
              <a:gd name="f17" fmla="val 26"/>
              <a:gd name="f18" fmla="val 115"/>
              <a:gd name="f19" fmla="val 23"/>
              <a:gd name="f20" fmla="val 111"/>
              <a:gd name="f21" fmla="val 20"/>
              <a:gd name="f22" fmla="val 100"/>
              <a:gd name="f23" fmla="val 18"/>
              <a:gd name="f24" fmla="val 90"/>
              <a:gd name="f25" fmla="val 15"/>
              <a:gd name="f26" fmla="val 76"/>
              <a:gd name="f27" fmla="val 14"/>
              <a:gd name="f28" fmla="val 70"/>
              <a:gd name="f29" fmla="val 10"/>
              <a:gd name="f30" fmla="val 4"/>
              <a:gd name="f31" fmla="val 52"/>
              <a:gd name="f32" fmla="val 2"/>
              <a:gd name="f33" fmla="val 41"/>
              <a:gd name="f34" fmla="val 32"/>
              <a:gd name="f35" fmla="val 3"/>
              <a:gd name="f36" fmla="val 31"/>
              <a:gd name="f37" fmla="val 6"/>
              <a:gd name="f38" fmla="val 7"/>
              <a:gd name="f39" fmla="val 34"/>
              <a:gd name="f40" fmla="val 22"/>
              <a:gd name="f41" fmla="val 59"/>
              <a:gd name="f42" fmla="val 29"/>
              <a:gd name="f43" fmla="val 55"/>
              <a:gd name="f44" fmla="val 27"/>
              <a:gd name="f45" fmla="val 8"/>
              <a:gd name="f46" fmla="val 35"/>
              <a:gd name="f47" fmla="val 11"/>
              <a:gd name="f48" fmla="val 49"/>
              <a:gd name="f49" fmla="val 51"/>
              <a:gd name="f50" fmla="val 42"/>
              <a:gd name="f51" fmla="val 43"/>
              <a:gd name="f52" fmla="val 48"/>
              <a:gd name="f53" fmla="val 46"/>
              <a:gd name="f54" fmla="val 24"/>
              <a:gd name="f55" fmla="val 50"/>
              <a:gd name="f56" fmla="val 1"/>
              <a:gd name="f57" fmla="val 57"/>
              <a:gd name="f58" fmla="val 60"/>
              <a:gd name="f59" fmla="val 56"/>
              <a:gd name="f60" fmla="val 77"/>
              <a:gd name="f61" fmla="val 13"/>
              <a:gd name="f62" fmla="val 80"/>
              <a:gd name="f63" fmla="val 85"/>
              <a:gd name="f64" fmla="val 87"/>
              <a:gd name="f65" fmla="val 88"/>
              <a:gd name="f66" fmla="val 17"/>
              <a:gd name="f67" fmla="val 21"/>
              <a:gd name="f68" fmla="val 44"/>
              <a:gd name="f69" fmla="val 72"/>
              <a:gd name="f70" fmla="val 66"/>
              <a:gd name="f71" fmla="val 73"/>
              <a:gd name="f72" fmla="val 83"/>
              <a:gd name="f73" fmla="val 81"/>
              <a:gd name="f74" fmla="val 84"/>
              <a:gd name="f75" fmla="val 82"/>
              <a:gd name="f76" fmla="val 75"/>
              <a:gd name="f77" fmla="val 106"/>
              <a:gd name="f78" fmla="val 108"/>
              <a:gd name="f79" fmla="val 116"/>
              <a:gd name="f80" fmla="val 86"/>
              <a:gd name="f81" fmla="val 95"/>
              <a:gd name="f82" fmla="val 94"/>
              <a:gd name="f83" fmla="val 10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8" h="122">
                <a:moveTo>
                  <a:pt x="f3" y="f4"/>
                </a:moveTo>
                <a:lnTo>
                  <a:pt x="f3" y="f4"/>
                </a:lnTo>
                <a:lnTo>
                  <a:pt x="f5" y="f6"/>
                </a:lnTo>
                <a:lnTo>
                  <a:pt x="f7" y="f8"/>
                </a:lnTo>
                <a:lnTo>
                  <a:pt x="f9" y="f2"/>
                </a:lnTo>
                <a:lnTo>
                  <a:pt x="f10" y="f2"/>
                </a:lnTo>
                <a:lnTo>
                  <a:pt x="f11" y="f2"/>
                </a:lnTo>
                <a:lnTo>
                  <a:pt x="f11" y="f2"/>
                </a:lnTo>
                <a:lnTo>
                  <a:pt x="f12" y="f2"/>
                </a:lnTo>
                <a:lnTo>
                  <a:pt x="f13" y="f14"/>
                </a:lnTo>
                <a:lnTo>
                  <a:pt x="f15" y="f14"/>
                </a:lnTo>
                <a:lnTo>
                  <a:pt x="f16" y="f1"/>
                </a:lnTo>
                <a:lnTo>
                  <a:pt x="f17" y="f18"/>
                </a:lnTo>
                <a:lnTo>
                  <a:pt x="f19" y="f20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5" y="f26"/>
                </a:lnTo>
                <a:lnTo>
                  <a:pt x="f27" y="f28"/>
                </a:lnTo>
                <a:lnTo>
                  <a:pt x="f29" y="f9"/>
                </a:lnTo>
                <a:lnTo>
                  <a:pt x="f29" y="f9"/>
                </a:lnTo>
                <a:lnTo>
                  <a:pt x="f30" y="f31"/>
                </a:lnTo>
                <a:lnTo>
                  <a:pt x="f32" y="f12"/>
                </a:lnTo>
                <a:lnTo>
                  <a:pt x="f0" y="f33"/>
                </a:lnTo>
                <a:lnTo>
                  <a:pt x="f0" y="f33"/>
                </a:lnTo>
                <a:lnTo>
                  <a:pt x="f0" y="f13"/>
                </a:lnTo>
                <a:lnTo>
                  <a:pt x="f32" y="f34"/>
                </a:lnTo>
                <a:lnTo>
                  <a:pt x="f35" y="f36"/>
                </a:lnTo>
                <a:lnTo>
                  <a:pt x="f30" y="f36"/>
                </a:lnTo>
                <a:lnTo>
                  <a:pt x="f37" y="f34"/>
                </a:lnTo>
                <a:lnTo>
                  <a:pt x="f38" y="f39"/>
                </a:lnTo>
                <a:lnTo>
                  <a:pt x="f38" y="f39"/>
                </a:lnTo>
                <a:lnTo>
                  <a:pt x="f40" y="f10"/>
                </a:lnTo>
                <a:lnTo>
                  <a:pt x="f40" y="f10"/>
                </a:lnTo>
                <a:lnTo>
                  <a:pt x="f19" y="f41"/>
                </a:lnTo>
                <a:lnTo>
                  <a:pt x="f17" y="f41"/>
                </a:lnTo>
                <a:lnTo>
                  <a:pt x="f42" y="f41"/>
                </a:lnTo>
                <a:lnTo>
                  <a:pt x="f16" y="f43"/>
                </a:lnTo>
                <a:lnTo>
                  <a:pt x="f16" y="f43"/>
                </a:lnTo>
                <a:lnTo>
                  <a:pt x="f17" y="f25"/>
                </a:lnTo>
                <a:lnTo>
                  <a:pt x="f17" y="f25"/>
                </a:lnTo>
                <a:lnTo>
                  <a:pt x="f44" y="f45"/>
                </a:lnTo>
                <a:lnTo>
                  <a:pt x="f42" y="f37"/>
                </a:lnTo>
                <a:lnTo>
                  <a:pt x="f16" y="f37"/>
                </a:lnTo>
                <a:lnTo>
                  <a:pt x="f16" y="f37"/>
                </a:lnTo>
                <a:lnTo>
                  <a:pt x="f39" y="f37"/>
                </a:lnTo>
                <a:lnTo>
                  <a:pt x="f46" y="f45"/>
                </a:lnTo>
                <a:lnTo>
                  <a:pt x="f13" y="f47"/>
                </a:lnTo>
                <a:lnTo>
                  <a:pt x="f13" y="f47"/>
                </a:lnTo>
                <a:lnTo>
                  <a:pt x="f33" y="f48"/>
                </a:lnTo>
                <a:lnTo>
                  <a:pt x="f33" y="f48"/>
                </a:lnTo>
                <a:lnTo>
                  <a:pt x="f33" y="f49"/>
                </a:lnTo>
                <a:lnTo>
                  <a:pt x="f50" y="f31"/>
                </a:lnTo>
                <a:lnTo>
                  <a:pt x="f51" y="f31"/>
                </a:lnTo>
                <a:lnTo>
                  <a:pt x="f12" y="f52"/>
                </a:lnTo>
                <a:lnTo>
                  <a:pt x="f12" y="f52"/>
                </a:lnTo>
                <a:lnTo>
                  <a:pt x="f53" y="f54"/>
                </a:lnTo>
                <a:lnTo>
                  <a:pt x="f48" y="f30"/>
                </a:lnTo>
                <a:lnTo>
                  <a:pt x="f48" y="f30"/>
                </a:lnTo>
                <a:lnTo>
                  <a:pt x="f55" y="f56"/>
                </a:lnTo>
                <a:lnTo>
                  <a:pt x="f11" y="f0"/>
                </a:lnTo>
                <a:lnTo>
                  <a:pt x="f57" y="f0"/>
                </a:lnTo>
                <a:lnTo>
                  <a:pt x="f10" y="f56"/>
                </a:lnTo>
                <a:lnTo>
                  <a:pt x="f58" y="f35"/>
                </a:lnTo>
                <a:lnTo>
                  <a:pt x="f58" y="f38"/>
                </a:lnTo>
                <a:lnTo>
                  <a:pt x="f58" y="f38"/>
                </a:lnTo>
                <a:lnTo>
                  <a:pt x="f59" y="f48"/>
                </a:lnTo>
                <a:lnTo>
                  <a:pt x="f59" y="f48"/>
                </a:lnTo>
                <a:lnTo>
                  <a:pt x="f59" y="f49"/>
                </a:lnTo>
                <a:lnTo>
                  <a:pt x="f10" y="f31"/>
                </a:lnTo>
                <a:lnTo>
                  <a:pt x="f58" y="f49"/>
                </a:lnTo>
                <a:lnTo>
                  <a:pt x="f9" y="f48"/>
                </a:lnTo>
                <a:lnTo>
                  <a:pt x="f9" y="f48"/>
                </a:lnTo>
                <a:lnTo>
                  <a:pt x="f60" y="f27"/>
                </a:lnTo>
                <a:lnTo>
                  <a:pt x="f60" y="f27"/>
                </a:lnTo>
                <a:lnTo>
                  <a:pt x="f3" y="f61"/>
                </a:lnTo>
                <a:lnTo>
                  <a:pt x="f62" y="f47"/>
                </a:lnTo>
                <a:lnTo>
                  <a:pt x="f63" y="f47"/>
                </a:lnTo>
                <a:lnTo>
                  <a:pt x="f64" y="f61"/>
                </a:lnTo>
                <a:lnTo>
                  <a:pt x="f65" y="f27"/>
                </a:lnTo>
                <a:lnTo>
                  <a:pt x="f65" y="f66"/>
                </a:lnTo>
                <a:lnTo>
                  <a:pt x="f64" y="f67"/>
                </a:lnTo>
                <a:lnTo>
                  <a:pt x="f64" y="f67"/>
                </a:lnTo>
                <a:lnTo>
                  <a:pt x="f3" y="f68"/>
                </a:lnTo>
                <a:lnTo>
                  <a:pt x="f69" y="f9"/>
                </a:lnTo>
                <a:lnTo>
                  <a:pt x="f69" y="f9"/>
                </a:lnTo>
                <a:lnTo>
                  <a:pt x="f69" y="f70"/>
                </a:lnTo>
                <a:lnTo>
                  <a:pt x="f69" y="f69"/>
                </a:lnTo>
                <a:lnTo>
                  <a:pt x="f71" y="f26"/>
                </a:lnTo>
                <a:lnTo>
                  <a:pt x="f5" y="f62"/>
                </a:lnTo>
                <a:lnTo>
                  <a:pt x="f5" y="f62"/>
                </a:lnTo>
                <a:lnTo>
                  <a:pt x="f60" y="f72"/>
                </a:lnTo>
                <a:lnTo>
                  <a:pt x="f73" y="f74"/>
                </a:lnTo>
                <a:lnTo>
                  <a:pt x="f74" y="f74"/>
                </a:lnTo>
                <a:lnTo>
                  <a:pt x="f65" y="f75"/>
                </a:lnTo>
                <a:lnTo>
                  <a:pt x="f65" y="f75"/>
                </a:lnTo>
                <a:lnTo>
                  <a:pt x="f22" y="f76"/>
                </a:lnTo>
                <a:lnTo>
                  <a:pt x="f77" y="f69"/>
                </a:lnTo>
                <a:lnTo>
                  <a:pt x="f78" y="f69"/>
                </a:lnTo>
                <a:lnTo>
                  <a:pt x="f20" y="f71"/>
                </a:lnTo>
                <a:lnTo>
                  <a:pt x="f20" y="f71"/>
                </a:lnTo>
                <a:lnTo>
                  <a:pt x="f79" y="f26"/>
                </a:lnTo>
                <a:lnTo>
                  <a:pt x="f1" y="f62"/>
                </a:lnTo>
                <a:lnTo>
                  <a:pt x="f79" y="f75"/>
                </a:lnTo>
                <a:lnTo>
                  <a:pt x="f18" y="f72"/>
                </a:lnTo>
                <a:lnTo>
                  <a:pt x="f78" y="f80"/>
                </a:lnTo>
                <a:lnTo>
                  <a:pt x="f78" y="f80"/>
                </a:lnTo>
                <a:lnTo>
                  <a:pt x="f22" y="f24"/>
                </a:lnTo>
                <a:lnTo>
                  <a:pt x="f81" y="f82"/>
                </a:lnTo>
                <a:lnTo>
                  <a:pt x="f65" y="f83"/>
                </a:lnTo>
                <a:lnTo>
                  <a:pt x="f65" y="f83"/>
                </a:lnTo>
                <a:lnTo>
                  <a:pt x="f3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6" name="Rectangle 11">
            <a:extLst>
              <a:ext uri="{FF2B5EF4-FFF2-40B4-BE49-F238E27FC236}">
                <a16:creationId xmlns:a16="http://schemas.microsoft.com/office/drawing/2014/main" id="{AC596C8B-DF2B-D041-AB4C-FBE173438CB7}"/>
              </a:ext>
            </a:extLst>
          </p:cNvPr>
          <p:cNvSpPr/>
          <p:nvPr/>
        </p:nvSpPr>
        <p:spPr>
          <a:xfrm>
            <a:off x="3732120" y="6264719"/>
            <a:ext cx="1136160" cy="118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BE0E3">
              <a:alpha val="51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7" name="Straight Connector 144">
            <a:extLst>
              <a:ext uri="{FF2B5EF4-FFF2-40B4-BE49-F238E27FC236}">
                <a16:creationId xmlns:a16="http://schemas.microsoft.com/office/drawing/2014/main" id="{0E7B97F3-D893-E04D-BE3E-FBF7649C8F06}"/>
              </a:ext>
            </a:extLst>
          </p:cNvPr>
          <p:cNvSpPr/>
          <p:nvPr/>
        </p:nvSpPr>
        <p:spPr>
          <a:xfrm>
            <a:off x="3139920" y="7290360"/>
            <a:ext cx="77040" cy="47124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8" name="TextBox 145">
            <a:extLst>
              <a:ext uri="{FF2B5EF4-FFF2-40B4-BE49-F238E27FC236}">
                <a16:creationId xmlns:a16="http://schemas.microsoft.com/office/drawing/2014/main" id="{DC3814C2-4366-1B48-8DB6-6B96108E0EBD}"/>
              </a:ext>
            </a:extLst>
          </p:cNvPr>
          <p:cNvSpPr/>
          <p:nvPr/>
        </p:nvSpPr>
        <p:spPr>
          <a:xfrm>
            <a:off x="3138479" y="7473599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P4</a:t>
            </a:r>
          </a:p>
        </p:txBody>
      </p:sp>
      <p:sp>
        <p:nvSpPr>
          <p:cNvPr id="109" name="TextBox 151">
            <a:extLst>
              <a:ext uri="{FF2B5EF4-FFF2-40B4-BE49-F238E27FC236}">
                <a16:creationId xmlns:a16="http://schemas.microsoft.com/office/drawing/2014/main" id="{5D64F6A9-1CBB-C84F-9CCE-740527464ED3}"/>
              </a:ext>
            </a:extLst>
          </p:cNvPr>
          <p:cNvSpPr/>
          <p:nvPr/>
        </p:nvSpPr>
        <p:spPr>
          <a:xfrm>
            <a:off x="5321880" y="580176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T2</a:t>
            </a:r>
          </a:p>
        </p:txBody>
      </p:sp>
      <p:sp>
        <p:nvSpPr>
          <p:cNvPr id="110" name="TextBox 159">
            <a:extLst>
              <a:ext uri="{FF2B5EF4-FFF2-40B4-BE49-F238E27FC236}">
                <a16:creationId xmlns:a16="http://schemas.microsoft.com/office/drawing/2014/main" id="{6998144C-CC41-B749-99FD-FD59EBA02F14}"/>
              </a:ext>
            </a:extLst>
          </p:cNvPr>
          <p:cNvSpPr/>
          <p:nvPr/>
        </p:nvSpPr>
        <p:spPr>
          <a:xfrm>
            <a:off x="3624120" y="466056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T7</a:t>
            </a:r>
          </a:p>
        </p:txBody>
      </p:sp>
      <p:sp>
        <p:nvSpPr>
          <p:cNvPr id="111" name="TextBox 160">
            <a:extLst>
              <a:ext uri="{FF2B5EF4-FFF2-40B4-BE49-F238E27FC236}">
                <a16:creationId xmlns:a16="http://schemas.microsoft.com/office/drawing/2014/main" id="{C11644A2-9FAB-554D-8D5B-2863DB41CC8F}"/>
              </a:ext>
            </a:extLst>
          </p:cNvPr>
          <p:cNvSpPr/>
          <p:nvPr/>
        </p:nvSpPr>
        <p:spPr>
          <a:xfrm>
            <a:off x="3293279" y="504648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T6</a:t>
            </a:r>
          </a:p>
        </p:txBody>
      </p:sp>
      <p:sp>
        <p:nvSpPr>
          <p:cNvPr id="112" name="TextBox 161">
            <a:extLst>
              <a:ext uri="{FF2B5EF4-FFF2-40B4-BE49-F238E27FC236}">
                <a16:creationId xmlns:a16="http://schemas.microsoft.com/office/drawing/2014/main" id="{A9644075-79C9-5849-8876-5151A0B52BDA}"/>
              </a:ext>
            </a:extLst>
          </p:cNvPr>
          <p:cNvSpPr/>
          <p:nvPr/>
        </p:nvSpPr>
        <p:spPr>
          <a:xfrm>
            <a:off x="3054960" y="558756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T5</a:t>
            </a:r>
          </a:p>
        </p:txBody>
      </p:sp>
      <p:sp>
        <p:nvSpPr>
          <p:cNvPr id="113" name="TextBox 162">
            <a:extLst>
              <a:ext uri="{FF2B5EF4-FFF2-40B4-BE49-F238E27FC236}">
                <a16:creationId xmlns:a16="http://schemas.microsoft.com/office/drawing/2014/main" id="{C46E12C7-990B-D24E-B7D6-44EAD3D5D25C}"/>
              </a:ext>
            </a:extLst>
          </p:cNvPr>
          <p:cNvSpPr/>
          <p:nvPr/>
        </p:nvSpPr>
        <p:spPr>
          <a:xfrm>
            <a:off x="4572720" y="507708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T4</a:t>
            </a:r>
          </a:p>
        </p:txBody>
      </p:sp>
      <p:sp>
        <p:nvSpPr>
          <p:cNvPr id="114" name="TextBox 163">
            <a:extLst>
              <a:ext uri="{FF2B5EF4-FFF2-40B4-BE49-F238E27FC236}">
                <a16:creationId xmlns:a16="http://schemas.microsoft.com/office/drawing/2014/main" id="{458729E6-1A31-D245-ACB7-7CD64859EFDB}"/>
              </a:ext>
            </a:extLst>
          </p:cNvPr>
          <p:cNvSpPr/>
          <p:nvPr/>
        </p:nvSpPr>
        <p:spPr>
          <a:xfrm>
            <a:off x="4992120" y="539964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T3</a:t>
            </a:r>
          </a:p>
        </p:txBody>
      </p:sp>
      <p:sp>
        <p:nvSpPr>
          <p:cNvPr id="115" name="Line 171">
            <a:extLst>
              <a:ext uri="{FF2B5EF4-FFF2-40B4-BE49-F238E27FC236}">
                <a16:creationId xmlns:a16="http://schemas.microsoft.com/office/drawing/2014/main" id="{8AFA8129-AAE2-2D46-871B-ECAC7A6EDF24}"/>
              </a:ext>
            </a:extLst>
          </p:cNvPr>
          <p:cNvSpPr/>
          <p:nvPr/>
        </p:nvSpPr>
        <p:spPr>
          <a:xfrm>
            <a:off x="5127479" y="671112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6" name="Line 172">
            <a:extLst>
              <a:ext uri="{FF2B5EF4-FFF2-40B4-BE49-F238E27FC236}">
                <a16:creationId xmlns:a16="http://schemas.microsoft.com/office/drawing/2014/main" id="{87790A3A-F575-794F-ACC2-026FB89DB08D}"/>
              </a:ext>
            </a:extLst>
          </p:cNvPr>
          <p:cNvSpPr/>
          <p:nvPr/>
        </p:nvSpPr>
        <p:spPr>
          <a:xfrm>
            <a:off x="5376960" y="6711120"/>
            <a:ext cx="0" cy="389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17" name="Group 173">
            <a:extLst>
              <a:ext uri="{FF2B5EF4-FFF2-40B4-BE49-F238E27FC236}">
                <a16:creationId xmlns:a16="http://schemas.microsoft.com/office/drawing/2014/main" id="{5E5605CE-F5E1-584B-8985-CA88CC1C960E}"/>
              </a:ext>
            </a:extLst>
          </p:cNvPr>
          <p:cNvGrpSpPr/>
          <p:nvPr/>
        </p:nvGrpSpPr>
        <p:grpSpPr>
          <a:xfrm>
            <a:off x="5110560" y="6334200"/>
            <a:ext cx="278640" cy="511559"/>
            <a:chOff x="5110560" y="6334200"/>
            <a:chExt cx="278640" cy="511559"/>
          </a:xfrm>
        </p:grpSpPr>
        <p:sp>
          <p:nvSpPr>
            <p:cNvPr id="118" name="Freeform 174">
              <a:extLst>
                <a:ext uri="{FF2B5EF4-FFF2-40B4-BE49-F238E27FC236}">
                  <a16:creationId xmlns:a16="http://schemas.microsoft.com/office/drawing/2014/main" id="{93269389-15E8-1243-A31B-3B0D3C296EEC}"/>
                </a:ext>
              </a:extLst>
            </p:cNvPr>
            <p:cNvSpPr/>
            <p:nvPr/>
          </p:nvSpPr>
          <p:spPr>
            <a:xfrm>
              <a:off x="5112000" y="6334200"/>
              <a:ext cx="276840" cy="511559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19" name="Freeform 175">
              <a:extLst>
                <a:ext uri="{FF2B5EF4-FFF2-40B4-BE49-F238E27FC236}">
                  <a16:creationId xmlns:a16="http://schemas.microsoft.com/office/drawing/2014/main" id="{55959A4F-8C18-304F-ABB9-290E960C30F3}"/>
                </a:ext>
              </a:extLst>
            </p:cNvPr>
            <p:cNvSpPr/>
            <p:nvPr/>
          </p:nvSpPr>
          <p:spPr>
            <a:xfrm>
              <a:off x="5110560" y="6478199"/>
              <a:ext cx="278640" cy="365760"/>
            </a:xfrm>
            <a:custGeom>
              <a:avLst/>
              <a:gdLst>
                <a:gd name="f0" fmla="val 0"/>
                <a:gd name="f1" fmla="val 182"/>
                <a:gd name="f2" fmla="val 237"/>
                <a:gd name="f3" fmla="val 170"/>
                <a:gd name="f4" fmla="val 146"/>
                <a:gd name="f5" fmla="val 35"/>
                <a:gd name="f6" fmla="val 17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82" h="237">
                  <a:moveTo>
                    <a:pt x="f0" y="f0"/>
                  </a:moveTo>
                  <a:lnTo>
                    <a:pt x="f1" y="f0"/>
                  </a:lnTo>
                  <a:lnTo>
                    <a:pt x="f1" y="f3"/>
                  </a:lnTo>
                  <a:lnTo>
                    <a:pt x="f4" y="f2"/>
                  </a:lnTo>
                  <a:lnTo>
                    <a:pt x="f5" y="f2"/>
                  </a:lnTo>
                  <a:lnTo>
                    <a:pt x="f0" y="f6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E7C4EE-004C-B44A-9786-9567E4064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12867"/>
              </p:ext>
            </p:extLst>
          </p:nvPr>
        </p:nvGraphicFramePr>
        <p:xfrm>
          <a:off x="503640" y="504719"/>
          <a:ext cx="6764039" cy="3999120"/>
        </p:xfrm>
        <a:graphic>
          <a:graphicData uri="http://schemas.openxmlformats.org/drawingml/2006/table">
            <a:tbl>
              <a:tblPr/>
              <a:tblGrid>
                <a:gridCol w="1027439">
                  <a:extLst>
                    <a:ext uri="{9D8B030D-6E8A-4147-A177-3AD203B41FA5}">
                      <a16:colId xmlns:a16="http://schemas.microsoft.com/office/drawing/2014/main" val="619888113"/>
                    </a:ext>
                  </a:extLst>
                </a:gridCol>
                <a:gridCol w="2434320">
                  <a:extLst>
                    <a:ext uri="{9D8B030D-6E8A-4147-A177-3AD203B41FA5}">
                      <a16:colId xmlns:a16="http://schemas.microsoft.com/office/drawing/2014/main" val="2842305762"/>
                    </a:ext>
                  </a:extLst>
                </a:gridCol>
                <a:gridCol w="2336400">
                  <a:extLst>
                    <a:ext uri="{9D8B030D-6E8A-4147-A177-3AD203B41FA5}">
                      <a16:colId xmlns:a16="http://schemas.microsoft.com/office/drawing/2014/main" val="1244270429"/>
                    </a:ext>
                  </a:extLst>
                </a:gridCol>
                <a:gridCol w="965880">
                  <a:extLst>
                    <a:ext uri="{9D8B030D-6E8A-4147-A177-3AD203B41FA5}">
                      <a16:colId xmlns:a16="http://schemas.microsoft.com/office/drawing/2014/main" val="3394105783"/>
                    </a:ext>
                  </a:extLst>
                </a:gridCol>
              </a:tblGrid>
              <a:tr h="105372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Renton Fish and Game</a:t>
                      </a:r>
                      <a:b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Bay 1</a:t>
                      </a:r>
                      <a:b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Stage: Parking Lot Love</a:t>
                      </a:r>
                      <a:b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Course Designer: Marcel Englmaier Revision MV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95453"/>
                  </a:ext>
                </a:extLst>
              </a:tr>
              <a:tr h="674640">
                <a:tc gridSpan="4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179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SCENARIO: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Walking back to your car from a long day at the “Peaceful Protest”, you’re attacked by some random Chaz enforcers with home-made body-armor. Get yourself out of here!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25528"/>
                  </a:ext>
                </a:extLst>
              </a:tr>
              <a:tr h="438119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 POSITION: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Standing with toes on line at P1, hands relaxed at sides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STRINGS:                 1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SCORING:                Unlimited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SCORED HITS:        Best 2, Steel Must Fall, T1 2 Body 1 Head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ROUND COUNT:      16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TARGETS:	         7 IDPA, 2 NT, 1 PP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START-STOP:          Audible - Last shot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CONCEALMENT:     Required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100" b="1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ＭＳ Ｐゴシック" pitchFamily="2"/>
                        <a:cs typeface="Times New Roman" pitchFamily="2"/>
                      </a:endParaRP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SO NOTES:PCC start with stock on belt, muzzle pointing downrange.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50025"/>
                  </a:ext>
                </a:extLst>
              </a:tr>
              <a:tr h="1689119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STAGE PROCEDURE: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At start signal, engage with 2 shots to the body, 1 to the head.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Then engage T2-T7 and PP1 from available cover.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100" b="1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ＭＳ Ｐゴシック" pitchFamily="2"/>
                        <a:cs typeface="Times New Roman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100" b="1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ＭＳ Ｐゴシック" pitchFamily="2"/>
                        <a:cs typeface="Times New Roman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Notes: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T1 must be shot 3 times, 2 to the body, 1 to the head.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86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Marcel Englmaier</cp:lastModifiedBy>
  <cp:revision>9</cp:revision>
  <cp:lastPrinted>2020-07-17T09:39:36Z</cp:lastPrinted>
  <dcterms:modified xsi:type="dcterms:W3CDTF">2020-07-21T17:31:05Z</dcterms:modified>
</cp:coreProperties>
</file>