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9"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9" d="100"/>
          <a:sy n="79" d="100"/>
        </p:scale>
        <p:origin x="33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AF9AE6-5A1E-8945-A6F8-CFD722AA1E2C}"/>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B09AB47F-D046-904A-A4D1-7D28C118AC7B}"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8DB8CC33-BA4B-8F41-AB3E-A52C5551B332}"/>
              </a:ext>
            </a:extLst>
          </p:cNvPr>
          <p:cNvSpPr txBox="1">
            <a:spLocks noGrp="1"/>
          </p:cNvSpPr>
          <p:nvPr>
            <p:ph type="sldNum" sz="quarter" idx="5"/>
          </p:nvPr>
        </p:nvSpPr>
        <p:spPr>
          <a:ln/>
        </p:spPr>
        <p:txBody>
          <a:bodyPr lIns="0" tIns="0" rIns="0" bIns="0" anchor="b" anchorCtr="0">
            <a:noAutofit/>
          </a:bodyPr>
          <a:lstStyle/>
          <a:p>
            <a:pPr lvl="0"/>
            <a:fld id="{F4802F2E-4FB9-9840-96D7-96ACA3CE96DB}" type="slidenum">
              <a:t>1</a:t>
            </a:fld>
            <a:endParaRPr lang="en-US"/>
          </a:p>
        </p:txBody>
      </p:sp>
      <p:sp>
        <p:nvSpPr>
          <p:cNvPr id="2" name="Slide Image Placeholder 1">
            <a:extLst>
              <a:ext uri="{FF2B5EF4-FFF2-40B4-BE49-F238E27FC236}">
                <a16:creationId xmlns:a16="http://schemas.microsoft.com/office/drawing/2014/main" id="{BB372E34-DE70-7945-AA07-0C56FDDF32B8}"/>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323CA3B-8CEC-D647-948C-2D4B9831C106}"/>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CA78CE-2063-C64D-B329-FC68B150C93E}"/>
              </a:ext>
            </a:extLst>
          </p:cNvPr>
          <p:cNvGraphicFramePr>
            <a:graphicFrameLocks noGrp="1"/>
          </p:cNvGraphicFramePr>
          <p:nvPr>
            <p:extLst>
              <p:ext uri="{D42A27DB-BD31-4B8C-83A1-F6EECF244321}">
                <p14:modId xmlns:p14="http://schemas.microsoft.com/office/powerpoint/2010/main" val="4178218547"/>
              </p:ext>
            </p:extLst>
          </p:nvPr>
        </p:nvGraphicFramePr>
        <p:xfrm>
          <a:off x="503640" y="504719"/>
          <a:ext cx="6764039" cy="3999120"/>
        </p:xfrm>
        <a:graphic>
          <a:graphicData uri="http://schemas.openxmlformats.org/drawingml/2006/table">
            <a:tbl>
              <a:tblPr/>
              <a:tblGrid>
                <a:gridCol w="1027439">
                  <a:extLst>
                    <a:ext uri="{9D8B030D-6E8A-4147-A177-3AD203B41FA5}">
                      <a16:colId xmlns:a16="http://schemas.microsoft.com/office/drawing/2014/main" val="591904184"/>
                    </a:ext>
                  </a:extLst>
                </a:gridCol>
                <a:gridCol w="2434320">
                  <a:extLst>
                    <a:ext uri="{9D8B030D-6E8A-4147-A177-3AD203B41FA5}">
                      <a16:colId xmlns:a16="http://schemas.microsoft.com/office/drawing/2014/main" val="1306854299"/>
                    </a:ext>
                  </a:extLst>
                </a:gridCol>
                <a:gridCol w="2336400">
                  <a:extLst>
                    <a:ext uri="{9D8B030D-6E8A-4147-A177-3AD203B41FA5}">
                      <a16:colId xmlns:a16="http://schemas.microsoft.com/office/drawing/2014/main" val="346579845"/>
                    </a:ext>
                  </a:extLst>
                </a:gridCol>
                <a:gridCol w="965880">
                  <a:extLst>
                    <a:ext uri="{9D8B030D-6E8A-4147-A177-3AD203B41FA5}">
                      <a16:colId xmlns:a16="http://schemas.microsoft.com/office/drawing/2014/main" val="2524798061"/>
                    </a:ext>
                  </a:extLst>
                </a:gridCol>
              </a:tblGrid>
              <a:tr h="105372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4</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a:t>
                      </a:r>
                      <a:r>
                        <a:rPr lang="en-US" sz="1200" b="1" i="0" u="none" strike="noStrike" kern="1200" spc="0" dirty="0" err="1">
                          <a:ln>
                            <a:noFill/>
                          </a:ln>
                          <a:solidFill>
                            <a:srgbClr val="000000"/>
                          </a:solidFill>
                          <a:latin typeface="Arial" pitchFamily="18"/>
                          <a:ea typeface="Microsoft YaHei" pitchFamily="2"/>
                          <a:cs typeface="Times New Roman" pitchFamily="2"/>
                        </a:rPr>
                        <a:t>McDowells</a:t>
                      </a:r>
                      <a:r>
                        <a:rPr lang="en-US" sz="1200" b="1" i="0" u="none" strike="noStrike" kern="1200" spc="0" dirty="0">
                          <a:ln>
                            <a:noFill/>
                          </a:ln>
                          <a:solidFill>
                            <a:srgbClr val="000000"/>
                          </a:solidFill>
                          <a:latin typeface="Arial" pitchFamily="18"/>
                          <a:ea typeface="Microsoft YaHei" pitchFamily="2"/>
                          <a:cs typeface="Times New Roman" pitchFamily="2"/>
                        </a:rPr>
                        <a:t> Hamburgers</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2907611337"/>
                  </a:ext>
                </a:extLst>
              </a:tr>
              <a:tr h="674640">
                <a:tc gridSpan="4">
                  <a:txBody>
                    <a:bodyPr/>
                    <a:lstStyle/>
                    <a:p>
                      <a:pPr marL="0" marR="0" lvl="0" indent="0" algn="l" rtl="0" hangingPunct="1">
                        <a:lnSpc>
                          <a:spcPct val="90000"/>
                        </a:lnSpc>
                        <a:spcBef>
                          <a:spcPts val="179"/>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While working at your </a:t>
                      </a:r>
                      <a:r>
                        <a:rPr lang="en-US" sz="1100" b="0" i="0" u="none" strike="noStrike" kern="1200" spc="0" dirty="0" err="1">
                          <a:ln>
                            <a:noFill/>
                          </a:ln>
                          <a:solidFill>
                            <a:srgbClr val="000000"/>
                          </a:solidFill>
                          <a:latin typeface="Arial" pitchFamily="18"/>
                          <a:ea typeface="ＭＳ Ｐゴシック" pitchFamily="2"/>
                          <a:cs typeface="Times New Roman" pitchFamily="2"/>
                        </a:rPr>
                        <a:t>McDowells</a:t>
                      </a:r>
                      <a:r>
                        <a:rPr lang="en-US" sz="1100" b="0" i="0" u="none" strike="noStrike" kern="1200" spc="0" dirty="0">
                          <a:ln>
                            <a:noFill/>
                          </a:ln>
                          <a:solidFill>
                            <a:srgbClr val="000000"/>
                          </a:solidFill>
                          <a:latin typeface="Arial" pitchFamily="18"/>
                          <a:ea typeface="ＭＳ Ｐゴシック" pitchFamily="2"/>
                          <a:cs typeface="Times New Roman" pitchFamily="2"/>
                        </a:rPr>
                        <a:t> Hamburger Restaurant hungry Chaz residents decide to storm the place since homeless people took their “community food”. We don't allow walk ups to the window and refuse to serve commie scum.</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90171005"/>
                  </a:ext>
                </a:extLst>
              </a:tr>
              <a:tr h="438119">
                <a:tc gridSpan="2">
                  <a:txBody>
                    <a:bodyPr/>
                    <a:lstStyle/>
                    <a:p>
                      <a:pPr marL="0" marR="0" lvl="0" indent="0" algn="l" rtl="0" hangingPunct="1">
                        <a:lnSpc>
                          <a:spcPct val="100000"/>
                        </a:lnSpc>
                        <a:spcBef>
                          <a:spcPts val="88"/>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squarely behind port, hands relaxed at sides.</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 paper, Steel must fall</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17</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8 IDPA, 1 PP</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2683955124"/>
                  </a:ext>
                </a:extLst>
              </a:tr>
              <a:tr h="1689119">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At start signal, engage T1, T2, and PP1 from P1, engage T3-T8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381820421"/>
                  </a:ext>
                </a:extLst>
              </a:tr>
            </a:tbl>
          </a:graphicData>
        </a:graphic>
      </p:graphicFrame>
      <p:sp>
        <p:nvSpPr>
          <p:cNvPr id="3" name="Straight Connector 3">
            <a:extLst>
              <a:ext uri="{FF2B5EF4-FFF2-40B4-BE49-F238E27FC236}">
                <a16:creationId xmlns:a16="http://schemas.microsoft.com/office/drawing/2014/main" id="{F49623F4-62BA-C346-860A-2E056C1D727C}"/>
              </a:ext>
            </a:extLst>
          </p:cNvPr>
          <p:cNvSpPr/>
          <p:nvPr/>
        </p:nvSpPr>
        <p:spPr>
          <a:xfrm flipH="1" flipV="1">
            <a:off x="2997000" y="8186406"/>
            <a:ext cx="101160" cy="6422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TextBox 4">
            <a:extLst>
              <a:ext uri="{FF2B5EF4-FFF2-40B4-BE49-F238E27FC236}">
                <a16:creationId xmlns:a16="http://schemas.microsoft.com/office/drawing/2014/main" id="{AD9405C3-875B-994A-8441-D43A0C8439BF}"/>
              </a:ext>
            </a:extLst>
          </p:cNvPr>
          <p:cNvSpPr/>
          <p:nvPr/>
        </p:nvSpPr>
        <p:spPr>
          <a:xfrm>
            <a:off x="955799" y="897732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5" name="TextBox 5">
            <a:extLst>
              <a:ext uri="{FF2B5EF4-FFF2-40B4-BE49-F238E27FC236}">
                <a16:creationId xmlns:a16="http://schemas.microsoft.com/office/drawing/2014/main" id="{53A02FC2-B723-8B48-A5E6-69B12FCAE0AD}"/>
              </a:ext>
            </a:extLst>
          </p:cNvPr>
          <p:cNvSpPr/>
          <p:nvPr/>
        </p:nvSpPr>
        <p:spPr>
          <a:xfrm>
            <a:off x="479880" y="571896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sp>
        <p:nvSpPr>
          <p:cNvPr id="6" name="TextBox 6">
            <a:extLst>
              <a:ext uri="{FF2B5EF4-FFF2-40B4-BE49-F238E27FC236}">
                <a16:creationId xmlns:a16="http://schemas.microsoft.com/office/drawing/2014/main" id="{ED6DDE16-3DA1-C246-9F5C-CD9B44A64552}"/>
              </a:ext>
            </a:extLst>
          </p:cNvPr>
          <p:cNvSpPr/>
          <p:nvPr/>
        </p:nvSpPr>
        <p:spPr>
          <a:xfrm>
            <a:off x="948240" y="5523126"/>
            <a:ext cx="647640"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PP1</a:t>
            </a:r>
          </a:p>
        </p:txBody>
      </p:sp>
      <p:pic>
        <p:nvPicPr>
          <p:cNvPr id="7" name="Picture 2">
            <a:extLst>
              <a:ext uri="{FF2B5EF4-FFF2-40B4-BE49-F238E27FC236}">
                <a16:creationId xmlns:a16="http://schemas.microsoft.com/office/drawing/2014/main" id="{10E0AD76-9C1D-E749-B2DD-442686B72BDF}"/>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8" name="Picture 4">
            <a:extLst>
              <a:ext uri="{FF2B5EF4-FFF2-40B4-BE49-F238E27FC236}">
                <a16:creationId xmlns:a16="http://schemas.microsoft.com/office/drawing/2014/main" id="{B5D8A037-C78D-BC41-8818-F8824637FF16}"/>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sp>
        <p:nvSpPr>
          <p:cNvPr id="9" name="Freeform 43">
            <a:extLst>
              <a:ext uri="{FF2B5EF4-FFF2-40B4-BE49-F238E27FC236}">
                <a16:creationId xmlns:a16="http://schemas.microsoft.com/office/drawing/2014/main" id="{07F0AEAF-191D-A548-9F62-88EC95AE3D26}"/>
              </a:ext>
            </a:extLst>
          </p:cNvPr>
          <p:cNvSpPr/>
          <p:nvPr/>
        </p:nvSpPr>
        <p:spPr>
          <a:xfrm>
            <a:off x="797759" y="6841085"/>
            <a:ext cx="881999" cy="1779480"/>
          </a:xfrm>
          <a:custGeom>
            <a:avLst/>
            <a:gdLst>
              <a:gd name="f0" fmla="val 0"/>
              <a:gd name="f1" fmla="val 576"/>
              <a:gd name="f2" fmla="val 1152"/>
              <a:gd name="f3" fmla="val 192"/>
              <a:gd name="f4" fmla="val 384"/>
            </a:gdLst>
            <a:ahLst/>
            <a:cxnLst>
              <a:cxn ang="3cd4">
                <a:pos x="hc" y="t"/>
              </a:cxn>
              <a:cxn ang="0">
                <a:pos x="r" y="vc"/>
              </a:cxn>
              <a:cxn ang="cd4">
                <a:pos x="hc" y="b"/>
              </a:cxn>
              <a:cxn ang="cd2">
                <a:pos x="l" y="vc"/>
              </a:cxn>
            </a:cxnLst>
            <a:rect l="l" t="t" r="r" b="b"/>
            <a:pathLst>
              <a:path w="576" h="1152">
                <a:moveTo>
                  <a:pt x="f0" y="f0"/>
                </a:moveTo>
                <a:lnTo>
                  <a:pt x="f1" y="f0"/>
                </a:lnTo>
                <a:lnTo>
                  <a:pt x="f1" y="f2"/>
                </a:lnTo>
                <a:lnTo>
                  <a:pt x="f0" y="f2"/>
                </a:lnTo>
                <a:lnTo>
                  <a:pt x="f0" y="f0"/>
                </a:lnTo>
                <a:close/>
                <a:moveTo>
                  <a:pt x="f3" y="f3"/>
                </a:moveTo>
                <a:lnTo>
                  <a:pt x="f4" y="f3"/>
                </a:lnTo>
                <a:lnTo>
                  <a:pt x="f4" y="f1"/>
                </a:lnTo>
                <a:lnTo>
                  <a:pt x="f3" y="f1"/>
                </a:lnTo>
                <a:lnTo>
                  <a:pt x="f3" y="f3"/>
                </a:lnTo>
                <a:close/>
              </a:path>
            </a:pathLst>
          </a:custGeom>
          <a:solidFill>
            <a:srgbClr val="4ADC93"/>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0" name="Group 13">
            <a:extLst>
              <a:ext uri="{FF2B5EF4-FFF2-40B4-BE49-F238E27FC236}">
                <a16:creationId xmlns:a16="http://schemas.microsoft.com/office/drawing/2014/main" id="{B98B0D7E-2806-D146-BB8B-DB478F5D166B}"/>
              </a:ext>
            </a:extLst>
          </p:cNvPr>
          <p:cNvGrpSpPr/>
          <p:nvPr/>
        </p:nvGrpSpPr>
        <p:grpSpPr>
          <a:xfrm>
            <a:off x="3098160" y="6935046"/>
            <a:ext cx="379440" cy="1236959"/>
            <a:chOff x="3098160" y="6706440"/>
            <a:chExt cx="379440" cy="1236959"/>
          </a:xfrm>
        </p:grpSpPr>
        <p:sp>
          <p:nvSpPr>
            <p:cNvPr id="11" name="AutoShape 14">
              <a:extLst>
                <a:ext uri="{FF2B5EF4-FFF2-40B4-BE49-F238E27FC236}">
                  <a16:creationId xmlns:a16="http://schemas.microsoft.com/office/drawing/2014/main" id="{62E707DE-F977-394F-A750-2B58A72F9A22}"/>
                </a:ext>
              </a:extLst>
            </p:cNvPr>
            <p:cNvSpPr/>
            <p:nvPr/>
          </p:nvSpPr>
          <p:spPr>
            <a:xfrm>
              <a:off x="3098160" y="7244640"/>
              <a:ext cx="379440" cy="698759"/>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 name="AutoShape 15">
              <a:extLst>
                <a:ext uri="{FF2B5EF4-FFF2-40B4-BE49-F238E27FC236}">
                  <a16:creationId xmlns:a16="http://schemas.microsoft.com/office/drawing/2014/main" id="{55EAABBE-2336-2C40-8905-72420F0B5DC0}"/>
                </a:ext>
              </a:extLst>
            </p:cNvPr>
            <p:cNvSpPr/>
            <p:nvPr/>
          </p:nvSpPr>
          <p:spPr>
            <a:xfrm>
              <a:off x="3098160" y="6706440"/>
              <a:ext cx="379440" cy="698759"/>
            </a:xfrm>
            <a:custGeom>
              <a:avLst>
                <a:gd name="f0" fmla="val 5400"/>
              </a:avLst>
              <a:gdLst>
                <a:gd name="f1" fmla="val 10800000"/>
                <a:gd name="f2" fmla="val 5400000"/>
                <a:gd name="f3" fmla="val 180"/>
                <a:gd name="f4" fmla="val w"/>
                <a:gd name="f5" fmla="val h"/>
                <a:gd name="f6" fmla="val 0"/>
                <a:gd name="f7" fmla="val 88"/>
                <a:gd name="f8" fmla="val 21600"/>
                <a:gd name="f9" fmla="val 44"/>
                <a:gd name="f10" fmla="val -2147483647"/>
                <a:gd name="f11" fmla="val 2147483647"/>
                <a:gd name="f12" fmla="val 10800"/>
                <a:gd name="f13" fmla="val 20"/>
                <a:gd name="f14" fmla="val 68"/>
                <a:gd name="f15" fmla="+- 0 0 0"/>
                <a:gd name="f16" fmla="*/ f4 1 88"/>
                <a:gd name="f17" fmla="*/ f5 1 21600"/>
                <a:gd name="f18" fmla="pin 0 f0 10800"/>
                <a:gd name="f19" fmla="*/ f15 f1 1"/>
                <a:gd name="f20" fmla="*/ f18 2 1"/>
                <a:gd name="f21" fmla="*/ f9 f16 1"/>
                <a:gd name="f22" fmla="*/ f18 f17 1"/>
                <a:gd name="f23" fmla="*/ 0 f16 1"/>
                <a:gd name="f24" fmla="*/ 88 f16 1"/>
                <a:gd name="f25" fmla="*/ 44 f16 1"/>
                <a:gd name="f26" fmla="*/ f19 1 f3"/>
                <a:gd name="f27" fmla="*/ 0 f17 1"/>
                <a:gd name="f28" fmla="*/ 10800 f17 1"/>
                <a:gd name="f29" fmla="*/ 21600 f17 1"/>
                <a:gd name="f30" fmla="*/ f20 1 4"/>
                <a:gd name="f31" fmla="*/ f20 1 2"/>
                <a:gd name="f32" fmla="+- f26 0 f2"/>
                <a:gd name="f33" fmla="*/ f30 6 1"/>
                <a:gd name="f34" fmla="+- 21600 0 f30"/>
                <a:gd name="f35" fmla="*/ f31 f17 1"/>
                <a:gd name="f36" fmla="*/ f33 1 11"/>
                <a:gd name="f37" fmla="*/ f34 f17 1"/>
                <a:gd name="f38" fmla="+- f30 0 f36"/>
                <a:gd name="f39" fmla="+- f34 f36 0"/>
                <a:gd name="f40" fmla="+- f30 f36 0"/>
              </a:gdLst>
              <a:ahLst>
                <a:ahXY gdRefY="f0" minY="f6" maxY="f12">
                  <a:pos x="f21" y="f22"/>
                </a:ahXY>
              </a:ahLst>
              <a:cxnLst>
                <a:cxn ang="3cd4">
                  <a:pos x="hc" y="t"/>
                </a:cxn>
                <a:cxn ang="0">
                  <a:pos x="r" y="vc"/>
                </a:cxn>
                <a:cxn ang="cd4">
                  <a:pos x="hc" y="b"/>
                </a:cxn>
                <a:cxn ang="cd2">
                  <a:pos x="l" y="vc"/>
                </a:cxn>
                <a:cxn ang="f32">
                  <a:pos x="f25" y="f35"/>
                </a:cxn>
                <a:cxn ang="f32">
                  <a:pos x="f25" y="f27"/>
                </a:cxn>
                <a:cxn ang="f32">
                  <a:pos x="f23" y="f28"/>
                </a:cxn>
                <a:cxn ang="f32">
                  <a:pos x="f25" y="f29"/>
                </a:cxn>
                <a:cxn ang="f32">
                  <a:pos x="f24" y="f28"/>
                </a:cxn>
              </a:cxnLst>
              <a:rect l="f23" t="f35" r="f24" b="f37"/>
              <a:pathLst>
                <a:path w="88" h="21600">
                  <a:moveTo>
                    <a:pt x="f9" y="f6"/>
                  </a:moveTo>
                  <a:cubicBezTo>
                    <a:pt x="f13" y="f6"/>
                    <a:pt x="f6" y="f38"/>
                    <a:pt x="f6" y="f30"/>
                  </a:cubicBezTo>
                  <a:lnTo>
                    <a:pt x="f6" y="f34"/>
                  </a:lnTo>
                  <a:cubicBezTo>
                    <a:pt x="f6" y="f39"/>
                    <a:pt x="f13" y="f8"/>
                    <a:pt x="f9" y="f8"/>
                  </a:cubicBezTo>
                  <a:cubicBezTo>
                    <a:pt x="f14" y="f8"/>
                    <a:pt x="f7" y="f39"/>
                    <a:pt x="f7" y="f34"/>
                  </a:cubicBezTo>
                  <a:lnTo>
                    <a:pt x="f7" y="f30"/>
                  </a:lnTo>
                  <a:cubicBezTo>
                    <a:pt x="f7" y="f38"/>
                    <a:pt x="f14" y="f6"/>
                    <a:pt x="f9" y="f6"/>
                  </a:cubicBezTo>
                  <a:close/>
                </a:path>
                <a:path w="88" h="21600">
                  <a:moveTo>
                    <a:pt x="f9" y="f6"/>
                  </a:moveTo>
                  <a:cubicBezTo>
                    <a:pt x="f13" y="f6"/>
                    <a:pt x="f6" y="f38"/>
                    <a:pt x="f6" y="f30"/>
                  </a:cubicBezTo>
                  <a:cubicBezTo>
                    <a:pt x="f6" y="f40"/>
                    <a:pt x="f13" y="f31"/>
                    <a:pt x="f9" y="f31"/>
                  </a:cubicBezTo>
                  <a:cubicBezTo>
                    <a:pt x="f14" y="f31"/>
                    <a:pt x="f7" y="f40"/>
                    <a:pt x="f7" y="f30"/>
                  </a:cubicBezTo>
                  <a:cubicBezTo>
                    <a:pt x="f7" y="f38"/>
                    <a:pt x="f14" y="f6"/>
                    <a:pt x="f9" y="f6"/>
                  </a:cubicBezTo>
                  <a:close/>
                </a:path>
              </a:pathLst>
            </a:custGeom>
            <a:solidFill>
              <a:srgbClr val="73D9F1">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3" name="Group 29">
            <a:extLst>
              <a:ext uri="{FF2B5EF4-FFF2-40B4-BE49-F238E27FC236}">
                <a16:creationId xmlns:a16="http://schemas.microsoft.com/office/drawing/2014/main" id="{2AC39550-75AF-EF47-A711-CCF12A52B075}"/>
              </a:ext>
            </a:extLst>
          </p:cNvPr>
          <p:cNvGrpSpPr/>
          <p:nvPr/>
        </p:nvGrpSpPr>
        <p:grpSpPr>
          <a:xfrm>
            <a:off x="3307679" y="5805366"/>
            <a:ext cx="276840" cy="769680"/>
            <a:chOff x="3307679" y="5576760"/>
            <a:chExt cx="276840" cy="769680"/>
          </a:xfrm>
        </p:grpSpPr>
        <p:sp>
          <p:nvSpPr>
            <p:cNvPr id="14" name="Line 30">
              <a:extLst>
                <a:ext uri="{FF2B5EF4-FFF2-40B4-BE49-F238E27FC236}">
                  <a16:creationId xmlns:a16="http://schemas.microsoft.com/office/drawing/2014/main" id="{2CA96047-B545-5744-850A-313CD81BCE19}"/>
                </a:ext>
              </a:extLst>
            </p:cNvPr>
            <p:cNvSpPr/>
            <p:nvPr/>
          </p:nvSpPr>
          <p:spPr>
            <a:xfrm>
              <a:off x="3318479" y="59554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5" name="Line 31">
              <a:extLst>
                <a:ext uri="{FF2B5EF4-FFF2-40B4-BE49-F238E27FC236}">
                  <a16:creationId xmlns:a16="http://schemas.microsoft.com/office/drawing/2014/main" id="{0B596CE9-EB22-6B46-857C-3B3B325D6999}"/>
                </a:ext>
              </a:extLst>
            </p:cNvPr>
            <p:cNvSpPr/>
            <p:nvPr/>
          </p:nvSpPr>
          <p:spPr>
            <a:xfrm>
              <a:off x="3573000" y="59554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6" name="Freeform 32">
              <a:extLst>
                <a:ext uri="{FF2B5EF4-FFF2-40B4-BE49-F238E27FC236}">
                  <a16:creationId xmlns:a16="http://schemas.microsoft.com/office/drawing/2014/main" id="{19D20ECF-8BD8-6940-8D6C-1244A8CE0271}"/>
                </a:ext>
              </a:extLst>
            </p:cNvPr>
            <p:cNvSpPr/>
            <p:nvPr/>
          </p:nvSpPr>
          <p:spPr>
            <a:xfrm>
              <a:off x="3307679" y="55767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7" name="Group 29">
            <a:extLst>
              <a:ext uri="{FF2B5EF4-FFF2-40B4-BE49-F238E27FC236}">
                <a16:creationId xmlns:a16="http://schemas.microsoft.com/office/drawing/2014/main" id="{362C96CD-243F-BB4B-9B05-59FA16D22BF7}"/>
              </a:ext>
            </a:extLst>
          </p:cNvPr>
          <p:cNvGrpSpPr/>
          <p:nvPr/>
        </p:nvGrpSpPr>
        <p:grpSpPr>
          <a:xfrm>
            <a:off x="2638080" y="6010206"/>
            <a:ext cx="276840" cy="769680"/>
            <a:chOff x="2638080" y="5781600"/>
            <a:chExt cx="276840" cy="769680"/>
          </a:xfrm>
        </p:grpSpPr>
        <p:sp>
          <p:nvSpPr>
            <p:cNvPr id="18" name="Line 30">
              <a:extLst>
                <a:ext uri="{FF2B5EF4-FFF2-40B4-BE49-F238E27FC236}">
                  <a16:creationId xmlns:a16="http://schemas.microsoft.com/office/drawing/2014/main" id="{9521AABA-A57D-C94D-AB19-558D72BD0725}"/>
                </a:ext>
              </a:extLst>
            </p:cNvPr>
            <p:cNvSpPr/>
            <p:nvPr/>
          </p:nvSpPr>
          <p:spPr>
            <a:xfrm>
              <a:off x="2648519" y="61603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9" name="Line 31">
              <a:extLst>
                <a:ext uri="{FF2B5EF4-FFF2-40B4-BE49-F238E27FC236}">
                  <a16:creationId xmlns:a16="http://schemas.microsoft.com/office/drawing/2014/main" id="{5765CBBC-4958-C045-91FD-DC6B1799D075}"/>
                </a:ext>
              </a:extLst>
            </p:cNvPr>
            <p:cNvSpPr/>
            <p:nvPr/>
          </p:nvSpPr>
          <p:spPr>
            <a:xfrm>
              <a:off x="2903040" y="616032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Freeform 32">
              <a:extLst>
                <a:ext uri="{FF2B5EF4-FFF2-40B4-BE49-F238E27FC236}">
                  <a16:creationId xmlns:a16="http://schemas.microsoft.com/office/drawing/2014/main" id="{C60E53DD-4E97-5748-8528-8A8899F9DABA}"/>
                </a:ext>
              </a:extLst>
            </p:cNvPr>
            <p:cNvSpPr/>
            <p:nvPr/>
          </p:nvSpPr>
          <p:spPr>
            <a:xfrm>
              <a:off x="2638080" y="578160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21" name="Group 29">
            <a:extLst>
              <a:ext uri="{FF2B5EF4-FFF2-40B4-BE49-F238E27FC236}">
                <a16:creationId xmlns:a16="http://schemas.microsoft.com/office/drawing/2014/main" id="{73181D8D-FD50-0946-8F77-04063B1B646D}"/>
              </a:ext>
            </a:extLst>
          </p:cNvPr>
          <p:cNvGrpSpPr/>
          <p:nvPr/>
        </p:nvGrpSpPr>
        <p:grpSpPr>
          <a:xfrm>
            <a:off x="736920" y="6140525"/>
            <a:ext cx="276840" cy="769321"/>
            <a:chOff x="736920" y="5911919"/>
            <a:chExt cx="276840" cy="769321"/>
          </a:xfrm>
        </p:grpSpPr>
        <p:sp>
          <p:nvSpPr>
            <p:cNvPr id="22" name="Line 30">
              <a:extLst>
                <a:ext uri="{FF2B5EF4-FFF2-40B4-BE49-F238E27FC236}">
                  <a16:creationId xmlns:a16="http://schemas.microsoft.com/office/drawing/2014/main" id="{6290AF4A-2B1B-3B41-B572-3A64B7E36CF5}"/>
                </a:ext>
              </a:extLst>
            </p:cNvPr>
            <p:cNvSpPr/>
            <p:nvPr/>
          </p:nvSpPr>
          <p:spPr>
            <a:xfrm>
              <a:off x="747720" y="62902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3" name="Line 31">
              <a:extLst>
                <a:ext uri="{FF2B5EF4-FFF2-40B4-BE49-F238E27FC236}">
                  <a16:creationId xmlns:a16="http://schemas.microsoft.com/office/drawing/2014/main" id="{620EF66B-AFFE-7F41-8F32-5BD622961FE1}"/>
                </a:ext>
              </a:extLst>
            </p:cNvPr>
            <p:cNvSpPr/>
            <p:nvPr/>
          </p:nvSpPr>
          <p:spPr>
            <a:xfrm>
              <a:off x="1002240" y="629028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4" name="Freeform 32">
              <a:extLst>
                <a:ext uri="{FF2B5EF4-FFF2-40B4-BE49-F238E27FC236}">
                  <a16:creationId xmlns:a16="http://schemas.microsoft.com/office/drawing/2014/main" id="{0387C7CB-EB45-504A-8604-2194C8A6C890}"/>
                </a:ext>
              </a:extLst>
            </p:cNvPr>
            <p:cNvSpPr/>
            <p:nvPr/>
          </p:nvSpPr>
          <p:spPr>
            <a:xfrm>
              <a:off x="736920" y="5911919"/>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25" name="Group 29">
            <a:extLst>
              <a:ext uri="{FF2B5EF4-FFF2-40B4-BE49-F238E27FC236}">
                <a16:creationId xmlns:a16="http://schemas.microsoft.com/office/drawing/2014/main" id="{30E0F839-CFFA-0F43-BD92-3AA296B6798D}"/>
              </a:ext>
            </a:extLst>
          </p:cNvPr>
          <p:cNvGrpSpPr/>
          <p:nvPr/>
        </p:nvGrpSpPr>
        <p:grpSpPr>
          <a:xfrm>
            <a:off x="2959559" y="5753526"/>
            <a:ext cx="276840" cy="769679"/>
            <a:chOff x="2959559" y="5524920"/>
            <a:chExt cx="276840" cy="769679"/>
          </a:xfrm>
        </p:grpSpPr>
        <p:sp>
          <p:nvSpPr>
            <p:cNvPr id="26" name="Line 30">
              <a:extLst>
                <a:ext uri="{FF2B5EF4-FFF2-40B4-BE49-F238E27FC236}">
                  <a16:creationId xmlns:a16="http://schemas.microsoft.com/office/drawing/2014/main" id="{6E13E0F5-4C04-A34A-8D0F-B19098E4B379}"/>
                </a:ext>
              </a:extLst>
            </p:cNvPr>
            <p:cNvSpPr/>
            <p:nvPr/>
          </p:nvSpPr>
          <p:spPr>
            <a:xfrm>
              <a:off x="2970360" y="5903640"/>
              <a:ext cx="0" cy="3909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7" name="Line 31">
              <a:extLst>
                <a:ext uri="{FF2B5EF4-FFF2-40B4-BE49-F238E27FC236}">
                  <a16:creationId xmlns:a16="http://schemas.microsoft.com/office/drawing/2014/main" id="{65F1BA54-B173-3349-884E-C24BFDD7272F}"/>
                </a:ext>
              </a:extLst>
            </p:cNvPr>
            <p:cNvSpPr/>
            <p:nvPr/>
          </p:nvSpPr>
          <p:spPr>
            <a:xfrm>
              <a:off x="3224880" y="5903640"/>
              <a:ext cx="0" cy="390959"/>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8" name="Freeform 32">
              <a:extLst>
                <a:ext uri="{FF2B5EF4-FFF2-40B4-BE49-F238E27FC236}">
                  <a16:creationId xmlns:a16="http://schemas.microsoft.com/office/drawing/2014/main" id="{495C6053-5093-104F-8172-C6D041B4BFD8}"/>
                </a:ext>
              </a:extLst>
            </p:cNvPr>
            <p:cNvSpPr/>
            <p:nvPr/>
          </p:nvSpPr>
          <p:spPr>
            <a:xfrm>
              <a:off x="2959559" y="552492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29" name="Group 29">
            <a:extLst>
              <a:ext uri="{FF2B5EF4-FFF2-40B4-BE49-F238E27FC236}">
                <a16:creationId xmlns:a16="http://schemas.microsoft.com/office/drawing/2014/main" id="{C24B3DD4-B89F-EF4B-8DD7-419502DB9856}"/>
              </a:ext>
            </a:extLst>
          </p:cNvPr>
          <p:cNvGrpSpPr/>
          <p:nvPr/>
        </p:nvGrpSpPr>
        <p:grpSpPr>
          <a:xfrm>
            <a:off x="5792760" y="5693766"/>
            <a:ext cx="276840" cy="769320"/>
            <a:chOff x="5792760" y="5465160"/>
            <a:chExt cx="276840" cy="769320"/>
          </a:xfrm>
        </p:grpSpPr>
        <p:sp>
          <p:nvSpPr>
            <p:cNvPr id="30" name="Line 30">
              <a:extLst>
                <a:ext uri="{FF2B5EF4-FFF2-40B4-BE49-F238E27FC236}">
                  <a16:creationId xmlns:a16="http://schemas.microsoft.com/office/drawing/2014/main" id="{8DA32521-44BF-9C44-BBE3-7E30D961E7A8}"/>
                </a:ext>
              </a:extLst>
            </p:cNvPr>
            <p:cNvSpPr/>
            <p:nvPr/>
          </p:nvSpPr>
          <p:spPr>
            <a:xfrm>
              <a:off x="5803200" y="5843880"/>
              <a:ext cx="0" cy="3906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1" name="Line 31">
              <a:extLst>
                <a:ext uri="{FF2B5EF4-FFF2-40B4-BE49-F238E27FC236}">
                  <a16:creationId xmlns:a16="http://schemas.microsoft.com/office/drawing/2014/main" id="{CA771717-59E6-F941-BD72-64D7575CA21F}"/>
                </a:ext>
              </a:extLst>
            </p:cNvPr>
            <p:cNvSpPr/>
            <p:nvPr/>
          </p:nvSpPr>
          <p:spPr>
            <a:xfrm>
              <a:off x="6057720" y="5843880"/>
              <a:ext cx="0" cy="3906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Freeform 32">
              <a:extLst>
                <a:ext uri="{FF2B5EF4-FFF2-40B4-BE49-F238E27FC236}">
                  <a16:creationId xmlns:a16="http://schemas.microsoft.com/office/drawing/2014/main" id="{7400B1CE-C830-2A42-AB55-F7135D70149B}"/>
                </a:ext>
              </a:extLst>
            </p:cNvPr>
            <p:cNvSpPr/>
            <p:nvPr/>
          </p:nvSpPr>
          <p:spPr>
            <a:xfrm>
              <a:off x="5792760" y="546516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33" name="Freeform 301">
            <a:extLst>
              <a:ext uri="{FF2B5EF4-FFF2-40B4-BE49-F238E27FC236}">
                <a16:creationId xmlns:a16="http://schemas.microsoft.com/office/drawing/2014/main" id="{113CF305-FBFC-7D45-A925-FE3302FD0D31}"/>
              </a:ext>
            </a:extLst>
          </p:cNvPr>
          <p:cNvSpPr/>
          <p:nvPr/>
        </p:nvSpPr>
        <p:spPr>
          <a:xfrm>
            <a:off x="2709719" y="6549846"/>
            <a:ext cx="309240" cy="1677240"/>
          </a:xfrm>
          <a:custGeom>
            <a:avLst/>
            <a:gdLst>
              <a:gd name="f0" fmla="val 0"/>
              <a:gd name="f1" fmla="val 240"/>
              <a:gd name="f2" fmla="val 840"/>
              <a:gd name="f3" fmla="val 480"/>
              <a:gd name="f4" fmla="val 120"/>
            </a:gdLst>
            <a:ahLst/>
            <a:cxnLst>
              <a:cxn ang="3cd4">
                <a:pos x="hc" y="t"/>
              </a:cxn>
              <a:cxn ang="0">
                <a:pos x="r" y="vc"/>
              </a:cxn>
              <a:cxn ang="cd4">
                <a:pos x="hc" y="b"/>
              </a:cxn>
              <a:cxn ang="cd2">
                <a:pos x="l" y="vc"/>
              </a:cxn>
            </a:cxnLst>
            <a:rect l="l" t="t" r="r" b="b"/>
            <a:pathLst>
              <a:path w="240" h="840">
                <a:moveTo>
                  <a:pt x="f0" y="f3"/>
                </a:moveTo>
                <a:lnTo>
                  <a:pt x="f1" y="f2"/>
                </a:lnTo>
                <a:lnTo>
                  <a:pt x="f1" y="f4"/>
                </a:lnTo>
                <a:lnTo>
                  <a:pt x="f0" y="f0"/>
                </a:lnTo>
                <a:lnTo>
                  <a:pt x="f0" y="f3"/>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4" name="Straight Connector 45">
            <a:extLst>
              <a:ext uri="{FF2B5EF4-FFF2-40B4-BE49-F238E27FC236}">
                <a16:creationId xmlns:a16="http://schemas.microsoft.com/office/drawing/2014/main" id="{4196F09D-B14C-8F42-991A-A7D4F0B6FED6}"/>
              </a:ext>
            </a:extLst>
          </p:cNvPr>
          <p:cNvSpPr/>
          <p:nvPr/>
        </p:nvSpPr>
        <p:spPr>
          <a:xfrm flipH="1" flipV="1">
            <a:off x="5657760" y="7180566"/>
            <a:ext cx="273600" cy="642240"/>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5" name="Group 29">
            <a:extLst>
              <a:ext uri="{FF2B5EF4-FFF2-40B4-BE49-F238E27FC236}">
                <a16:creationId xmlns:a16="http://schemas.microsoft.com/office/drawing/2014/main" id="{64C8C348-428D-8B45-AA5B-C763CB5F7512}"/>
              </a:ext>
            </a:extLst>
          </p:cNvPr>
          <p:cNvGrpSpPr/>
          <p:nvPr/>
        </p:nvGrpSpPr>
        <p:grpSpPr>
          <a:xfrm>
            <a:off x="1503360" y="6125046"/>
            <a:ext cx="276840" cy="769680"/>
            <a:chOff x="1503360" y="5896440"/>
            <a:chExt cx="276840" cy="769680"/>
          </a:xfrm>
        </p:grpSpPr>
        <p:sp>
          <p:nvSpPr>
            <p:cNvPr id="36" name="Line 30">
              <a:extLst>
                <a:ext uri="{FF2B5EF4-FFF2-40B4-BE49-F238E27FC236}">
                  <a16:creationId xmlns:a16="http://schemas.microsoft.com/office/drawing/2014/main" id="{00A7C802-0918-3045-A91F-EDF6D3767D35}"/>
                </a:ext>
              </a:extLst>
            </p:cNvPr>
            <p:cNvSpPr/>
            <p:nvPr/>
          </p:nvSpPr>
          <p:spPr>
            <a:xfrm>
              <a:off x="1514160" y="627516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7" name="Line 31">
              <a:extLst>
                <a:ext uri="{FF2B5EF4-FFF2-40B4-BE49-F238E27FC236}">
                  <a16:creationId xmlns:a16="http://schemas.microsoft.com/office/drawing/2014/main" id="{7B71DBE5-8C1C-E94C-ABD4-05B5594AA5E3}"/>
                </a:ext>
              </a:extLst>
            </p:cNvPr>
            <p:cNvSpPr/>
            <p:nvPr/>
          </p:nvSpPr>
          <p:spPr>
            <a:xfrm>
              <a:off x="1768680" y="627516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8" name="Freeform 32">
              <a:extLst>
                <a:ext uri="{FF2B5EF4-FFF2-40B4-BE49-F238E27FC236}">
                  <a16:creationId xmlns:a16="http://schemas.microsoft.com/office/drawing/2014/main" id="{89B874C5-5074-0C44-8F32-B797E0B82E86}"/>
                </a:ext>
              </a:extLst>
            </p:cNvPr>
            <p:cNvSpPr/>
            <p:nvPr/>
          </p:nvSpPr>
          <p:spPr>
            <a:xfrm>
              <a:off x="1503360" y="589644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39" name="Group 21">
            <a:extLst>
              <a:ext uri="{FF2B5EF4-FFF2-40B4-BE49-F238E27FC236}">
                <a16:creationId xmlns:a16="http://schemas.microsoft.com/office/drawing/2014/main" id="{DA2520B7-8E7F-9B4D-9805-6B37B4115AD9}"/>
              </a:ext>
            </a:extLst>
          </p:cNvPr>
          <p:cNvGrpSpPr/>
          <p:nvPr/>
        </p:nvGrpSpPr>
        <p:grpSpPr>
          <a:xfrm>
            <a:off x="1146600" y="5968086"/>
            <a:ext cx="178920" cy="642599"/>
            <a:chOff x="1146600" y="5739480"/>
            <a:chExt cx="178920" cy="642599"/>
          </a:xfrm>
        </p:grpSpPr>
        <p:sp>
          <p:nvSpPr>
            <p:cNvPr id="40" name="Oval 22">
              <a:extLst>
                <a:ext uri="{FF2B5EF4-FFF2-40B4-BE49-F238E27FC236}">
                  <a16:creationId xmlns:a16="http://schemas.microsoft.com/office/drawing/2014/main" id="{13595405-E0F9-DC4D-B02F-CEF1E53D42C1}"/>
                </a:ext>
              </a:extLst>
            </p:cNvPr>
            <p:cNvSpPr/>
            <p:nvPr/>
          </p:nvSpPr>
          <p:spPr>
            <a:xfrm>
              <a:off x="1193039" y="5739480"/>
              <a:ext cx="85320" cy="84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1" name="Oval 23">
              <a:extLst>
                <a:ext uri="{FF2B5EF4-FFF2-40B4-BE49-F238E27FC236}">
                  <a16:creationId xmlns:a16="http://schemas.microsoft.com/office/drawing/2014/main" id="{9B2AD9A1-FA2A-E243-8FF8-BCA2BE25952E}"/>
                </a:ext>
              </a:extLst>
            </p:cNvPr>
            <p:cNvSpPr/>
            <p:nvPr/>
          </p:nvSpPr>
          <p:spPr>
            <a:xfrm>
              <a:off x="1146600" y="5869800"/>
              <a:ext cx="178920" cy="1774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FFFF"/>
            </a:solidFill>
            <a:ln w="1260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Freeform 24">
              <a:extLst>
                <a:ext uri="{FF2B5EF4-FFF2-40B4-BE49-F238E27FC236}">
                  <a16:creationId xmlns:a16="http://schemas.microsoft.com/office/drawing/2014/main" id="{BF5825FF-7E6F-E848-8447-3A647F2ABA12}"/>
                </a:ext>
              </a:extLst>
            </p:cNvPr>
            <p:cNvSpPr/>
            <p:nvPr/>
          </p:nvSpPr>
          <p:spPr>
            <a:xfrm>
              <a:off x="1173600" y="6019560"/>
              <a:ext cx="126360" cy="362519"/>
            </a:xfrm>
            <a:custGeom>
              <a:avLst/>
              <a:gdLst>
                <a:gd name="f0" fmla="val 0"/>
                <a:gd name="f1" fmla="val 147"/>
                <a:gd name="f2" fmla="val 123"/>
                <a:gd name="f3" fmla="val 425"/>
                <a:gd name="f4" fmla="val 21"/>
              </a:gdLst>
              <a:ahLst/>
              <a:cxnLst>
                <a:cxn ang="3cd4">
                  <a:pos x="hc" y="t"/>
                </a:cxn>
                <a:cxn ang="0">
                  <a:pos x="r" y="vc"/>
                </a:cxn>
                <a:cxn ang="cd4">
                  <a:pos x="hc" y="b"/>
                </a:cxn>
                <a:cxn ang="cd2">
                  <a:pos x="l" y="vc"/>
                </a:cxn>
              </a:cxnLst>
              <a:rect l="l" t="t" r="r" b="b"/>
              <a:pathLst>
                <a:path w="148" h="426">
                  <a:moveTo>
                    <a:pt x="f0" y="f0"/>
                  </a:moveTo>
                  <a:lnTo>
                    <a:pt x="f1" y="f0"/>
                  </a:lnTo>
                  <a:lnTo>
                    <a:pt x="f2" y="f3"/>
                  </a:lnTo>
                  <a:lnTo>
                    <a:pt x="f4" y="f3"/>
                  </a:lnTo>
                  <a:lnTo>
                    <a:pt x="f0"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3" name="Rectangle 25">
              <a:extLst>
                <a:ext uri="{FF2B5EF4-FFF2-40B4-BE49-F238E27FC236}">
                  <a16:creationId xmlns:a16="http://schemas.microsoft.com/office/drawing/2014/main" id="{D69F0476-9380-794D-AF6A-00DD2B216184}"/>
                </a:ext>
              </a:extLst>
            </p:cNvPr>
            <p:cNvSpPr/>
            <p:nvPr/>
          </p:nvSpPr>
          <p:spPr>
            <a:xfrm>
              <a:off x="1192319" y="5784479"/>
              <a:ext cx="86040" cy="92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4" name="Rectangle 26">
              <a:extLst>
                <a:ext uri="{FF2B5EF4-FFF2-40B4-BE49-F238E27FC236}">
                  <a16:creationId xmlns:a16="http://schemas.microsoft.com/office/drawing/2014/main" id="{2BAACDD9-7F53-A940-BB6E-5AB78AF2C445}"/>
                </a:ext>
              </a:extLst>
            </p:cNvPr>
            <p:cNvSpPr/>
            <p:nvPr/>
          </p:nvSpPr>
          <p:spPr>
            <a:xfrm>
              <a:off x="1175760" y="6013799"/>
              <a:ext cx="118080" cy="14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5" name="Rectangle 27">
              <a:extLst>
                <a:ext uri="{FF2B5EF4-FFF2-40B4-BE49-F238E27FC236}">
                  <a16:creationId xmlns:a16="http://schemas.microsoft.com/office/drawing/2014/main" id="{01A3B222-C61E-3D47-AF0B-29F807DDD922}"/>
                </a:ext>
              </a:extLst>
            </p:cNvPr>
            <p:cNvSpPr/>
            <p:nvPr/>
          </p:nvSpPr>
          <p:spPr>
            <a:xfrm>
              <a:off x="1203480" y="5869080"/>
              <a:ext cx="64800" cy="15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FFFF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6" name="Rectangle 28">
              <a:extLst>
                <a:ext uri="{FF2B5EF4-FFF2-40B4-BE49-F238E27FC236}">
                  <a16:creationId xmlns:a16="http://schemas.microsoft.com/office/drawing/2014/main" id="{331A4D83-277E-E84C-A052-688169877B15}"/>
                </a:ext>
              </a:extLst>
            </p:cNvPr>
            <p:cNvSpPr/>
            <p:nvPr/>
          </p:nvSpPr>
          <p:spPr>
            <a:xfrm>
              <a:off x="1201679" y="5779440"/>
              <a:ext cx="66600" cy="8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FFFFFF"/>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47" name="TextBox 59">
            <a:extLst>
              <a:ext uri="{FF2B5EF4-FFF2-40B4-BE49-F238E27FC236}">
                <a16:creationId xmlns:a16="http://schemas.microsoft.com/office/drawing/2014/main" id="{016C3BB9-9FE0-1E41-9A8E-82AF16FAF46D}"/>
              </a:ext>
            </a:extLst>
          </p:cNvPr>
          <p:cNvSpPr/>
          <p:nvPr/>
        </p:nvSpPr>
        <p:spPr>
          <a:xfrm>
            <a:off x="1474200" y="568260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48" name="TextBox 61">
            <a:extLst>
              <a:ext uri="{FF2B5EF4-FFF2-40B4-BE49-F238E27FC236}">
                <a16:creationId xmlns:a16="http://schemas.microsoft.com/office/drawing/2014/main" id="{24BE3120-4495-E748-B74E-95FB5B5B9ABF}"/>
              </a:ext>
            </a:extLst>
          </p:cNvPr>
          <p:cNvSpPr/>
          <p:nvPr/>
        </p:nvSpPr>
        <p:spPr>
          <a:xfrm>
            <a:off x="5678280" y="465300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T8</a:t>
            </a:r>
          </a:p>
        </p:txBody>
      </p:sp>
      <p:sp>
        <p:nvSpPr>
          <p:cNvPr id="49" name="TextBox 62">
            <a:extLst>
              <a:ext uri="{FF2B5EF4-FFF2-40B4-BE49-F238E27FC236}">
                <a16:creationId xmlns:a16="http://schemas.microsoft.com/office/drawing/2014/main" id="{C203F4E1-A6B8-FF47-9665-DA42E6545CD2}"/>
              </a:ext>
            </a:extLst>
          </p:cNvPr>
          <p:cNvSpPr/>
          <p:nvPr/>
        </p:nvSpPr>
        <p:spPr>
          <a:xfrm>
            <a:off x="6653519" y="554364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50" name="TextBox 63">
            <a:extLst>
              <a:ext uri="{FF2B5EF4-FFF2-40B4-BE49-F238E27FC236}">
                <a16:creationId xmlns:a16="http://schemas.microsoft.com/office/drawing/2014/main" id="{9657B36C-D862-3045-A456-335BD10953C8}"/>
              </a:ext>
            </a:extLst>
          </p:cNvPr>
          <p:cNvSpPr/>
          <p:nvPr/>
        </p:nvSpPr>
        <p:spPr>
          <a:xfrm>
            <a:off x="2432880" y="564120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51" name="TextBox 64">
            <a:extLst>
              <a:ext uri="{FF2B5EF4-FFF2-40B4-BE49-F238E27FC236}">
                <a16:creationId xmlns:a16="http://schemas.microsoft.com/office/drawing/2014/main" id="{951AFF99-078C-0140-B8D3-3A322EE94174}"/>
              </a:ext>
            </a:extLst>
          </p:cNvPr>
          <p:cNvSpPr/>
          <p:nvPr/>
        </p:nvSpPr>
        <p:spPr>
          <a:xfrm>
            <a:off x="3024000" y="544644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52" name="TextBox 65">
            <a:extLst>
              <a:ext uri="{FF2B5EF4-FFF2-40B4-BE49-F238E27FC236}">
                <a16:creationId xmlns:a16="http://schemas.microsoft.com/office/drawing/2014/main" id="{BB33A2E7-3A6A-024C-8FC2-BCA9EE0E646D}"/>
              </a:ext>
            </a:extLst>
          </p:cNvPr>
          <p:cNvSpPr/>
          <p:nvPr/>
        </p:nvSpPr>
        <p:spPr>
          <a:xfrm>
            <a:off x="3432239" y="5527085"/>
            <a:ext cx="44819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53" name="TextBox 66">
            <a:extLst>
              <a:ext uri="{FF2B5EF4-FFF2-40B4-BE49-F238E27FC236}">
                <a16:creationId xmlns:a16="http://schemas.microsoft.com/office/drawing/2014/main" id="{B2CE6FE1-FE1A-4842-8904-710D2C492182}"/>
              </a:ext>
            </a:extLst>
          </p:cNvPr>
          <p:cNvSpPr/>
          <p:nvPr/>
        </p:nvSpPr>
        <p:spPr>
          <a:xfrm>
            <a:off x="2607480" y="854496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grpSp>
        <p:nvGrpSpPr>
          <p:cNvPr id="54" name="Group 29">
            <a:extLst>
              <a:ext uri="{FF2B5EF4-FFF2-40B4-BE49-F238E27FC236}">
                <a16:creationId xmlns:a16="http://schemas.microsoft.com/office/drawing/2014/main" id="{6FC5DC73-8C77-7043-B109-E9BC34B61C1E}"/>
              </a:ext>
            </a:extLst>
          </p:cNvPr>
          <p:cNvGrpSpPr/>
          <p:nvPr/>
        </p:nvGrpSpPr>
        <p:grpSpPr>
          <a:xfrm>
            <a:off x="6388559" y="5814726"/>
            <a:ext cx="276840" cy="769680"/>
            <a:chOff x="6388559" y="5586120"/>
            <a:chExt cx="276840" cy="769680"/>
          </a:xfrm>
        </p:grpSpPr>
        <p:sp>
          <p:nvSpPr>
            <p:cNvPr id="55" name="Line 30">
              <a:extLst>
                <a:ext uri="{FF2B5EF4-FFF2-40B4-BE49-F238E27FC236}">
                  <a16:creationId xmlns:a16="http://schemas.microsoft.com/office/drawing/2014/main" id="{50C4D470-DDBB-344D-939E-9C5F38BBF18A}"/>
                </a:ext>
              </a:extLst>
            </p:cNvPr>
            <p:cNvSpPr/>
            <p:nvPr/>
          </p:nvSpPr>
          <p:spPr>
            <a:xfrm>
              <a:off x="6399360" y="596484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6" name="Line 31">
              <a:extLst>
                <a:ext uri="{FF2B5EF4-FFF2-40B4-BE49-F238E27FC236}">
                  <a16:creationId xmlns:a16="http://schemas.microsoft.com/office/drawing/2014/main" id="{A1DC9381-4D66-7241-A76B-A3B8DA3EA2C9}"/>
                </a:ext>
              </a:extLst>
            </p:cNvPr>
            <p:cNvSpPr/>
            <p:nvPr/>
          </p:nvSpPr>
          <p:spPr>
            <a:xfrm>
              <a:off x="6653879" y="5964840"/>
              <a:ext cx="0" cy="3909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Freeform 32">
              <a:extLst>
                <a:ext uri="{FF2B5EF4-FFF2-40B4-BE49-F238E27FC236}">
                  <a16:creationId xmlns:a16="http://schemas.microsoft.com/office/drawing/2014/main" id="{FA0F82B8-E5AB-2541-B84A-D55B8CE9BEC6}"/>
                </a:ext>
              </a:extLst>
            </p:cNvPr>
            <p:cNvSpPr/>
            <p:nvPr/>
          </p:nvSpPr>
          <p:spPr>
            <a:xfrm>
              <a:off x="6388559" y="558612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58" name="Group 29">
            <a:extLst>
              <a:ext uri="{FF2B5EF4-FFF2-40B4-BE49-F238E27FC236}">
                <a16:creationId xmlns:a16="http://schemas.microsoft.com/office/drawing/2014/main" id="{0AEB34E8-3387-6F42-91B5-3170B8D8BDA9}"/>
              </a:ext>
            </a:extLst>
          </p:cNvPr>
          <p:cNvGrpSpPr/>
          <p:nvPr/>
        </p:nvGrpSpPr>
        <p:grpSpPr>
          <a:xfrm>
            <a:off x="5412960" y="4726806"/>
            <a:ext cx="276840" cy="769320"/>
            <a:chOff x="5412960" y="4498200"/>
            <a:chExt cx="276840" cy="769320"/>
          </a:xfrm>
        </p:grpSpPr>
        <p:sp>
          <p:nvSpPr>
            <p:cNvPr id="59" name="Line 30">
              <a:extLst>
                <a:ext uri="{FF2B5EF4-FFF2-40B4-BE49-F238E27FC236}">
                  <a16:creationId xmlns:a16="http://schemas.microsoft.com/office/drawing/2014/main" id="{F3EABE81-1EF9-F84B-85BD-5C9909C472BE}"/>
                </a:ext>
              </a:extLst>
            </p:cNvPr>
            <p:cNvSpPr/>
            <p:nvPr/>
          </p:nvSpPr>
          <p:spPr>
            <a:xfrm>
              <a:off x="5423760" y="4876920"/>
              <a:ext cx="0" cy="3906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0" name="Line 31">
              <a:extLst>
                <a:ext uri="{FF2B5EF4-FFF2-40B4-BE49-F238E27FC236}">
                  <a16:creationId xmlns:a16="http://schemas.microsoft.com/office/drawing/2014/main" id="{5F717BDD-8E07-BA4B-BFCB-57AC17D2F33D}"/>
                </a:ext>
              </a:extLst>
            </p:cNvPr>
            <p:cNvSpPr/>
            <p:nvPr/>
          </p:nvSpPr>
          <p:spPr>
            <a:xfrm>
              <a:off x="5678280" y="4876920"/>
              <a:ext cx="0" cy="3906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1" name="Freeform 32">
              <a:extLst>
                <a:ext uri="{FF2B5EF4-FFF2-40B4-BE49-F238E27FC236}">
                  <a16:creationId xmlns:a16="http://schemas.microsoft.com/office/drawing/2014/main" id="{DDFC8110-5DF8-9E45-9677-3CADADF3695B}"/>
                </a:ext>
              </a:extLst>
            </p:cNvPr>
            <p:cNvSpPr/>
            <p:nvPr/>
          </p:nvSpPr>
          <p:spPr>
            <a:xfrm>
              <a:off x="5412960" y="4498200"/>
              <a:ext cx="276840" cy="512640"/>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62" name="TextBox 84">
            <a:extLst>
              <a:ext uri="{FF2B5EF4-FFF2-40B4-BE49-F238E27FC236}">
                <a16:creationId xmlns:a16="http://schemas.microsoft.com/office/drawing/2014/main" id="{651989CC-ABAF-6F43-8CAC-C561241F272F}"/>
              </a:ext>
            </a:extLst>
          </p:cNvPr>
          <p:cNvSpPr/>
          <p:nvPr/>
        </p:nvSpPr>
        <p:spPr>
          <a:xfrm>
            <a:off x="5967000" y="5434566"/>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63" name="Freeform 303">
            <a:extLst>
              <a:ext uri="{FF2B5EF4-FFF2-40B4-BE49-F238E27FC236}">
                <a16:creationId xmlns:a16="http://schemas.microsoft.com/office/drawing/2014/main" id="{8CED421B-8265-F54E-974D-855F9114D36C}"/>
              </a:ext>
            </a:extLst>
          </p:cNvPr>
          <p:cNvSpPr/>
          <p:nvPr/>
        </p:nvSpPr>
        <p:spPr>
          <a:xfrm>
            <a:off x="3917160" y="6035046"/>
            <a:ext cx="1752840" cy="1206359"/>
          </a:xfrm>
          <a:custGeom>
            <a:avLst/>
            <a:gdLst>
              <a:gd name="f0" fmla="val 0"/>
              <a:gd name="f1" fmla="val 528"/>
              <a:gd name="f2" fmla="val 288"/>
            </a:gdLst>
            <a:ahLst/>
            <a:cxnLst>
              <a:cxn ang="3cd4">
                <a:pos x="hc" y="t"/>
              </a:cxn>
              <a:cxn ang="0">
                <a:pos x="r" y="vc"/>
              </a:cxn>
              <a:cxn ang="cd4">
                <a:pos x="hc" y="b"/>
              </a:cxn>
              <a:cxn ang="cd2">
                <a:pos x="l" y="vc"/>
              </a:cxn>
            </a:cxnLst>
            <a:rect l="l" t="t" r="r" b="b"/>
            <a:pathLst>
              <a:path w="528" h="288">
                <a:moveTo>
                  <a:pt x="f1" y="f2"/>
                </a:moveTo>
                <a:lnTo>
                  <a:pt x="f0" y="f2"/>
                </a:lnTo>
                <a:lnTo>
                  <a:pt x="f0" y="f0"/>
                </a:lnTo>
                <a:lnTo>
                  <a:pt x="f1" y="f0"/>
                </a:lnTo>
                <a:lnTo>
                  <a:pt x="f1" y="f2"/>
                </a:lnTo>
                <a:close/>
              </a:path>
            </a:pathLst>
          </a:custGeom>
          <a:solidFill>
            <a:srgbClr val="BBE0E3">
              <a:alpha val="51000"/>
            </a:srgbClr>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4" name="TextBox 85">
            <a:extLst>
              <a:ext uri="{FF2B5EF4-FFF2-40B4-BE49-F238E27FC236}">
                <a16:creationId xmlns:a16="http://schemas.microsoft.com/office/drawing/2014/main" id="{7DE8AD00-EFE3-854A-8F61-331F1F7A08E6}"/>
              </a:ext>
            </a:extLst>
          </p:cNvPr>
          <p:cNvSpPr/>
          <p:nvPr/>
        </p:nvSpPr>
        <p:spPr>
          <a:xfrm>
            <a:off x="5294520" y="7531565"/>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173</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 Englmaier</cp:lastModifiedBy>
  <cp:revision>9</cp:revision>
  <cp:lastPrinted>2020-07-17T09:39:36Z</cp:lastPrinted>
  <dcterms:modified xsi:type="dcterms:W3CDTF">2020-07-21T17:33:36Z</dcterms:modified>
</cp:coreProperties>
</file>