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9" d="100"/>
          <a:sy n="79" d="100"/>
        </p:scale>
        <p:origin x="33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70FEC0-7AEF-CE4A-9070-F678C7DFAECA}"/>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BF12A712-376B-DD48-8912-8BD9B565CDA3}"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62AAD8BD-6009-5E47-B85F-DA5E7F297A52}"/>
              </a:ext>
            </a:extLst>
          </p:cNvPr>
          <p:cNvSpPr txBox="1">
            <a:spLocks noGrp="1"/>
          </p:cNvSpPr>
          <p:nvPr>
            <p:ph type="sldNum" sz="quarter" idx="5"/>
          </p:nvPr>
        </p:nvSpPr>
        <p:spPr>
          <a:ln/>
        </p:spPr>
        <p:txBody>
          <a:bodyPr lIns="0" tIns="0" rIns="0" bIns="0" anchor="b" anchorCtr="0">
            <a:noAutofit/>
          </a:bodyPr>
          <a:lstStyle/>
          <a:p>
            <a:pPr lvl="0"/>
            <a:fld id="{25282CAC-B4B5-A942-BC21-F8A33610367C}" type="slidenum">
              <a:t>1</a:t>
            </a:fld>
            <a:endParaRPr lang="en-US"/>
          </a:p>
        </p:txBody>
      </p:sp>
      <p:sp>
        <p:nvSpPr>
          <p:cNvPr id="2" name="Slide Image Placeholder 1">
            <a:extLst>
              <a:ext uri="{FF2B5EF4-FFF2-40B4-BE49-F238E27FC236}">
                <a16:creationId xmlns:a16="http://schemas.microsoft.com/office/drawing/2014/main" id="{4E4FC597-F3B4-AA46-92FD-99F812338F28}"/>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AB6861-7EA5-714D-AEE4-3018919F7FEC}"/>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E92B23-36FE-434D-8E6E-026CE4CEEEEF}"/>
              </a:ext>
            </a:extLst>
          </p:cNvPr>
          <p:cNvGraphicFramePr>
            <a:graphicFrameLocks noGrp="1"/>
          </p:cNvGraphicFramePr>
          <p:nvPr>
            <p:extLst>
              <p:ext uri="{D42A27DB-BD31-4B8C-83A1-F6EECF244321}">
                <p14:modId xmlns:p14="http://schemas.microsoft.com/office/powerpoint/2010/main" val="2505942933"/>
              </p:ext>
            </p:extLst>
          </p:nvPr>
        </p:nvGraphicFramePr>
        <p:xfrm>
          <a:off x="503640" y="504719"/>
          <a:ext cx="6764039" cy="3910200"/>
        </p:xfrm>
        <a:graphic>
          <a:graphicData uri="http://schemas.openxmlformats.org/drawingml/2006/table">
            <a:tbl>
              <a:tblPr/>
              <a:tblGrid>
                <a:gridCol w="1027439">
                  <a:extLst>
                    <a:ext uri="{9D8B030D-6E8A-4147-A177-3AD203B41FA5}">
                      <a16:colId xmlns:a16="http://schemas.microsoft.com/office/drawing/2014/main" val="1950107056"/>
                    </a:ext>
                  </a:extLst>
                </a:gridCol>
                <a:gridCol w="2434320">
                  <a:extLst>
                    <a:ext uri="{9D8B030D-6E8A-4147-A177-3AD203B41FA5}">
                      <a16:colId xmlns:a16="http://schemas.microsoft.com/office/drawing/2014/main" val="923450942"/>
                    </a:ext>
                  </a:extLst>
                </a:gridCol>
                <a:gridCol w="2336400">
                  <a:extLst>
                    <a:ext uri="{9D8B030D-6E8A-4147-A177-3AD203B41FA5}">
                      <a16:colId xmlns:a16="http://schemas.microsoft.com/office/drawing/2014/main" val="101911551"/>
                    </a:ext>
                  </a:extLst>
                </a:gridCol>
                <a:gridCol w="965880">
                  <a:extLst>
                    <a:ext uri="{9D8B030D-6E8A-4147-A177-3AD203B41FA5}">
                      <a16:colId xmlns:a16="http://schemas.microsoft.com/office/drawing/2014/main" val="2226145772"/>
                    </a:ext>
                  </a:extLst>
                </a:gridCol>
              </a:tblGrid>
              <a:tr h="96372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6</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Chaz Hands</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1036985741"/>
                  </a:ext>
                </a:extLst>
              </a:tr>
              <a:tr h="67572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walk into the “Hole Foods” Mini Mart in Capital Hill for a box of wine. Chaz looters are preparing to destroy the place. You hold your hands up and wiggle your fingers to show you aren't armed, but they can see your 2A flag shirt and start to come at you. Draw and make the store a happier place.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4855638"/>
                  </a:ext>
                </a:extLst>
              </a:tr>
              <a:tr h="707400">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centered behind wall facing squarely downrange, hands above shoulders, gun holstered and loaded to division capacity.</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Paper, Steel must fall</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17</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8 IDPA, 2 NT, 1 PP</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813028335"/>
                  </a:ext>
                </a:extLst>
              </a:tr>
              <a:tr h="140004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At start signal, engage targets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67571999"/>
                  </a:ext>
                </a:extLst>
              </a:tr>
            </a:tbl>
          </a:graphicData>
        </a:graphic>
      </p:graphicFrame>
      <p:sp>
        <p:nvSpPr>
          <p:cNvPr id="3" name="TextBox 5">
            <a:extLst>
              <a:ext uri="{FF2B5EF4-FFF2-40B4-BE49-F238E27FC236}">
                <a16:creationId xmlns:a16="http://schemas.microsoft.com/office/drawing/2014/main" id="{79BE7AC6-027D-E749-8F23-9340A8B7486D}"/>
              </a:ext>
            </a:extLst>
          </p:cNvPr>
          <p:cNvSpPr/>
          <p:nvPr/>
        </p:nvSpPr>
        <p:spPr>
          <a:xfrm>
            <a:off x="2969279" y="489816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4" name="TextBox 6">
            <a:extLst>
              <a:ext uri="{FF2B5EF4-FFF2-40B4-BE49-F238E27FC236}">
                <a16:creationId xmlns:a16="http://schemas.microsoft.com/office/drawing/2014/main" id="{795CEEAB-EFC7-D249-B2E6-042EFE62FEF4}"/>
              </a:ext>
            </a:extLst>
          </p:cNvPr>
          <p:cNvSpPr/>
          <p:nvPr/>
        </p:nvSpPr>
        <p:spPr>
          <a:xfrm>
            <a:off x="3821039" y="5047560"/>
            <a:ext cx="647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pic>
        <p:nvPicPr>
          <p:cNvPr id="5" name="Picture 2">
            <a:extLst>
              <a:ext uri="{FF2B5EF4-FFF2-40B4-BE49-F238E27FC236}">
                <a16:creationId xmlns:a16="http://schemas.microsoft.com/office/drawing/2014/main" id="{F291AEFD-D7D6-BD40-A6F1-BA2145D22DFA}"/>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6" name="Picture 4">
            <a:extLst>
              <a:ext uri="{FF2B5EF4-FFF2-40B4-BE49-F238E27FC236}">
                <a16:creationId xmlns:a16="http://schemas.microsoft.com/office/drawing/2014/main" id="{0414F31F-859E-9B41-B40D-0A8AA6678C97}"/>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7" name="Group 170">
            <a:extLst>
              <a:ext uri="{FF2B5EF4-FFF2-40B4-BE49-F238E27FC236}">
                <a16:creationId xmlns:a16="http://schemas.microsoft.com/office/drawing/2014/main" id="{56571070-FE63-7F46-93CA-8F5835A2C1D6}"/>
              </a:ext>
            </a:extLst>
          </p:cNvPr>
          <p:cNvGrpSpPr/>
          <p:nvPr/>
        </p:nvGrpSpPr>
        <p:grpSpPr>
          <a:xfrm>
            <a:off x="4763159" y="5269319"/>
            <a:ext cx="278640" cy="766440"/>
            <a:chOff x="4763159" y="5269319"/>
            <a:chExt cx="278640" cy="766440"/>
          </a:xfrm>
        </p:grpSpPr>
        <p:sp>
          <p:nvSpPr>
            <p:cNvPr id="8" name="Line 171">
              <a:extLst>
                <a:ext uri="{FF2B5EF4-FFF2-40B4-BE49-F238E27FC236}">
                  <a16:creationId xmlns:a16="http://schemas.microsoft.com/office/drawing/2014/main" id="{15F3D88D-D8A7-324A-827A-11171F04D2EF}"/>
                </a:ext>
              </a:extLst>
            </p:cNvPr>
            <p:cNvSpPr/>
            <p:nvPr/>
          </p:nvSpPr>
          <p:spPr>
            <a:xfrm>
              <a:off x="4780079"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Line 172">
              <a:extLst>
                <a:ext uri="{FF2B5EF4-FFF2-40B4-BE49-F238E27FC236}">
                  <a16:creationId xmlns:a16="http://schemas.microsoft.com/office/drawing/2014/main" id="{CA0F390A-A199-694B-9A23-3483AC8D27DF}"/>
                </a:ext>
              </a:extLst>
            </p:cNvPr>
            <p:cNvSpPr/>
            <p:nvPr/>
          </p:nvSpPr>
          <p:spPr>
            <a:xfrm>
              <a:off x="502992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 name="Group 173">
              <a:extLst>
                <a:ext uri="{FF2B5EF4-FFF2-40B4-BE49-F238E27FC236}">
                  <a16:creationId xmlns:a16="http://schemas.microsoft.com/office/drawing/2014/main" id="{4BB7FFFF-D726-6041-BBED-864209CEF202}"/>
                </a:ext>
              </a:extLst>
            </p:cNvPr>
            <p:cNvGrpSpPr/>
            <p:nvPr/>
          </p:nvGrpSpPr>
          <p:grpSpPr>
            <a:xfrm>
              <a:off x="4763159" y="5269319"/>
              <a:ext cx="278640" cy="511559"/>
              <a:chOff x="4763159" y="5269319"/>
              <a:chExt cx="278640" cy="511559"/>
            </a:xfrm>
          </p:grpSpPr>
          <p:sp>
            <p:nvSpPr>
              <p:cNvPr id="11" name="Freeform 174">
                <a:extLst>
                  <a:ext uri="{FF2B5EF4-FFF2-40B4-BE49-F238E27FC236}">
                    <a16:creationId xmlns:a16="http://schemas.microsoft.com/office/drawing/2014/main" id="{49B35142-9449-8F4B-BB4E-8EF547F7A44E}"/>
                  </a:ext>
                </a:extLst>
              </p:cNvPr>
              <p:cNvSpPr/>
              <p:nvPr/>
            </p:nvSpPr>
            <p:spPr>
              <a:xfrm>
                <a:off x="476460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Freeform 175">
                <a:extLst>
                  <a:ext uri="{FF2B5EF4-FFF2-40B4-BE49-F238E27FC236}">
                    <a16:creationId xmlns:a16="http://schemas.microsoft.com/office/drawing/2014/main" id="{6AAC05CC-3628-F444-9FA2-DBA721545FB1}"/>
                  </a:ext>
                </a:extLst>
              </p:cNvPr>
              <p:cNvSpPr/>
              <p:nvPr/>
            </p:nvSpPr>
            <p:spPr>
              <a:xfrm>
                <a:off x="4763159" y="541332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3" name="Group 170">
            <a:extLst>
              <a:ext uri="{FF2B5EF4-FFF2-40B4-BE49-F238E27FC236}">
                <a16:creationId xmlns:a16="http://schemas.microsoft.com/office/drawing/2014/main" id="{A8A5A0CE-FCA1-2843-9858-18271C5ADE0B}"/>
              </a:ext>
            </a:extLst>
          </p:cNvPr>
          <p:cNvGrpSpPr/>
          <p:nvPr/>
        </p:nvGrpSpPr>
        <p:grpSpPr>
          <a:xfrm>
            <a:off x="4386600" y="5263200"/>
            <a:ext cx="278280" cy="766079"/>
            <a:chOff x="4386600" y="5263200"/>
            <a:chExt cx="278280" cy="766079"/>
          </a:xfrm>
        </p:grpSpPr>
        <p:sp>
          <p:nvSpPr>
            <p:cNvPr id="14" name="Line 171">
              <a:extLst>
                <a:ext uri="{FF2B5EF4-FFF2-40B4-BE49-F238E27FC236}">
                  <a16:creationId xmlns:a16="http://schemas.microsoft.com/office/drawing/2014/main" id="{3B77CD49-944C-BE4E-A9FB-85E890BEFD00}"/>
                </a:ext>
              </a:extLst>
            </p:cNvPr>
            <p:cNvSpPr/>
            <p:nvPr/>
          </p:nvSpPr>
          <p:spPr>
            <a:xfrm>
              <a:off x="4403159"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Line 172">
              <a:extLst>
                <a:ext uri="{FF2B5EF4-FFF2-40B4-BE49-F238E27FC236}">
                  <a16:creationId xmlns:a16="http://schemas.microsoft.com/office/drawing/2014/main" id="{00C58862-F661-AC4D-8BC6-BB63006D6C5A}"/>
                </a:ext>
              </a:extLst>
            </p:cNvPr>
            <p:cNvSpPr/>
            <p:nvPr/>
          </p:nvSpPr>
          <p:spPr>
            <a:xfrm>
              <a:off x="46530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6" name="Group 173">
              <a:extLst>
                <a:ext uri="{FF2B5EF4-FFF2-40B4-BE49-F238E27FC236}">
                  <a16:creationId xmlns:a16="http://schemas.microsoft.com/office/drawing/2014/main" id="{58F4C955-5DDA-1A4E-98F1-283A5F0E3732}"/>
                </a:ext>
              </a:extLst>
            </p:cNvPr>
            <p:cNvGrpSpPr/>
            <p:nvPr/>
          </p:nvGrpSpPr>
          <p:grpSpPr>
            <a:xfrm>
              <a:off x="4386600" y="5263200"/>
              <a:ext cx="278280" cy="511559"/>
              <a:chOff x="4386600" y="5263200"/>
              <a:chExt cx="278280" cy="511559"/>
            </a:xfrm>
          </p:grpSpPr>
          <p:sp>
            <p:nvSpPr>
              <p:cNvPr id="17" name="Freeform 174">
                <a:extLst>
                  <a:ext uri="{FF2B5EF4-FFF2-40B4-BE49-F238E27FC236}">
                    <a16:creationId xmlns:a16="http://schemas.microsoft.com/office/drawing/2014/main" id="{3223096D-2BC9-A94C-82F9-E201DDFEEB73}"/>
                  </a:ext>
                </a:extLst>
              </p:cNvPr>
              <p:cNvSpPr/>
              <p:nvPr/>
            </p:nvSpPr>
            <p:spPr>
              <a:xfrm>
                <a:off x="438804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Freeform 175">
                <a:extLst>
                  <a:ext uri="{FF2B5EF4-FFF2-40B4-BE49-F238E27FC236}">
                    <a16:creationId xmlns:a16="http://schemas.microsoft.com/office/drawing/2014/main" id="{19297326-56B0-F046-A4C3-4B672C260D53}"/>
                  </a:ext>
                </a:extLst>
              </p:cNvPr>
              <p:cNvSpPr/>
              <p:nvPr/>
            </p:nvSpPr>
            <p:spPr>
              <a:xfrm>
                <a:off x="4386600" y="540720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9" name="Group 170">
            <a:extLst>
              <a:ext uri="{FF2B5EF4-FFF2-40B4-BE49-F238E27FC236}">
                <a16:creationId xmlns:a16="http://schemas.microsoft.com/office/drawing/2014/main" id="{1C9B03D6-5123-B049-810C-639E6BB693B8}"/>
              </a:ext>
            </a:extLst>
          </p:cNvPr>
          <p:cNvGrpSpPr/>
          <p:nvPr/>
        </p:nvGrpSpPr>
        <p:grpSpPr>
          <a:xfrm>
            <a:off x="3514680" y="5263200"/>
            <a:ext cx="278640" cy="766079"/>
            <a:chOff x="3514680" y="5263200"/>
            <a:chExt cx="278640" cy="766079"/>
          </a:xfrm>
        </p:grpSpPr>
        <p:sp>
          <p:nvSpPr>
            <p:cNvPr id="20" name="Line 171">
              <a:extLst>
                <a:ext uri="{FF2B5EF4-FFF2-40B4-BE49-F238E27FC236}">
                  <a16:creationId xmlns:a16="http://schemas.microsoft.com/office/drawing/2014/main" id="{B5BE029D-D63C-2847-A5EA-C61D776ABCD8}"/>
                </a:ext>
              </a:extLst>
            </p:cNvPr>
            <p:cNvSpPr/>
            <p:nvPr/>
          </p:nvSpPr>
          <p:spPr>
            <a:xfrm>
              <a:off x="353160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1" name="Line 172">
              <a:extLst>
                <a:ext uri="{FF2B5EF4-FFF2-40B4-BE49-F238E27FC236}">
                  <a16:creationId xmlns:a16="http://schemas.microsoft.com/office/drawing/2014/main" id="{458C5903-C163-F345-A4E7-43F07977B573}"/>
                </a:ext>
              </a:extLst>
            </p:cNvPr>
            <p:cNvSpPr/>
            <p:nvPr/>
          </p:nvSpPr>
          <p:spPr>
            <a:xfrm>
              <a:off x="3781440" y="564012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2" name="Group 173">
              <a:extLst>
                <a:ext uri="{FF2B5EF4-FFF2-40B4-BE49-F238E27FC236}">
                  <a16:creationId xmlns:a16="http://schemas.microsoft.com/office/drawing/2014/main" id="{4C2DECBC-19C1-B244-8B25-0DC321739A9C}"/>
                </a:ext>
              </a:extLst>
            </p:cNvPr>
            <p:cNvGrpSpPr/>
            <p:nvPr/>
          </p:nvGrpSpPr>
          <p:grpSpPr>
            <a:xfrm>
              <a:off x="3514680" y="5263200"/>
              <a:ext cx="278640" cy="511559"/>
              <a:chOff x="3514680" y="5263200"/>
              <a:chExt cx="278640" cy="511559"/>
            </a:xfrm>
          </p:grpSpPr>
          <p:sp>
            <p:nvSpPr>
              <p:cNvPr id="23" name="Freeform 174">
                <a:extLst>
                  <a:ext uri="{FF2B5EF4-FFF2-40B4-BE49-F238E27FC236}">
                    <a16:creationId xmlns:a16="http://schemas.microsoft.com/office/drawing/2014/main" id="{E020CF9E-BD86-8245-8E28-649DC224409D}"/>
                  </a:ext>
                </a:extLst>
              </p:cNvPr>
              <p:cNvSpPr/>
              <p:nvPr/>
            </p:nvSpPr>
            <p:spPr>
              <a:xfrm>
                <a:off x="3516120" y="5263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4" name="Freeform 175">
                <a:extLst>
                  <a:ext uri="{FF2B5EF4-FFF2-40B4-BE49-F238E27FC236}">
                    <a16:creationId xmlns:a16="http://schemas.microsoft.com/office/drawing/2014/main" id="{5BDFE78E-AA2B-9C48-81D0-C20670CB08D3}"/>
                  </a:ext>
                </a:extLst>
              </p:cNvPr>
              <p:cNvSpPr/>
              <p:nvPr/>
            </p:nvSpPr>
            <p:spPr>
              <a:xfrm>
                <a:off x="3514680" y="5407200"/>
                <a:ext cx="27864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5" name="Group 170">
            <a:extLst>
              <a:ext uri="{FF2B5EF4-FFF2-40B4-BE49-F238E27FC236}">
                <a16:creationId xmlns:a16="http://schemas.microsoft.com/office/drawing/2014/main" id="{260BEC1C-6397-CF46-8670-6053FEE238F7}"/>
              </a:ext>
            </a:extLst>
          </p:cNvPr>
          <p:cNvGrpSpPr/>
          <p:nvPr/>
        </p:nvGrpSpPr>
        <p:grpSpPr>
          <a:xfrm>
            <a:off x="3115080" y="5269319"/>
            <a:ext cx="278280" cy="766440"/>
            <a:chOff x="3115080" y="5269319"/>
            <a:chExt cx="278280" cy="766440"/>
          </a:xfrm>
        </p:grpSpPr>
        <p:sp>
          <p:nvSpPr>
            <p:cNvPr id="26" name="Line 171">
              <a:extLst>
                <a:ext uri="{FF2B5EF4-FFF2-40B4-BE49-F238E27FC236}">
                  <a16:creationId xmlns:a16="http://schemas.microsoft.com/office/drawing/2014/main" id="{AC7CD0A4-E1E2-DC44-9431-9C902739B3ED}"/>
                </a:ext>
              </a:extLst>
            </p:cNvPr>
            <p:cNvSpPr/>
            <p:nvPr/>
          </p:nvSpPr>
          <p:spPr>
            <a:xfrm>
              <a:off x="313164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7" name="Line 172">
              <a:extLst>
                <a:ext uri="{FF2B5EF4-FFF2-40B4-BE49-F238E27FC236}">
                  <a16:creationId xmlns:a16="http://schemas.microsoft.com/office/drawing/2014/main" id="{317D3920-9A82-EF48-BBD4-28FECF211F0D}"/>
                </a:ext>
              </a:extLst>
            </p:cNvPr>
            <p:cNvSpPr/>
            <p:nvPr/>
          </p:nvSpPr>
          <p:spPr>
            <a:xfrm>
              <a:off x="3381480" y="5646600"/>
              <a:ext cx="0" cy="3891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8" name="Group 173">
              <a:extLst>
                <a:ext uri="{FF2B5EF4-FFF2-40B4-BE49-F238E27FC236}">
                  <a16:creationId xmlns:a16="http://schemas.microsoft.com/office/drawing/2014/main" id="{B30B18E4-40CB-DC4E-A9B8-391E41D47FF8}"/>
                </a:ext>
              </a:extLst>
            </p:cNvPr>
            <p:cNvGrpSpPr/>
            <p:nvPr/>
          </p:nvGrpSpPr>
          <p:grpSpPr>
            <a:xfrm>
              <a:off x="3115080" y="5269319"/>
              <a:ext cx="278280" cy="511559"/>
              <a:chOff x="3115080" y="5269319"/>
              <a:chExt cx="278280" cy="511559"/>
            </a:xfrm>
          </p:grpSpPr>
          <p:sp>
            <p:nvSpPr>
              <p:cNvPr id="29" name="Freeform 174">
                <a:extLst>
                  <a:ext uri="{FF2B5EF4-FFF2-40B4-BE49-F238E27FC236}">
                    <a16:creationId xmlns:a16="http://schemas.microsoft.com/office/drawing/2014/main" id="{0CA7B44A-1390-124F-BA70-4C797BDF8ADB}"/>
                  </a:ext>
                </a:extLst>
              </p:cNvPr>
              <p:cNvSpPr/>
              <p:nvPr/>
            </p:nvSpPr>
            <p:spPr>
              <a:xfrm>
                <a:off x="3116520" y="526931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0" name="Freeform 175">
                <a:extLst>
                  <a:ext uri="{FF2B5EF4-FFF2-40B4-BE49-F238E27FC236}">
                    <a16:creationId xmlns:a16="http://schemas.microsoft.com/office/drawing/2014/main" id="{8E208FF9-2E7B-294D-AFC6-207236030EF8}"/>
                  </a:ext>
                </a:extLst>
              </p:cNvPr>
              <p:cNvSpPr/>
              <p:nvPr/>
            </p:nvSpPr>
            <p:spPr>
              <a:xfrm>
                <a:off x="3115080" y="5413320"/>
                <a:ext cx="278280" cy="365760"/>
              </a:xfrm>
              <a:custGeom>
                <a:avLst/>
                <a:gdLst>
                  <a:gd name="f0" fmla="val 0"/>
                  <a:gd name="f1" fmla="val 182"/>
                  <a:gd name="f2" fmla="val 237"/>
                  <a:gd name="f3" fmla="val 170"/>
                  <a:gd name="f4" fmla="val 146"/>
                  <a:gd name="f5" fmla="val 35"/>
                  <a:gd name="f6" fmla="val 173"/>
                </a:gdLst>
                <a:ahLst/>
                <a:cxnLst>
                  <a:cxn ang="3cd4">
                    <a:pos x="hc" y="t"/>
                  </a:cxn>
                  <a:cxn ang="0">
                    <a:pos x="r" y="vc"/>
                  </a:cxn>
                  <a:cxn ang="cd4">
                    <a:pos x="hc" y="b"/>
                  </a:cxn>
                  <a:cxn ang="cd2">
                    <a:pos x="l" y="vc"/>
                  </a:cxn>
                </a:cxnLst>
                <a:rect l="l" t="t" r="r" b="b"/>
                <a:pathLst>
                  <a:path w="182" h="237">
                    <a:moveTo>
                      <a:pt x="f0" y="f0"/>
                    </a:moveTo>
                    <a:lnTo>
                      <a:pt x="f1" y="f0"/>
                    </a:lnTo>
                    <a:lnTo>
                      <a:pt x="f1" y="f3"/>
                    </a:lnTo>
                    <a:lnTo>
                      <a:pt x="f4" y="f2"/>
                    </a:lnTo>
                    <a:lnTo>
                      <a:pt x="f5" y="f2"/>
                    </a:lnTo>
                    <a:lnTo>
                      <a:pt x="f0" y="f6"/>
                    </a:lnTo>
                    <a:lnTo>
                      <a:pt x="f0"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1" name="Group 723">
            <a:extLst>
              <a:ext uri="{FF2B5EF4-FFF2-40B4-BE49-F238E27FC236}">
                <a16:creationId xmlns:a16="http://schemas.microsoft.com/office/drawing/2014/main" id="{FA4D980A-270B-0741-8FEE-0C30B644F1C9}"/>
              </a:ext>
            </a:extLst>
          </p:cNvPr>
          <p:cNvGrpSpPr/>
          <p:nvPr/>
        </p:nvGrpSpPr>
        <p:grpSpPr>
          <a:xfrm>
            <a:off x="4045319" y="5389200"/>
            <a:ext cx="146880" cy="614880"/>
            <a:chOff x="4045319" y="5389200"/>
            <a:chExt cx="146880" cy="614880"/>
          </a:xfrm>
        </p:grpSpPr>
        <p:sp>
          <p:nvSpPr>
            <p:cNvPr id="32" name="Oval 724">
              <a:extLst>
                <a:ext uri="{FF2B5EF4-FFF2-40B4-BE49-F238E27FC236}">
                  <a16:creationId xmlns:a16="http://schemas.microsoft.com/office/drawing/2014/main" id="{E0D502F1-D690-EF4F-83AB-CC05061C204E}"/>
                </a:ext>
              </a:extLst>
            </p:cNvPr>
            <p:cNvSpPr/>
            <p:nvPr/>
          </p:nvSpPr>
          <p:spPr>
            <a:xfrm>
              <a:off x="4083840" y="5389200"/>
              <a:ext cx="69840" cy="8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Oval 725">
              <a:extLst>
                <a:ext uri="{FF2B5EF4-FFF2-40B4-BE49-F238E27FC236}">
                  <a16:creationId xmlns:a16="http://schemas.microsoft.com/office/drawing/2014/main" id="{DE1CE0F7-88C1-8246-9DFA-2DC70EB0D7AF}"/>
                </a:ext>
              </a:extLst>
            </p:cNvPr>
            <p:cNvSpPr/>
            <p:nvPr/>
          </p:nvSpPr>
          <p:spPr>
            <a:xfrm>
              <a:off x="4045319" y="5514480"/>
              <a:ext cx="146880" cy="169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Freeform 726">
              <a:extLst>
                <a:ext uri="{FF2B5EF4-FFF2-40B4-BE49-F238E27FC236}">
                  <a16:creationId xmlns:a16="http://schemas.microsoft.com/office/drawing/2014/main" id="{BF7BD12F-C967-3449-A124-324F6F3B1665}"/>
                </a:ext>
              </a:extLst>
            </p:cNvPr>
            <p:cNvSpPr/>
            <p:nvPr/>
          </p:nvSpPr>
          <p:spPr>
            <a:xfrm>
              <a:off x="4066560" y="5656680"/>
              <a:ext cx="104040" cy="347400"/>
            </a:xfrm>
            <a:custGeom>
              <a:avLst/>
              <a:gdLst>
                <a:gd name="f0" fmla="val 0"/>
                <a:gd name="f1" fmla="val 147"/>
                <a:gd name="f2" fmla="val 123"/>
                <a:gd name="f3" fmla="val 425"/>
                <a:gd name="f4" fmla="val 21"/>
              </a:gdLst>
              <a:ahLst/>
              <a:cxnLst>
                <a:cxn ang="3cd4">
                  <a:pos x="hc" y="t"/>
                </a:cxn>
                <a:cxn ang="0">
                  <a:pos x="r" y="vc"/>
                </a:cxn>
                <a:cxn ang="cd4">
                  <a:pos x="hc" y="b"/>
                </a:cxn>
                <a:cxn ang="cd2">
                  <a:pos x="l" y="vc"/>
                </a:cxn>
              </a:cxnLst>
              <a:rect l="l" t="t" r="r" b="b"/>
              <a:pathLst>
                <a:path w="148" h="426">
                  <a:moveTo>
                    <a:pt x="f0" y="f0"/>
                  </a:moveTo>
                  <a:lnTo>
                    <a:pt x="f1" y="f0"/>
                  </a:lnTo>
                  <a:lnTo>
                    <a:pt x="f2" y="f3"/>
                  </a:lnTo>
                  <a:lnTo>
                    <a:pt x="f4" y="f3"/>
                  </a:lnTo>
                  <a:lnTo>
                    <a:pt x="f0"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5" name="Rectangle 727">
              <a:extLst>
                <a:ext uri="{FF2B5EF4-FFF2-40B4-BE49-F238E27FC236}">
                  <a16:creationId xmlns:a16="http://schemas.microsoft.com/office/drawing/2014/main" id="{06CE73D8-5746-DF45-906C-B329128EC554}"/>
                </a:ext>
              </a:extLst>
            </p:cNvPr>
            <p:cNvSpPr/>
            <p:nvPr/>
          </p:nvSpPr>
          <p:spPr>
            <a:xfrm>
              <a:off x="4082400" y="5432400"/>
              <a:ext cx="71280" cy="87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Rectangle 728">
              <a:extLst>
                <a:ext uri="{FF2B5EF4-FFF2-40B4-BE49-F238E27FC236}">
                  <a16:creationId xmlns:a16="http://schemas.microsoft.com/office/drawing/2014/main" id="{D24E5D24-AD1E-D242-8253-12AC75EF8D37}"/>
                </a:ext>
              </a:extLst>
            </p:cNvPr>
            <p:cNvSpPr/>
            <p:nvPr/>
          </p:nvSpPr>
          <p:spPr>
            <a:xfrm>
              <a:off x="4069800" y="5652000"/>
              <a:ext cx="96120" cy="1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Rectangle 729">
              <a:extLst>
                <a:ext uri="{FF2B5EF4-FFF2-40B4-BE49-F238E27FC236}">
                  <a16:creationId xmlns:a16="http://schemas.microsoft.com/office/drawing/2014/main" id="{89B9CD31-736B-CC46-9A2D-7EF7082673E9}"/>
                </a:ext>
              </a:extLst>
            </p:cNvPr>
            <p:cNvSpPr/>
            <p:nvPr/>
          </p:nvSpPr>
          <p:spPr>
            <a:xfrm>
              <a:off x="4091400" y="5513040"/>
              <a:ext cx="52920" cy="1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Rectangle 730">
              <a:extLst>
                <a:ext uri="{FF2B5EF4-FFF2-40B4-BE49-F238E27FC236}">
                  <a16:creationId xmlns:a16="http://schemas.microsoft.com/office/drawing/2014/main" id="{DD4F0544-22EE-A145-B57D-C8771E57A39D}"/>
                </a:ext>
              </a:extLst>
            </p:cNvPr>
            <p:cNvSpPr/>
            <p:nvPr/>
          </p:nvSpPr>
          <p:spPr>
            <a:xfrm>
              <a:off x="4089960" y="5428080"/>
              <a:ext cx="54720" cy="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FF"/>
            </a:solidFill>
            <a:ln w="12600">
              <a:solidFill>
                <a:srgbClr val="00CC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9" name="TextBox 79">
            <a:extLst>
              <a:ext uri="{FF2B5EF4-FFF2-40B4-BE49-F238E27FC236}">
                <a16:creationId xmlns:a16="http://schemas.microsoft.com/office/drawing/2014/main" id="{8F3C23FF-A2BB-3D42-9E7D-823B09DBDB31}"/>
              </a:ext>
            </a:extLst>
          </p:cNvPr>
          <p:cNvSpPr/>
          <p:nvPr/>
        </p:nvSpPr>
        <p:spPr>
          <a:xfrm>
            <a:off x="1040399" y="454104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40" name="TextBox 86">
            <a:extLst>
              <a:ext uri="{FF2B5EF4-FFF2-40B4-BE49-F238E27FC236}">
                <a16:creationId xmlns:a16="http://schemas.microsoft.com/office/drawing/2014/main" id="{301F0A71-E586-E140-8DAE-3E2C4F9D7D05}"/>
              </a:ext>
            </a:extLst>
          </p:cNvPr>
          <p:cNvSpPr/>
          <p:nvPr/>
        </p:nvSpPr>
        <p:spPr>
          <a:xfrm>
            <a:off x="1802880" y="450792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41" name="TextBox 87">
            <a:extLst>
              <a:ext uri="{FF2B5EF4-FFF2-40B4-BE49-F238E27FC236}">
                <a16:creationId xmlns:a16="http://schemas.microsoft.com/office/drawing/2014/main" id="{4A3036B6-1D3F-9B4F-B163-128253EBE68A}"/>
              </a:ext>
            </a:extLst>
          </p:cNvPr>
          <p:cNvSpPr/>
          <p:nvPr/>
        </p:nvSpPr>
        <p:spPr>
          <a:xfrm>
            <a:off x="6321600" y="445320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42" name="TextBox 88">
            <a:extLst>
              <a:ext uri="{FF2B5EF4-FFF2-40B4-BE49-F238E27FC236}">
                <a16:creationId xmlns:a16="http://schemas.microsoft.com/office/drawing/2014/main" id="{428C3438-9CA3-F44B-A079-664BB3316F6A}"/>
              </a:ext>
            </a:extLst>
          </p:cNvPr>
          <p:cNvSpPr/>
          <p:nvPr/>
        </p:nvSpPr>
        <p:spPr>
          <a:xfrm>
            <a:off x="3396960" y="488844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43" name="TextBox 89">
            <a:extLst>
              <a:ext uri="{FF2B5EF4-FFF2-40B4-BE49-F238E27FC236}">
                <a16:creationId xmlns:a16="http://schemas.microsoft.com/office/drawing/2014/main" id="{6BA37022-34C9-2546-9F3C-A00261247655}"/>
              </a:ext>
            </a:extLst>
          </p:cNvPr>
          <p:cNvSpPr/>
          <p:nvPr/>
        </p:nvSpPr>
        <p:spPr>
          <a:xfrm>
            <a:off x="4728239" y="487836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44" name="TextBox 90">
            <a:extLst>
              <a:ext uri="{FF2B5EF4-FFF2-40B4-BE49-F238E27FC236}">
                <a16:creationId xmlns:a16="http://schemas.microsoft.com/office/drawing/2014/main" id="{4DF5F5A3-C017-764F-A70A-B45684DAD5C5}"/>
              </a:ext>
            </a:extLst>
          </p:cNvPr>
          <p:cNvSpPr/>
          <p:nvPr/>
        </p:nvSpPr>
        <p:spPr>
          <a:xfrm>
            <a:off x="4265280" y="487836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45" name="TextBox 92">
            <a:extLst>
              <a:ext uri="{FF2B5EF4-FFF2-40B4-BE49-F238E27FC236}">
                <a16:creationId xmlns:a16="http://schemas.microsoft.com/office/drawing/2014/main" id="{35C8F8B3-46BF-C542-AA69-21192D1327F8}"/>
              </a:ext>
            </a:extLst>
          </p:cNvPr>
          <p:cNvSpPr/>
          <p:nvPr/>
        </p:nvSpPr>
        <p:spPr>
          <a:xfrm>
            <a:off x="5694840" y="441144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46" name="Rectangle 9">
            <a:extLst>
              <a:ext uri="{FF2B5EF4-FFF2-40B4-BE49-F238E27FC236}">
                <a16:creationId xmlns:a16="http://schemas.microsoft.com/office/drawing/2014/main" id="{CC985FC2-27BC-4C44-9A5A-F3C3AF1CDD76}"/>
              </a:ext>
            </a:extLst>
          </p:cNvPr>
          <p:cNvSpPr/>
          <p:nvPr/>
        </p:nvSpPr>
        <p:spPr>
          <a:xfrm>
            <a:off x="3821400" y="7410599"/>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Straight Connector 103">
            <a:extLst>
              <a:ext uri="{FF2B5EF4-FFF2-40B4-BE49-F238E27FC236}">
                <a16:creationId xmlns:a16="http://schemas.microsoft.com/office/drawing/2014/main" id="{05DFB03A-7306-EE42-A295-5EF35CFE9031}"/>
              </a:ext>
            </a:extLst>
          </p:cNvPr>
          <p:cNvSpPr/>
          <p:nvPr/>
        </p:nvSpPr>
        <p:spPr>
          <a:xfrm flipH="1" flipV="1">
            <a:off x="4403159" y="8590320"/>
            <a:ext cx="324721" cy="5176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TextBox 104">
            <a:extLst>
              <a:ext uri="{FF2B5EF4-FFF2-40B4-BE49-F238E27FC236}">
                <a16:creationId xmlns:a16="http://schemas.microsoft.com/office/drawing/2014/main" id="{3D05EAB0-2176-CA40-91E9-D10C8A7E770B}"/>
              </a:ext>
            </a:extLst>
          </p:cNvPr>
          <p:cNvSpPr/>
          <p:nvPr/>
        </p:nvSpPr>
        <p:spPr>
          <a:xfrm>
            <a:off x="3935159" y="870120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49" name="Straight Connector 105">
            <a:extLst>
              <a:ext uri="{FF2B5EF4-FFF2-40B4-BE49-F238E27FC236}">
                <a16:creationId xmlns:a16="http://schemas.microsoft.com/office/drawing/2014/main" id="{74315831-49FF-1549-99D2-577A627B8583}"/>
              </a:ext>
            </a:extLst>
          </p:cNvPr>
          <p:cNvSpPr/>
          <p:nvPr/>
        </p:nvSpPr>
        <p:spPr>
          <a:xfrm flipH="1">
            <a:off x="3483720" y="8590320"/>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0" name="Freeform 301">
            <a:extLst>
              <a:ext uri="{FF2B5EF4-FFF2-40B4-BE49-F238E27FC236}">
                <a16:creationId xmlns:a16="http://schemas.microsoft.com/office/drawing/2014/main" id="{61D63764-C8D2-A94D-A16F-0348ACF719FA}"/>
              </a:ext>
            </a:extLst>
          </p:cNvPr>
          <p:cNvSpPr/>
          <p:nvPr/>
        </p:nvSpPr>
        <p:spPr>
          <a:xfrm flipH="1">
            <a:off x="2491920" y="5439960"/>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1" name="Freeform 301">
            <a:extLst>
              <a:ext uri="{FF2B5EF4-FFF2-40B4-BE49-F238E27FC236}">
                <a16:creationId xmlns:a16="http://schemas.microsoft.com/office/drawing/2014/main" id="{0BB8696F-6F6A-1244-B153-FAF9DC077E5B}"/>
              </a:ext>
            </a:extLst>
          </p:cNvPr>
          <p:cNvSpPr/>
          <p:nvPr/>
        </p:nvSpPr>
        <p:spPr>
          <a:xfrm>
            <a:off x="5357520" y="5194440"/>
            <a:ext cx="185760" cy="19706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TextBox 116">
            <a:extLst>
              <a:ext uri="{FF2B5EF4-FFF2-40B4-BE49-F238E27FC236}">
                <a16:creationId xmlns:a16="http://schemas.microsoft.com/office/drawing/2014/main" id="{30B68451-522F-2E40-AFEE-5ADE3CE76179}"/>
              </a:ext>
            </a:extLst>
          </p:cNvPr>
          <p:cNvSpPr/>
          <p:nvPr/>
        </p:nvSpPr>
        <p:spPr>
          <a:xfrm>
            <a:off x="2310120" y="7641360"/>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3" name="Straight Connector 117">
            <a:extLst>
              <a:ext uri="{FF2B5EF4-FFF2-40B4-BE49-F238E27FC236}">
                <a16:creationId xmlns:a16="http://schemas.microsoft.com/office/drawing/2014/main" id="{A9D00C8C-1672-1843-AF05-8681E80773D8}"/>
              </a:ext>
            </a:extLst>
          </p:cNvPr>
          <p:cNvSpPr/>
          <p:nvPr/>
        </p:nvSpPr>
        <p:spPr>
          <a:xfrm flipH="1">
            <a:off x="2148840" y="7403760"/>
            <a:ext cx="336960" cy="65448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4" name="Straight Connector 118">
            <a:extLst>
              <a:ext uri="{FF2B5EF4-FFF2-40B4-BE49-F238E27FC236}">
                <a16:creationId xmlns:a16="http://schemas.microsoft.com/office/drawing/2014/main" id="{06686A69-A2AA-BA41-B784-2D73E7A05C54}"/>
              </a:ext>
            </a:extLst>
          </p:cNvPr>
          <p:cNvSpPr/>
          <p:nvPr/>
        </p:nvSpPr>
        <p:spPr>
          <a:xfrm flipH="1" flipV="1">
            <a:off x="5568120" y="7153920"/>
            <a:ext cx="324720" cy="5180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5" name="TextBox 119">
            <a:extLst>
              <a:ext uri="{FF2B5EF4-FFF2-40B4-BE49-F238E27FC236}">
                <a16:creationId xmlns:a16="http://schemas.microsoft.com/office/drawing/2014/main" id="{F342D223-0FA7-4D43-881F-D2F178D85D04}"/>
              </a:ext>
            </a:extLst>
          </p:cNvPr>
          <p:cNvSpPr/>
          <p:nvPr/>
        </p:nvSpPr>
        <p:spPr>
          <a:xfrm>
            <a:off x="5260320" y="7410599"/>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grpSp>
        <p:nvGrpSpPr>
          <p:cNvPr id="56" name="Group 29">
            <a:extLst>
              <a:ext uri="{FF2B5EF4-FFF2-40B4-BE49-F238E27FC236}">
                <a16:creationId xmlns:a16="http://schemas.microsoft.com/office/drawing/2014/main" id="{76CC37C6-71D5-694E-8099-C4022DE37731}"/>
              </a:ext>
            </a:extLst>
          </p:cNvPr>
          <p:cNvGrpSpPr/>
          <p:nvPr/>
        </p:nvGrpSpPr>
        <p:grpSpPr>
          <a:xfrm>
            <a:off x="1851119" y="4950360"/>
            <a:ext cx="276840" cy="769320"/>
            <a:chOff x="1851119" y="4950360"/>
            <a:chExt cx="276840" cy="769320"/>
          </a:xfrm>
        </p:grpSpPr>
        <p:sp>
          <p:nvSpPr>
            <p:cNvPr id="57" name="Line 30">
              <a:extLst>
                <a:ext uri="{FF2B5EF4-FFF2-40B4-BE49-F238E27FC236}">
                  <a16:creationId xmlns:a16="http://schemas.microsoft.com/office/drawing/2014/main" id="{450E295E-644F-6C4A-A70E-255FD46302EC}"/>
                </a:ext>
              </a:extLst>
            </p:cNvPr>
            <p:cNvSpPr/>
            <p:nvPr/>
          </p:nvSpPr>
          <p:spPr>
            <a:xfrm>
              <a:off x="186192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8" name="Line 31">
              <a:extLst>
                <a:ext uri="{FF2B5EF4-FFF2-40B4-BE49-F238E27FC236}">
                  <a16:creationId xmlns:a16="http://schemas.microsoft.com/office/drawing/2014/main" id="{3E8C5128-2592-5F49-9D90-658F5F55F215}"/>
                </a:ext>
              </a:extLst>
            </p:cNvPr>
            <p:cNvSpPr/>
            <p:nvPr/>
          </p:nvSpPr>
          <p:spPr>
            <a:xfrm>
              <a:off x="2116440" y="53287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9" name="Freeform 32">
              <a:extLst>
                <a:ext uri="{FF2B5EF4-FFF2-40B4-BE49-F238E27FC236}">
                  <a16:creationId xmlns:a16="http://schemas.microsoft.com/office/drawing/2014/main" id="{6B156D40-FAEB-FE49-983E-14E424C16547}"/>
                </a:ext>
              </a:extLst>
            </p:cNvPr>
            <p:cNvSpPr/>
            <p:nvPr/>
          </p:nvSpPr>
          <p:spPr>
            <a:xfrm>
              <a:off x="1851119" y="49503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0" name="Group 29">
            <a:extLst>
              <a:ext uri="{FF2B5EF4-FFF2-40B4-BE49-F238E27FC236}">
                <a16:creationId xmlns:a16="http://schemas.microsoft.com/office/drawing/2014/main" id="{80FF438E-CC63-6245-8E9A-0FD353D37E6B}"/>
              </a:ext>
            </a:extLst>
          </p:cNvPr>
          <p:cNvGrpSpPr/>
          <p:nvPr/>
        </p:nvGrpSpPr>
        <p:grpSpPr>
          <a:xfrm>
            <a:off x="5774400" y="4894560"/>
            <a:ext cx="276840" cy="769320"/>
            <a:chOff x="5774400" y="4894560"/>
            <a:chExt cx="276840" cy="769320"/>
          </a:xfrm>
        </p:grpSpPr>
        <p:sp>
          <p:nvSpPr>
            <p:cNvPr id="61" name="Line 30">
              <a:extLst>
                <a:ext uri="{FF2B5EF4-FFF2-40B4-BE49-F238E27FC236}">
                  <a16:creationId xmlns:a16="http://schemas.microsoft.com/office/drawing/2014/main" id="{C922A5B7-F3FB-B045-A5DF-C5A29C0BF670}"/>
                </a:ext>
              </a:extLst>
            </p:cNvPr>
            <p:cNvSpPr/>
            <p:nvPr/>
          </p:nvSpPr>
          <p:spPr>
            <a:xfrm>
              <a:off x="578484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2" name="Line 31">
              <a:extLst>
                <a:ext uri="{FF2B5EF4-FFF2-40B4-BE49-F238E27FC236}">
                  <a16:creationId xmlns:a16="http://schemas.microsoft.com/office/drawing/2014/main" id="{F2434245-6EC2-D245-8255-838AB67FEA3E}"/>
                </a:ext>
              </a:extLst>
            </p:cNvPr>
            <p:cNvSpPr/>
            <p:nvPr/>
          </p:nvSpPr>
          <p:spPr>
            <a:xfrm>
              <a:off x="6039360" y="5272919"/>
              <a:ext cx="0" cy="390961"/>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3" name="Freeform 32">
              <a:extLst>
                <a:ext uri="{FF2B5EF4-FFF2-40B4-BE49-F238E27FC236}">
                  <a16:creationId xmlns:a16="http://schemas.microsoft.com/office/drawing/2014/main" id="{8498D212-B010-DE4D-84E0-A75A25093D3D}"/>
                </a:ext>
              </a:extLst>
            </p:cNvPr>
            <p:cNvSpPr/>
            <p:nvPr/>
          </p:nvSpPr>
          <p:spPr>
            <a:xfrm>
              <a:off x="5774400" y="48945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64" name="Group 37">
            <a:extLst>
              <a:ext uri="{FF2B5EF4-FFF2-40B4-BE49-F238E27FC236}">
                <a16:creationId xmlns:a16="http://schemas.microsoft.com/office/drawing/2014/main" id="{F37FAE97-EBD7-124E-A66A-86F57D47195C}"/>
              </a:ext>
            </a:extLst>
          </p:cNvPr>
          <p:cNvGrpSpPr/>
          <p:nvPr/>
        </p:nvGrpSpPr>
        <p:grpSpPr>
          <a:xfrm>
            <a:off x="6051240" y="5203440"/>
            <a:ext cx="275760" cy="760320"/>
            <a:chOff x="6051240" y="5203440"/>
            <a:chExt cx="275760" cy="760320"/>
          </a:xfrm>
        </p:grpSpPr>
        <p:sp>
          <p:nvSpPr>
            <p:cNvPr id="65" name="Line 38">
              <a:extLst>
                <a:ext uri="{FF2B5EF4-FFF2-40B4-BE49-F238E27FC236}">
                  <a16:creationId xmlns:a16="http://schemas.microsoft.com/office/drawing/2014/main" id="{BB2D5952-0DE1-864E-9AB6-C6B880A591E1}"/>
                </a:ext>
              </a:extLst>
            </p:cNvPr>
            <p:cNvSpPr/>
            <p:nvPr/>
          </p:nvSpPr>
          <p:spPr>
            <a:xfrm>
              <a:off x="6061680" y="5576400"/>
              <a:ext cx="0" cy="3873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6" name="Line 39">
              <a:extLst>
                <a:ext uri="{FF2B5EF4-FFF2-40B4-BE49-F238E27FC236}">
                  <a16:creationId xmlns:a16="http://schemas.microsoft.com/office/drawing/2014/main" id="{B2A87998-F38C-1244-B7F3-DAE9D793F7EA}"/>
                </a:ext>
              </a:extLst>
            </p:cNvPr>
            <p:cNvSpPr/>
            <p:nvPr/>
          </p:nvSpPr>
          <p:spPr>
            <a:xfrm>
              <a:off x="6319440" y="5576400"/>
              <a:ext cx="0" cy="3873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7" name="Group 40">
              <a:extLst>
                <a:ext uri="{FF2B5EF4-FFF2-40B4-BE49-F238E27FC236}">
                  <a16:creationId xmlns:a16="http://schemas.microsoft.com/office/drawing/2014/main" id="{0EFEF682-6C13-3246-AF1E-A3375D0D459C}"/>
                </a:ext>
              </a:extLst>
            </p:cNvPr>
            <p:cNvGrpSpPr/>
            <p:nvPr/>
          </p:nvGrpSpPr>
          <p:grpSpPr>
            <a:xfrm>
              <a:off x="6051240" y="5203440"/>
              <a:ext cx="275760" cy="507239"/>
              <a:chOff x="6051240" y="5203440"/>
              <a:chExt cx="275760" cy="507239"/>
            </a:xfrm>
          </p:grpSpPr>
          <p:sp>
            <p:nvSpPr>
              <p:cNvPr id="68" name="Freeform 41">
                <a:extLst>
                  <a:ext uri="{FF2B5EF4-FFF2-40B4-BE49-F238E27FC236}">
                    <a16:creationId xmlns:a16="http://schemas.microsoft.com/office/drawing/2014/main" id="{25E02A34-AE99-2C48-B57A-3484C00FFE24}"/>
                  </a:ext>
                </a:extLst>
              </p:cNvPr>
              <p:cNvSpPr/>
              <p:nvPr/>
            </p:nvSpPr>
            <p:spPr>
              <a:xfrm>
                <a:off x="6051240" y="5203440"/>
                <a:ext cx="275760" cy="50723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Line 42">
                <a:extLst>
                  <a:ext uri="{FF2B5EF4-FFF2-40B4-BE49-F238E27FC236}">
                    <a16:creationId xmlns:a16="http://schemas.microsoft.com/office/drawing/2014/main" id="{B9CBEF8A-19A9-B848-9915-586B4B0868EB}"/>
                  </a:ext>
                </a:extLst>
              </p:cNvPr>
              <p:cNvSpPr/>
              <p:nvPr/>
            </p:nvSpPr>
            <p:spPr>
              <a:xfrm flipH="1">
                <a:off x="6106319" y="5312880"/>
                <a:ext cx="168841" cy="396360"/>
              </a:xfrm>
              <a:prstGeom prst="line">
                <a:avLst/>
              </a:prstGeom>
              <a:noFill/>
              <a:ln w="93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0" name="Line 43">
                <a:extLst>
                  <a:ext uri="{FF2B5EF4-FFF2-40B4-BE49-F238E27FC236}">
                    <a16:creationId xmlns:a16="http://schemas.microsoft.com/office/drawing/2014/main" id="{D134DD2B-DCEF-B14D-B875-00F23E45D735}"/>
                  </a:ext>
                </a:extLst>
              </p:cNvPr>
              <p:cNvSpPr/>
              <p:nvPr/>
            </p:nvSpPr>
            <p:spPr>
              <a:xfrm>
                <a:off x="6101279" y="5316120"/>
                <a:ext cx="172441" cy="393120"/>
              </a:xfrm>
              <a:prstGeom prst="line">
                <a:avLst/>
              </a:prstGeom>
              <a:noFill/>
              <a:ln w="93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71" name="Group 37">
            <a:extLst>
              <a:ext uri="{FF2B5EF4-FFF2-40B4-BE49-F238E27FC236}">
                <a16:creationId xmlns:a16="http://schemas.microsoft.com/office/drawing/2014/main" id="{5EFE52BA-B874-4748-B4E5-0A3FD10F477F}"/>
              </a:ext>
            </a:extLst>
          </p:cNvPr>
          <p:cNvGrpSpPr/>
          <p:nvPr/>
        </p:nvGrpSpPr>
        <p:grpSpPr>
          <a:xfrm>
            <a:off x="1497959" y="5269319"/>
            <a:ext cx="3543481" cy="992521"/>
            <a:chOff x="1497959" y="5269319"/>
            <a:chExt cx="3543481" cy="992521"/>
          </a:xfrm>
        </p:grpSpPr>
        <p:sp>
          <p:nvSpPr>
            <p:cNvPr id="72" name="Line 38">
              <a:extLst>
                <a:ext uri="{FF2B5EF4-FFF2-40B4-BE49-F238E27FC236}">
                  <a16:creationId xmlns:a16="http://schemas.microsoft.com/office/drawing/2014/main" id="{E7420544-6308-AC4F-8B1B-1923DF63C7AB}"/>
                </a:ext>
              </a:extLst>
            </p:cNvPr>
            <p:cNvSpPr/>
            <p:nvPr/>
          </p:nvSpPr>
          <p:spPr>
            <a:xfrm>
              <a:off x="1548000" y="5874480"/>
              <a:ext cx="0" cy="3873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Line 39">
              <a:extLst>
                <a:ext uri="{FF2B5EF4-FFF2-40B4-BE49-F238E27FC236}">
                  <a16:creationId xmlns:a16="http://schemas.microsoft.com/office/drawing/2014/main" id="{7590422D-600B-9444-94E6-76D90B7CE676}"/>
                </a:ext>
              </a:extLst>
            </p:cNvPr>
            <p:cNvSpPr/>
            <p:nvPr/>
          </p:nvSpPr>
          <p:spPr>
            <a:xfrm>
              <a:off x="1777320" y="5874480"/>
              <a:ext cx="0" cy="3873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74" name="Group 40">
              <a:extLst>
                <a:ext uri="{FF2B5EF4-FFF2-40B4-BE49-F238E27FC236}">
                  <a16:creationId xmlns:a16="http://schemas.microsoft.com/office/drawing/2014/main" id="{32C8FAAB-1395-4E40-8A85-492609C2C7E5}"/>
                </a:ext>
              </a:extLst>
            </p:cNvPr>
            <p:cNvGrpSpPr/>
            <p:nvPr/>
          </p:nvGrpSpPr>
          <p:grpSpPr>
            <a:xfrm>
              <a:off x="1497959" y="5503679"/>
              <a:ext cx="275760" cy="506879"/>
              <a:chOff x="1497959" y="5503679"/>
              <a:chExt cx="275760" cy="506879"/>
            </a:xfrm>
          </p:grpSpPr>
          <p:sp>
            <p:nvSpPr>
              <p:cNvPr id="75" name="Freeform 41">
                <a:extLst>
                  <a:ext uri="{FF2B5EF4-FFF2-40B4-BE49-F238E27FC236}">
                    <a16:creationId xmlns:a16="http://schemas.microsoft.com/office/drawing/2014/main" id="{B1400FE8-142A-3947-9AFB-2B08518E1454}"/>
                  </a:ext>
                </a:extLst>
              </p:cNvPr>
              <p:cNvSpPr/>
              <p:nvPr/>
            </p:nvSpPr>
            <p:spPr>
              <a:xfrm>
                <a:off x="1497959" y="5503679"/>
                <a:ext cx="275760" cy="50687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Line 42">
                <a:extLst>
                  <a:ext uri="{FF2B5EF4-FFF2-40B4-BE49-F238E27FC236}">
                    <a16:creationId xmlns:a16="http://schemas.microsoft.com/office/drawing/2014/main" id="{7D79CE19-E1FC-C946-8CC0-D75FD852AA54}"/>
                  </a:ext>
                </a:extLst>
              </p:cNvPr>
              <p:cNvSpPr/>
              <p:nvPr/>
            </p:nvSpPr>
            <p:spPr>
              <a:xfrm flipH="1">
                <a:off x="1552680" y="5613120"/>
                <a:ext cx="169200" cy="396000"/>
              </a:xfrm>
              <a:prstGeom prst="line">
                <a:avLst/>
              </a:prstGeom>
              <a:noFill/>
              <a:ln w="93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7" name="Line 43">
                <a:extLst>
                  <a:ext uri="{FF2B5EF4-FFF2-40B4-BE49-F238E27FC236}">
                    <a16:creationId xmlns:a16="http://schemas.microsoft.com/office/drawing/2014/main" id="{D3F901DA-94DB-F645-8D39-41BC90E6DEF3}"/>
                  </a:ext>
                </a:extLst>
              </p:cNvPr>
              <p:cNvSpPr/>
              <p:nvPr/>
            </p:nvSpPr>
            <p:spPr>
              <a:xfrm>
                <a:off x="1548000" y="5616360"/>
                <a:ext cx="172440" cy="392760"/>
              </a:xfrm>
              <a:prstGeom prst="line">
                <a:avLst/>
              </a:prstGeom>
              <a:noFill/>
              <a:ln w="9360">
                <a:solidFill>
                  <a:srgbClr val="000000"/>
                </a:solidFill>
                <a:prstDash val="solid"/>
                <a:round/>
              </a:ln>
            </p:spPr>
            <p:txBody>
              <a:bodyPr vert="horz" wrap="square" lIns="90000" tIns="45000" rIns="90000" bIns="4500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78" name="Freeform 32">
              <a:extLst>
                <a:ext uri="{FF2B5EF4-FFF2-40B4-BE49-F238E27FC236}">
                  <a16:creationId xmlns:a16="http://schemas.microsoft.com/office/drawing/2014/main" id="{583E5819-A5AE-9F43-8D06-871B52D1B97D}"/>
                </a:ext>
              </a:extLst>
            </p:cNvPr>
            <p:cNvSpPr/>
            <p:nvPr/>
          </p:nvSpPr>
          <p:spPr>
            <a:xfrm>
              <a:off x="3099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Freeform 32">
              <a:extLst>
                <a:ext uri="{FF2B5EF4-FFF2-40B4-BE49-F238E27FC236}">
                  <a16:creationId xmlns:a16="http://schemas.microsoft.com/office/drawing/2014/main" id="{3A87DC96-CBBD-444E-8F30-04D81E5E339B}"/>
                </a:ext>
              </a:extLst>
            </p:cNvPr>
            <p:cNvSpPr/>
            <p:nvPr/>
          </p:nvSpPr>
          <p:spPr>
            <a:xfrm>
              <a:off x="4764600" y="52693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0" name="Group 44">
            <a:extLst>
              <a:ext uri="{FF2B5EF4-FFF2-40B4-BE49-F238E27FC236}">
                <a16:creationId xmlns:a16="http://schemas.microsoft.com/office/drawing/2014/main" id="{98CA3C1A-0889-934E-8A3D-B24F175E9C8D}"/>
              </a:ext>
            </a:extLst>
          </p:cNvPr>
          <p:cNvGrpSpPr/>
          <p:nvPr/>
        </p:nvGrpSpPr>
        <p:grpSpPr>
          <a:xfrm>
            <a:off x="1232280" y="4968720"/>
            <a:ext cx="276840" cy="766440"/>
            <a:chOff x="1232280" y="4968720"/>
            <a:chExt cx="276840" cy="766440"/>
          </a:xfrm>
        </p:grpSpPr>
        <p:sp>
          <p:nvSpPr>
            <p:cNvPr id="81" name="Line 45">
              <a:extLst>
                <a:ext uri="{FF2B5EF4-FFF2-40B4-BE49-F238E27FC236}">
                  <a16:creationId xmlns:a16="http://schemas.microsoft.com/office/drawing/2014/main" id="{BAD7F71C-0410-6041-A977-5C6FCBBCBB28}"/>
                </a:ext>
              </a:extLst>
            </p:cNvPr>
            <p:cNvSpPr/>
            <p:nvPr/>
          </p:nvSpPr>
          <p:spPr>
            <a:xfrm>
              <a:off x="1247760"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Line 46">
              <a:extLst>
                <a:ext uri="{FF2B5EF4-FFF2-40B4-BE49-F238E27FC236}">
                  <a16:creationId xmlns:a16="http://schemas.microsoft.com/office/drawing/2014/main" id="{5195E3E5-9EFD-EA4E-9ED2-93CFAADB646F}"/>
                </a:ext>
              </a:extLst>
            </p:cNvPr>
            <p:cNvSpPr/>
            <p:nvPr/>
          </p:nvSpPr>
          <p:spPr>
            <a:xfrm>
              <a:off x="1497599" y="534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83" name="Group 47">
              <a:extLst>
                <a:ext uri="{FF2B5EF4-FFF2-40B4-BE49-F238E27FC236}">
                  <a16:creationId xmlns:a16="http://schemas.microsoft.com/office/drawing/2014/main" id="{77BADE42-0B4C-DC42-AB86-39566BECCEE1}"/>
                </a:ext>
              </a:extLst>
            </p:cNvPr>
            <p:cNvGrpSpPr/>
            <p:nvPr/>
          </p:nvGrpSpPr>
          <p:grpSpPr>
            <a:xfrm>
              <a:off x="1232280" y="4968720"/>
              <a:ext cx="276840" cy="511559"/>
              <a:chOff x="1232280" y="4968720"/>
              <a:chExt cx="276840" cy="511559"/>
            </a:xfrm>
          </p:grpSpPr>
          <p:sp>
            <p:nvSpPr>
              <p:cNvPr id="84" name="Freeform 48">
                <a:extLst>
                  <a:ext uri="{FF2B5EF4-FFF2-40B4-BE49-F238E27FC236}">
                    <a16:creationId xmlns:a16="http://schemas.microsoft.com/office/drawing/2014/main" id="{AFD9DE92-6171-0C49-AE46-ED616061C592}"/>
                  </a:ext>
                </a:extLst>
              </p:cNvPr>
              <p:cNvSpPr/>
              <p:nvPr/>
            </p:nvSpPr>
            <p:spPr>
              <a:xfrm>
                <a:off x="1232280" y="496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Freeform 49">
                <a:extLst>
                  <a:ext uri="{FF2B5EF4-FFF2-40B4-BE49-F238E27FC236}">
                    <a16:creationId xmlns:a16="http://schemas.microsoft.com/office/drawing/2014/main" id="{DE6DE6E7-98FE-4049-A7B4-C27C323AECE2}"/>
                  </a:ext>
                </a:extLst>
              </p:cNvPr>
              <p:cNvSpPr/>
              <p:nvPr/>
            </p:nvSpPr>
            <p:spPr>
              <a:xfrm>
                <a:off x="1423799" y="507348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Freeform 50">
                <a:extLst>
                  <a:ext uri="{FF2B5EF4-FFF2-40B4-BE49-F238E27FC236}">
                    <a16:creationId xmlns:a16="http://schemas.microsoft.com/office/drawing/2014/main" id="{ABF49668-7CF3-614B-8A56-E861298CACA5}"/>
                  </a:ext>
                </a:extLst>
              </p:cNvPr>
              <p:cNvSpPr/>
              <p:nvPr/>
            </p:nvSpPr>
            <p:spPr>
              <a:xfrm flipH="1">
                <a:off x="1235159" y="50702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87" name="Group 44">
            <a:extLst>
              <a:ext uri="{FF2B5EF4-FFF2-40B4-BE49-F238E27FC236}">
                <a16:creationId xmlns:a16="http://schemas.microsoft.com/office/drawing/2014/main" id="{55756C81-6587-AC4C-9D84-BFDBE6E2C36D}"/>
              </a:ext>
            </a:extLst>
          </p:cNvPr>
          <p:cNvGrpSpPr/>
          <p:nvPr/>
        </p:nvGrpSpPr>
        <p:grpSpPr>
          <a:xfrm>
            <a:off x="6352560" y="4873679"/>
            <a:ext cx="277200" cy="766441"/>
            <a:chOff x="6352560" y="4873679"/>
            <a:chExt cx="277200" cy="766441"/>
          </a:xfrm>
        </p:grpSpPr>
        <p:sp>
          <p:nvSpPr>
            <p:cNvPr id="88" name="Line 45">
              <a:extLst>
                <a:ext uri="{FF2B5EF4-FFF2-40B4-BE49-F238E27FC236}">
                  <a16:creationId xmlns:a16="http://schemas.microsoft.com/office/drawing/2014/main" id="{64655F8A-DC39-614D-8A93-D15D22DA44A5}"/>
                </a:ext>
              </a:extLst>
            </p:cNvPr>
            <p:cNvSpPr/>
            <p:nvPr/>
          </p:nvSpPr>
          <p:spPr>
            <a:xfrm>
              <a:off x="636804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46">
              <a:extLst>
                <a:ext uri="{FF2B5EF4-FFF2-40B4-BE49-F238E27FC236}">
                  <a16:creationId xmlns:a16="http://schemas.microsoft.com/office/drawing/2014/main" id="{5AA4F31C-F6E6-E948-A3FE-398B265E36F8}"/>
                </a:ext>
              </a:extLst>
            </p:cNvPr>
            <p:cNvSpPr/>
            <p:nvPr/>
          </p:nvSpPr>
          <p:spPr>
            <a:xfrm>
              <a:off x="6617880" y="5250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90" name="Group 47">
              <a:extLst>
                <a:ext uri="{FF2B5EF4-FFF2-40B4-BE49-F238E27FC236}">
                  <a16:creationId xmlns:a16="http://schemas.microsoft.com/office/drawing/2014/main" id="{D3C24732-7681-AA43-BA58-A92B847B6FED}"/>
                </a:ext>
              </a:extLst>
            </p:cNvPr>
            <p:cNvGrpSpPr/>
            <p:nvPr/>
          </p:nvGrpSpPr>
          <p:grpSpPr>
            <a:xfrm>
              <a:off x="6352560" y="4873679"/>
              <a:ext cx="277200" cy="511559"/>
              <a:chOff x="6352560" y="4873679"/>
              <a:chExt cx="277200" cy="511559"/>
            </a:xfrm>
          </p:grpSpPr>
          <p:sp>
            <p:nvSpPr>
              <p:cNvPr id="91" name="Freeform 48">
                <a:extLst>
                  <a:ext uri="{FF2B5EF4-FFF2-40B4-BE49-F238E27FC236}">
                    <a16:creationId xmlns:a16="http://schemas.microsoft.com/office/drawing/2014/main" id="{77BA0740-F733-6542-9913-89E439452366}"/>
                  </a:ext>
                </a:extLst>
              </p:cNvPr>
              <p:cNvSpPr/>
              <p:nvPr/>
            </p:nvSpPr>
            <p:spPr>
              <a:xfrm>
                <a:off x="6352560" y="4873679"/>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Freeform 49">
                <a:extLst>
                  <a:ext uri="{FF2B5EF4-FFF2-40B4-BE49-F238E27FC236}">
                    <a16:creationId xmlns:a16="http://schemas.microsoft.com/office/drawing/2014/main" id="{65BB80E5-E258-984A-9697-A5E9AF214F26}"/>
                  </a:ext>
                </a:extLst>
              </p:cNvPr>
              <p:cNvSpPr/>
              <p:nvPr/>
            </p:nvSpPr>
            <p:spPr>
              <a:xfrm>
                <a:off x="6544440" y="4978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Freeform 50">
                <a:extLst>
                  <a:ext uri="{FF2B5EF4-FFF2-40B4-BE49-F238E27FC236}">
                    <a16:creationId xmlns:a16="http://schemas.microsoft.com/office/drawing/2014/main" id="{A47083DE-FEC1-4A40-A465-D05D9BB7CC57}"/>
                  </a:ext>
                </a:extLst>
              </p:cNvPr>
              <p:cNvSpPr/>
              <p:nvPr/>
            </p:nvSpPr>
            <p:spPr>
              <a:xfrm flipH="1">
                <a:off x="6355800" y="497556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94" name="Group 29">
            <a:extLst>
              <a:ext uri="{FF2B5EF4-FFF2-40B4-BE49-F238E27FC236}">
                <a16:creationId xmlns:a16="http://schemas.microsoft.com/office/drawing/2014/main" id="{9C6744AB-C2B2-EB4F-9DB1-685E429401CF}"/>
              </a:ext>
            </a:extLst>
          </p:cNvPr>
          <p:cNvGrpSpPr/>
          <p:nvPr/>
        </p:nvGrpSpPr>
        <p:grpSpPr>
          <a:xfrm>
            <a:off x="1850760" y="4954320"/>
            <a:ext cx="276840" cy="769320"/>
            <a:chOff x="1850760" y="4954320"/>
            <a:chExt cx="276840" cy="769320"/>
          </a:xfrm>
        </p:grpSpPr>
        <p:sp>
          <p:nvSpPr>
            <p:cNvPr id="95" name="Line 30">
              <a:extLst>
                <a:ext uri="{FF2B5EF4-FFF2-40B4-BE49-F238E27FC236}">
                  <a16:creationId xmlns:a16="http://schemas.microsoft.com/office/drawing/2014/main" id="{A9BFE236-7979-D344-A50E-E05830F99F3D}"/>
                </a:ext>
              </a:extLst>
            </p:cNvPr>
            <p:cNvSpPr/>
            <p:nvPr/>
          </p:nvSpPr>
          <p:spPr>
            <a:xfrm>
              <a:off x="186156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31">
              <a:extLst>
                <a:ext uri="{FF2B5EF4-FFF2-40B4-BE49-F238E27FC236}">
                  <a16:creationId xmlns:a16="http://schemas.microsoft.com/office/drawing/2014/main" id="{DE9A5E5D-32CA-1849-AB28-25F4A857CF68}"/>
                </a:ext>
              </a:extLst>
            </p:cNvPr>
            <p:cNvSpPr/>
            <p:nvPr/>
          </p:nvSpPr>
          <p:spPr>
            <a:xfrm>
              <a:off x="2116080" y="53326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Freeform 32">
              <a:extLst>
                <a:ext uri="{FF2B5EF4-FFF2-40B4-BE49-F238E27FC236}">
                  <a16:creationId xmlns:a16="http://schemas.microsoft.com/office/drawing/2014/main" id="{1B9D466F-6AD3-B946-AB7F-6E19DAE70EBA}"/>
                </a:ext>
              </a:extLst>
            </p:cNvPr>
            <p:cNvSpPr/>
            <p:nvPr/>
          </p:nvSpPr>
          <p:spPr>
            <a:xfrm>
              <a:off x="1850760" y="495432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207</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 Englmaier</cp:lastModifiedBy>
  <cp:revision>9</cp:revision>
  <cp:lastPrinted>2020-07-17T09:39:36Z</cp:lastPrinted>
  <dcterms:modified xsi:type="dcterms:W3CDTF">2020-07-21T17:35:06Z</dcterms:modified>
</cp:coreProperties>
</file>