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02.12.2019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8533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 Crappy Stage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walking your corgi at the local dog park. As you are a responsible pet owner you reach out to collect the 'treasure' your precious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pembroke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has left and properly dispose of when you are set upon by a nasty pack of turd weasels and their irresponsible armed owners! Defend yourself and get you and your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pemmie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to safety.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toes on the forward fault line, support hand holding bag of poo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4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T1-T3 in the open. Engage remaining targets from behind fault line at either P2 or P3.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695763" y="653460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918204" y="677125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343508" y="56702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188411" y="785241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4241276" y="788697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V="1">
            <a:off x="3638343" y="7815931"/>
            <a:ext cx="1" cy="4201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844526" y="49979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818597" y="4175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965052" y="57832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284691" y="53057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848965" y="42737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59" name="Group 4">
            <a:extLst>
              <a:ext uri="{FF2B5EF4-FFF2-40B4-BE49-F238E27FC236}">
                <a16:creationId xmlns:a16="http://schemas.microsoft.com/office/drawing/2014/main" id="{46FB4BC5-3DD4-46FC-9D10-AD14DC7C6C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7242" y="4914855"/>
            <a:ext cx="360363" cy="838200"/>
            <a:chOff x="-2155" y="1485"/>
            <a:chExt cx="227" cy="528"/>
          </a:xfrm>
        </p:grpSpPr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BACBD831-874A-4355-B884-FA4EF1F6BD6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FC12DBF8-DFEA-49EC-AC2A-46A8A49B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DDC72B75-29C9-4536-9DEF-D0B42465A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474121FC-8C06-45BE-A16A-E1E9539D7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CB84AAD3-27C1-4DD7-BDBF-EFC4F59BE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421E91E4-72B6-47D5-86A1-4B76F6FA7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7A348B6C-F693-4628-9554-A78FA1717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7B2EDB00-53EF-4669-BC98-D212E56B7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EB103E66-5AA1-4042-8F59-984C0CF5E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AE1893B0-7079-42E3-BFD0-DAE9F5A9B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>
              <a:extLst>
                <a:ext uri="{FF2B5EF4-FFF2-40B4-BE49-F238E27FC236}">
                  <a16:creationId xmlns:a16="http://schemas.microsoft.com/office/drawing/2014/main" id="{FBCC74CF-9496-499D-922B-FA7B18D98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5">
              <a:extLst>
                <a:ext uri="{FF2B5EF4-FFF2-40B4-BE49-F238E27FC236}">
                  <a16:creationId xmlns:a16="http://schemas.microsoft.com/office/drawing/2014/main" id="{33F2326E-1A5A-47E2-BBBF-8358C9837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2672CB20-FB76-4A2D-BD3E-4129E87FD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7">
              <a:extLst>
                <a:ext uri="{FF2B5EF4-FFF2-40B4-BE49-F238E27FC236}">
                  <a16:creationId xmlns:a16="http://schemas.microsoft.com/office/drawing/2014/main" id="{A51B890F-EEA3-4DC0-8FEE-947514CEC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8">
              <a:extLst>
                <a:ext uri="{FF2B5EF4-FFF2-40B4-BE49-F238E27FC236}">
                  <a16:creationId xmlns:a16="http://schemas.microsoft.com/office/drawing/2014/main" id="{2E0441DD-5D83-4EE2-99B1-39BFE2D08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9">
              <a:extLst>
                <a:ext uri="{FF2B5EF4-FFF2-40B4-BE49-F238E27FC236}">
                  <a16:creationId xmlns:a16="http://schemas.microsoft.com/office/drawing/2014/main" id="{CE145973-2B02-4FAA-A7C7-AF1061FCC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4DC50F6C-B838-4B95-94B8-C567DEDC5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1">
              <a:extLst>
                <a:ext uri="{FF2B5EF4-FFF2-40B4-BE49-F238E27FC236}">
                  <a16:creationId xmlns:a16="http://schemas.microsoft.com/office/drawing/2014/main" id="{2E2ABBF8-4584-494E-A35E-267BA1612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5A500F7E-030A-4A80-9703-C8E45A82C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3">
              <a:extLst>
                <a:ext uri="{FF2B5EF4-FFF2-40B4-BE49-F238E27FC236}">
                  <a16:creationId xmlns:a16="http://schemas.microsoft.com/office/drawing/2014/main" id="{4298752C-A062-4468-9A0D-EB594A241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0BF6E07C-5085-4C4E-9735-4FAAD032C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6AE05774-9643-42C9-85E8-7B97CE76F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6">
              <a:extLst>
                <a:ext uri="{FF2B5EF4-FFF2-40B4-BE49-F238E27FC236}">
                  <a16:creationId xmlns:a16="http://schemas.microsoft.com/office/drawing/2014/main" id="{353833B9-E14A-4E09-ABF6-7DFBB625B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7">
              <a:extLst>
                <a:ext uri="{FF2B5EF4-FFF2-40B4-BE49-F238E27FC236}">
                  <a16:creationId xmlns:a16="http://schemas.microsoft.com/office/drawing/2014/main" id="{B7C5BF88-408E-4C1F-924D-47E1B93FD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8">
              <a:extLst>
                <a:ext uri="{FF2B5EF4-FFF2-40B4-BE49-F238E27FC236}">
                  <a16:creationId xmlns:a16="http://schemas.microsoft.com/office/drawing/2014/main" id="{A81BA140-7338-4E2C-B0CB-A6DCD010D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17CBB57F-CEB7-4382-BB50-8BA8A48FD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Freeform 32">
            <a:extLst>
              <a:ext uri="{FF2B5EF4-FFF2-40B4-BE49-F238E27FC236}">
                <a16:creationId xmlns:a16="http://schemas.microsoft.com/office/drawing/2014/main" id="{D5F93F32-03C9-4FB7-AC92-A092E4D988C1}"/>
              </a:ext>
            </a:extLst>
          </p:cNvPr>
          <p:cNvSpPr>
            <a:spLocks/>
          </p:cNvSpPr>
          <p:nvPr/>
        </p:nvSpPr>
        <p:spPr bwMode="auto">
          <a:xfrm rot="5203484">
            <a:off x="1205984" y="5169374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Freeform 32">
            <a:extLst>
              <a:ext uri="{FF2B5EF4-FFF2-40B4-BE49-F238E27FC236}">
                <a16:creationId xmlns:a16="http://schemas.microsoft.com/office/drawing/2014/main" id="{942217A0-2282-4066-9978-064E13FB93B5}"/>
              </a:ext>
            </a:extLst>
          </p:cNvPr>
          <p:cNvSpPr>
            <a:spLocks/>
          </p:cNvSpPr>
          <p:nvPr/>
        </p:nvSpPr>
        <p:spPr bwMode="auto">
          <a:xfrm rot="17816763">
            <a:off x="1573736" y="4331758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 32">
            <a:extLst>
              <a:ext uri="{FF2B5EF4-FFF2-40B4-BE49-F238E27FC236}">
                <a16:creationId xmlns:a16="http://schemas.microsoft.com/office/drawing/2014/main" id="{FBE09B0D-60F4-4BFF-821B-123E5E3F3AA0}"/>
              </a:ext>
            </a:extLst>
          </p:cNvPr>
          <p:cNvSpPr>
            <a:spLocks/>
          </p:cNvSpPr>
          <p:nvPr/>
        </p:nvSpPr>
        <p:spPr bwMode="auto">
          <a:xfrm rot="16200000">
            <a:off x="1916155" y="5532068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Freeform 55">
            <a:extLst>
              <a:ext uri="{FF2B5EF4-FFF2-40B4-BE49-F238E27FC236}">
                <a16:creationId xmlns:a16="http://schemas.microsoft.com/office/drawing/2014/main" id="{BCB335D2-757A-4050-BCF0-44560B01E0FF}"/>
              </a:ext>
            </a:extLst>
          </p:cNvPr>
          <p:cNvSpPr>
            <a:spLocks/>
          </p:cNvSpPr>
          <p:nvPr/>
        </p:nvSpPr>
        <p:spPr bwMode="auto">
          <a:xfrm>
            <a:off x="2246817" y="5569403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5">
            <a:extLst>
              <a:ext uri="{FF2B5EF4-FFF2-40B4-BE49-F238E27FC236}">
                <a16:creationId xmlns:a16="http://schemas.microsoft.com/office/drawing/2014/main" id="{827D6009-8B04-4C49-9B2C-8642296808F3}"/>
              </a:ext>
            </a:extLst>
          </p:cNvPr>
          <p:cNvSpPr>
            <a:spLocks/>
          </p:cNvSpPr>
          <p:nvPr/>
        </p:nvSpPr>
        <p:spPr bwMode="auto">
          <a:xfrm>
            <a:off x="2627817" y="5979937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55">
            <a:extLst>
              <a:ext uri="{FF2B5EF4-FFF2-40B4-BE49-F238E27FC236}">
                <a16:creationId xmlns:a16="http://schemas.microsoft.com/office/drawing/2014/main" id="{FC2C29B4-6EB1-4B17-BC95-7EB50FD5E33D}"/>
              </a:ext>
            </a:extLst>
          </p:cNvPr>
          <p:cNvSpPr>
            <a:spLocks/>
          </p:cNvSpPr>
          <p:nvPr/>
        </p:nvSpPr>
        <p:spPr bwMode="auto">
          <a:xfrm>
            <a:off x="3018464" y="6469751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" name="Group 163">
            <a:extLst>
              <a:ext uri="{FF2B5EF4-FFF2-40B4-BE49-F238E27FC236}">
                <a16:creationId xmlns:a16="http://schemas.microsoft.com/office/drawing/2014/main" id="{DC21BBD0-2379-4AFF-9ECE-F7AA301C5F35}"/>
              </a:ext>
            </a:extLst>
          </p:cNvPr>
          <p:cNvGrpSpPr>
            <a:grpSpLocks/>
          </p:cNvGrpSpPr>
          <p:nvPr/>
        </p:nvGrpSpPr>
        <p:grpSpPr bwMode="auto">
          <a:xfrm>
            <a:off x="3419180" y="6696763"/>
            <a:ext cx="914400" cy="1106488"/>
            <a:chOff x="2136" y="2544"/>
            <a:chExt cx="751" cy="919"/>
          </a:xfrm>
        </p:grpSpPr>
        <p:sp>
          <p:nvSpPr>
            <p:cNvPr id="92" name="Rectangle 164">
              <a:extLst>
                <a:ext uri="{FF2B5EF4-FFF2-40B4-BE49-F238E27FC236}">
                  <a16:creationId xmlns:a16="http://schemas.microsoft.com/office/drawing/2014/main" id="{8ED9B313-5EBE-43D4-A2AE-40F310F1E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3" name="Group 165">
              <a:extLst>
                <a:ext uri="{FF2B5EF4-FFF2-40B4-BE49-F238E27FC236}">
                  <a16:creationId xmlns:a16="http://schemas.microsoft.com/office/drawing/2014/main" id="{4E2281A9-8A68-4EBC-A7C3-AF945245D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94" name="Rectangle 166">
                <a:extLst>
                  <a:ext uri="{FF2B5EF4-FFF2-40B4-BE49-F238E27FC236}">
                    <a16:creationId xmlns:a16="http://schemas.microsoft.com/office/drawing/2014/main" id="{274B6FAA-C190-46B7-881C-22A0A517F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5" name="Oval 167">
                <a:extLst>
                  <a:ext uri="{FF2B5EF4-FFF2-40B4-BE49-F238E27FC236}">
                    <a16:creationId xmlns:a16="http://schemas.microsoft.com/office/drawing/2014/main" id="{E3EDC72D-9BD0-4F10-B136-A01523855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521DFAF2-6CC5-4721-96D7-1073FAD6B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69">
                <a:extLst>
                  <a:ext uri="{FF2B5EF4-FFF2-40B4-BE49-F238E27FC236}">
                    <a16:creationId xmlns:a16="http://schemas.microsoft.com/office/drawing/2014/main" id="{C92703B0-D285-403E-9747-F4C12B338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FB0C74-6FA8-40C9-8E22-373FB43562A9}"/>
              </a:ext>
            </a:extLst>
          </p:cNvPr>
          <p:cNvCxnSpPr>
            <a:cxnSpLocks/>
          </p:cNvCxnSpPr>
          <p:nvPr/>
        </p:nvCxnSpPr>
        <p:spPr>
          <a:xfrm flipV="1">
            <a:off x="4114893" y="7815931"/>
            <a:ext cx="1" cy="4201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29">
            <a:extLst>
              <a:ext uri="{FF2B5EF4-FFF2-40B4-BE49-F238E27FC236}">
                <a16:creationId xmlns:a16="http://schemas.microsoft.com/office/drawing/2014/main" id="{49EDFF21-CB96-4937-8399-AB2D11B0D444}"/>
              </a:ext>
            </a:extLst>
          </p:cNvPr>
          <p:cNvGrpSpPr>
            <a:grpSpLocks/>
          </p:cNvGrpSpPr>
          <p:nvPr/>
        </p:nvGrpSpPr>
        <p:grpSpPr bwMode="auto">
          <a:xfrm>
            <a:off x="4705330" y="5928300"/>
            <a:ext cx="287338" cy="790575"/>
            <a:chOff x="528" y="240"/>
            <a:chExt cx="181" cy="498"/>
          </a:xfrm>
        </p:grpSpPr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D20F5B23-82E5-4E9D-BE8F-6151383AE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D3E53003-2B53-4011-BCD5-F01CA42BF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2D17D0FD-1707-409A-9C4F-9CE91B49A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4">
            <a:extLst>
              <a:ext uri="{FF2B5EF4-FFF2-40B4-BE49-F238E27FC236}">
                <a16:creationId xmlns:a16="http://schemas.microsoft.com/office/drawing/2014/main" id="{B2404C21-5483-4D98-B640-8E4F28B125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36250" y="5904488"/>
            <a:ext cx="360363" cy="838200"/>
            <a:chOff x="-2155" y="1485"/>
            <a:chExt cx="227" cy="528"/>
          </a:xfrm>
        </p:grpSpPr>
        <p:sp>
          <p:nvSpPr>
            <p:cNvPr id="109" name="AutoShape 3">
              <a:extLst>
                <a:ext uri="{FF2B5EF4-FFF2-40B4-BE49-F238E27FC236}">
                  <a16:creationId xmlns:a16="http://schemas.microsoft.com/office/drawing/2014/main" id="{6D7CA4FA-1250-4258-A855-39161D4F920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0F026B06-A7AE-4E0F-BE63-012A95715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B8400BBB-9302-4D87-8509-5B22A6EB8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91777E2E-1E16-4D70-A0C2-7ECD1A859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8">
              <a:extLst>
                <a:ext uri="{FF2B5EF4-FFF2-40B4-BE49-F238E27FC236}">
                  <a16:creationId xmlns:a16="http://schemas.microsoft.com/office/drawing/2014/main" id="{C6269CC5-C427-4761-B811-454D87DF7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9">
              <a:extLst>
                <a:ext uri="{FF2B5EF4-FFF2-40B4-BE49-F238E27FC236}">
                  <a16:creationId xmlns:a16="http://schemas.microsoft.com/office/drawing/2014/main" id="{43A748EF-8373-4017-9DF2-38C2B2CC5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0">
              <a:extLst>
                <a:ext uri="{FF2B5EF4-FFF2-40B4-BE49-F238E27FC236}">
                  <a16:creationId xmlns:a16="http://schemas.microsoft.com/office/drawing/2014/main" id="{FCB4901E-59B9-46C1-8C23-5C31E7A70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1">
              <a:extLst>
                <a:ext uri="{FF2B5EF4-FFF2-40B4-BE49-F238E27FC236}">
                  <a16:creationId xmlns:a16="http://schemas.microsoft.com/office/drawing/2014/main" id="{530ED54E-3320-4A59-9637-D828DB149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2">
              <a:extLst>
                <a:ext uri="{FF2B5EF4-FFF2-40B4-BE49-F238E27FC236}">
                  <a16:creationId xmlns:a16="http://schemas.microsoft.com/office/drawing/2014/main" id="{A1B80DAD-4438-43E1-9D20-C6C8536C2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3">
              <a:extLst>
                <a:ext uri="{FF2B5EF4-FFF2-40B4-BE49-F238E27FC236}">
                  <a16:creationId xmlns:a16="http://schemas.microsoft.com/office/drawing/2014/main" id="{FF9DB02E-DED3-496C-AB99-04BE49386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4">
              <a:extLst>
                <a:ext uri="{FF2B5EF4-FFF2-40B4-BE49-F238E27FC236}">
                  <a16:creationId xmlns:a16="http://schemas.microsoft.com/office/drawing/2014/main" id="{9BE8BC93-576F-4DBA-89A4-481437CFD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5">
              <a:extLst>
                <a:ext uri="{FF2B5EF4-FFF2-40B4-BE49-F238E27FC236}">
                  <a16:creationId xmlns:a16="http://schemas.microsoft.com/office/drawing/2014/main" id="{6E950404-1B7F-4CC2-B53A-0F9CA759F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F9A1B89C-6CA8-495A-B4BE-094347170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7">
              <a:extLst>
                <a:ext uri="{FF2B5EF4-FFF2-40B4-BE49-F238E27FC236}">
                  <a16:creationId xmlns:a16="http://schemas.microsoft.com/office/drawing/2014/main" id="{B8872357-0AF0-448A-B3BA-637DAEBAC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8">
              <a:extLst>
                <a:ext uri="{FF2B5EF4-FFF2-40B4-BE49-F238E27FC236}">
                  <a16:creationId xmlns:a16="http://schemas.microsoft.com/office/drawing/2014/main" id="{5EC8B645-409F-4EF9-AC19-B1DF2B44F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9">
              <a:extLst>
                <a:ext uri="{FF2B5EF4-FFF2-40B4-BE49-F238E27FC236}">
                  <a16:creationId xmlns:a16="http://schemas.microsoft.com/office/drawing/2014/main" id="{B4E18732-EB9E-4E6F-99CB-34CBA440F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0">
              <a:extLst>
                <a:ext uri="{FF2B5EF4-FFF2-40B4-BE49-F238E27FC236}">
                  <a16:creationId xmlns:a16="http://schemas.microsoft.com/office/drawing/2014/main" id="{ED7338E2-0BC9-4A6A-A941-AEE453529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1">
              <a:extLst>
                <a:ext uri="{FF2B5EF4-FFF2-40B4-BE49-F238E27FC236}">
                  <a16:creationId xmlns:a16="http://schemas.microsoft.com/office/drawing/2014/main" id="{DAFDFC36-33CB-49B8-BA2A-7C34E8401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2">
              <a:extLst>
                <a:ext uri="{FF2B5EF4-FFF2-40B4-BE49-F238E27FC236}">
                  <a16:creationId xmlns:a16="http://schemas.microsoft.com/office/drawing/2014/main" id="{CBF814BE-84DB-44AF-9A73-3B492C173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3">
              <a:extLst>
                <a:ext uri="{FF2B5EF4-FFF2-40B4-BE49-F238E27FC236}">
                  <a16:creationId xmlns:a16="http://schemas.microsoft.com/office/drawing/2014/main" id="{5709E4A2-04D3-48F6-97BE-FC8D6898B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4">
              <a:extLst>
                <a:ext uri="{FF2B5EF4-FFF2-40B4-BE49-F238E27FC236}">
                  <a16:creationId xmlns:a16="http://schemas.microsoft.com/office/drawing/2014/main" id="{CB576678-E5D2-4C95-9FB7-CD7688593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5">
              <a:extLst>
                <a:ext uri="{FF2B5EF4-FFF2-40B4-BE49-F238E27FC236}">
                  <a16:creationId xmlns:a16="http://schemas.microsoft.com/office/drawing/2014/main" id="{C78107E9-A83E-4427-9ABA-A5AC45468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26">
              <a:extLst>
                <a:ext uri="{FF2B5EF4-FFF2-40B4-BE49-F238E27FC236}">
                  <a16:creationId xmlns:a16="http://schemas.microsoft.com/office/drawing/2014/main" id="{F97B8A39-B2DF-4878-AAB7-CAD7FA409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27">
              <a:extLst>
                <a:ext uri="{FF2B5EF4-FFF2-40B4-BE49-F238E27FC236}">
                  <a16:creationId xmlns:a16="http://schemas.microsoft.com/office/drawing/2014/main" id="{844AA075-8B3C-4261-99F6-AADF8AA7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28">
              <a:extLst>
                <a:ext uri="{FF2B5EF4-FFF2-40B4-BE49-F238E27FC236}">
                  <a16:creationId xmlns:a16="http://schemas.microsoft.com/office/drawing/2014/main" id="{0F806218-A080-4140-B9A1-863DFCDE6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ED4C537D-FE56-4475-8CFB-A614F102B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BE9D1095-82EE-4E03-BDC1-5B6CF800465A}"/>
              </a:ext>
            </a:extLst>
          </p:cNvPr>
          <p:cNvGrpSpPr>
            <a:grpSpLocks/>
          </p:cNvGrpSpPr>
          <p:nvPr/>
        </p:nvGrpSpPr>
        <p:grpSpPr bwMode="auto">
          <a:xfrm>
            <a:off x="3529680" y="5591390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id="{60B388D1-9C73-4508-9A6E-120452206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B9B043F6-3295-4BF1-943C-046A1576A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75A9A0A-5718-4958-9657-AEC42870A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4">
            <a:extLst>
              <a:ext uri="{FF2B5EF4-FFF2-40B4-BE49-F238E27FC236}">
                <a16:creationId xmlns:a16="http://schemas.microsoft.com/office/drawing/2014/main" id="{F2B90F67-DCE6-4520-A678-424F2BBC41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97956" y="5604672"/>
            <a:ext cx="360363" cy="838200"/>
            <a:chOff x="-2155" y="1485"/>
            <a:chExt cx="227" cy="528"/>
          </a:xfrm>
        </p:grpSpPr>
        <p:sp>
          <p:nvSpPr>
            <p:cNvPr id="140" name="AutoShape 3">
              <a:extLst>
                <a:ext uri="{FF2B5EF4-FFF2-40B4-BE49-F238E27FC236}">
                  <a16:creationId xmlns:a16="http://schemas.microsoft.com/office/drawing/2014/main" id="{5C4F390B-A965-4E4E-A0F1-B81C69B49CA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5">
              <a:extLst>
                <a:ext uri="{FF2B5EF4-FFF2-40B4-BE49-F238E27FC236}">
                  <a16:creationId xmlns:a16="http://schemas.microsoft.com/office/drawing/2014/main" id="{B5A3BE51-9E84-48CB-8442-1385AFDF0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6">
              <a:extLst>
                <a:ext uri="{FF2B5EF4-FFF2-40B4-BE49-F238E27FC236}">
                  <a16:creationId xmlns:a16="http://schemas.microsoft.com/office/drawing/2014/main" id="{A6F7FCF1-DAF1-445B-ABA2-F4FBA8F7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0F98E597-EA82-4A61-93DF-F56BC7D6B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8">
              <a:extLst>
                <a:ext uri="{FF2B5EF4-FFF2-40B4-BE49-F238E27FC236}">
                  <a16:creationId xmlns:a16="http://schemas.microsoft.com/office/drawing/2014/main" id="{25A7DD53-97AB-4A66-8AC8-FE7B9EF29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9">
              <a:extLst>
                <a:ext uri="{FF2B5EF4-FFF2-40B4-BE49-F238E27FC236}">
                  <a16:creationId xmlns:a16="http://schemas.microsoft.com/office/drawing/2014/main" id="{E428A997-7DAC-412C-8095-E8CE4FA3A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DAE7D139-0408-476F-A177-D45D47DBD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1">
              <a:extLst>
                <a:ext uri="{FF2B5EF4-FFF2-40B4-BE49-F238E27FC236}">
                  <a16:creationId xmlns:a16="http://schemas.microsoft.com/office/drawing/2014/main" id="{ED9A6D27-39A6-4356-BE92-CDB274B26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2">
              <a:extLst>
                <a:ext uri="{FF2B5EF4-FFF2-40B4-BE49-F238E27FC236}">
                  <a16:creationId xmlns:a16="http://schemas.microsoft.com/office/drawing/2014/main" id="{B9851BD7-E317-4E51-A3C9-5D76AA679B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13">
              <a:extLst>
                <a:ext uri="{FF2B5EF4-FFF2-40B4-BE49-F238E27FC236}">
                  <a16:creationId xmlns:a16="http://schemas.microsoft.com/office/drawing/2014/main" id="{D230CE67-DC2C-40AB-817C-F0E42A1CE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4">
              <a:extLst>
                <a:ext uri="{FF2B5EF4-FFF2-40B4-BE49-F238E27FC236}">
                  <a16:creationId xmlns:a16="http://schemas.microsoft.com/office/drawing/2014/main" id="{0DA877EE-ACB6-4FCC-A504-B73BF3F2F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5">
              <a:extLst>
                <a:ext uri="{FF2B5EF4-FFF2-40B4-BE49-F238E27FC236}">
                  <a16:creationId xmlns:a16="http://schemas.microsoft.com/office/drawing/2014/main" id="{ADB17401-5EA5-46E3-BC5C-D9A22360F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16">
              <a:extLst>
                <a:ext uri="{FF2B5EF4-FFF2-40B4-BE49-F238E27FC236}">
                  <a16:creationId xmlns:a16="http://schemas.microsoft.com/office/drawing/2014/main" id="{2EDCF560-A845-4984-A590-026B3B8A4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17">
              <a:extLst>
                <a:ext uri="{FF2B5EF4-FFF2-40B4-BE49-F238E27FC236}">
                  <a16:creationId xmlns:a16="http://schemas.microsoft.com/office/drawing/2014/main" id="{F4AA9840-BA9E-4FBF-A0DB-EA7C1EE40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8">
              <a:extLst>
                <a:ext uri="{FF2B5EF4-FFF2-40B4-BE49-F238E27FC236}">
                  <a16:creationId xmlns:a16="http://schemas.microsoft.com/office/drawing/2014/main" id="{5ECB2F46-9742-43EC-863B-42FE2B191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9">
              <a:extLst>
                <a:ext uri="{FF2B5EF4-FFF2-40B4-BE49-F238E27FC236}">
                  <a16:creationId xmlns:a16="http://schemas.microsoft.com/office/drawing/2014/main" id="{B003AFD4-3366-45CD-A7F7-8F79FAD4A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20">
              <a:extLst>
                <a:ext uri="{FF2B5EF4-FFF2-40B4-BE49-F238E27FC236}">
                  <a16:creationId xmlns:a16="http://schemas.microsoft.com/office/drawing/2014/main" id="{E2C2A30B-797A-4CD0-AC05-38508A5F6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1">
              <a:extLst>
                <a:ext uri="{FF2B5EF4-FFF2-40B4-BE49-F238E27FC236}">
                  <a16:creationId xmlns:a16="http://schemas.microsoft.com/office/drawing/2014/main" id="{A21A3271-9171-439D-B596-AEC2F7657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22">
              <a:extLst>
                <a:ext uri="{FF2B5EF4-FFF2-40B4-BE49-F238E27FC236}">
                  <a16:creationId xmlns:a16="http://schemas.microsoft.com/office/drawing/2014/main" id="{6DD74B76-7C61-41BE-A7C6-7777EC30F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23">
              <a:extLst>
                <a:ext uri="{FF2B5EF4-FFF2-40B4-BE49-F238E27FC236}">
                  <a16:creationId xmlns:a16="http://schemas.microsoft.com/office/drawing/2014/main" id="{48A9348D-53F1-4866-B6C3-C79946A34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24">
              <a:extLst>
                <a:ext uri="{FF2B5EF4-FFF2-40B4-BE49-F238E27FC236}">
                  <a16:creationId xmlns:a16="http://schemas.microsoft.com/office/drawing/2014/main" id="{6E5C35B0-6636-4FB0-B516-2D6F908AB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5">
              <a:extLst>
                <a:ext uri="{FF2B5EF4-FFF2-40B4-BE49-F238E27FC236}">
                  <a16:creationId xmlns:a16="http://schemas.microsoft.com/office/drawing/2014/main" id="{6D00F509-F07A-4FC0-8B04-F1DEE2F6F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6">
              <a:extLst>
                <a:ext uri="{FF2B5EF4-FFF2-40B4-BE49-F238E27FC236}">
                  <a16:creationId xmlns:a16="http://schemas.microsoft.com/office/drawing/2014/main" id="{07BED903-0226-4AC1-BED5-8E17E3802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27">
              <a:extLst>
                <a:ext uri="{FF2B5EF4-FFF2-40B4-BE49-F238E27FC236}">
                  <a16:creationId xmlns:a16="http://schemas.microsoft.com/office/drawing/2014/main" id="{F73BC990-7DB0-4DC9-859D-9B6ED2AEE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28">
              <a:extLst>
                <a:ext uri="{FF2B5EF4-FFF2-40B4-BE49-F238E27FC236}">
                  <a16:creationId xmlns:a16="http://schemas.microsoft.com/office/drawing/2014/main" id="{14821A4F-1CE4-409F-A260-E97737D4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C3C7742C-547B-4C1B-B6E4-83CAF59BA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6" name="Group 29">
            <a:extLst>
              <a:ext uri="{FF2B5EF4-FFF2-40B4-BE49-F238E27FC236}">
                <a16:creationId xmlns:a16="http://schemas.microsoft.com/office/drawing/2014/main" id="{A7FA0496-4CD9-44FB-BC99-785684B4C7AD}"/>
              </a:ext>
            </a:extLst>
          </p:cNvPr>
          <p:cNvGrpSpPr>
            <a:grpSpLocks/>
          </p:cNvGrpSpPr>
          <p:nvPr/>
        </p:nvGrpSpPr>
        <p:grpSpPr bwMode="auto">
          <a:xfrm>
            <a:off x="4610869" y="4493393"/>
            <a:ext cx="287338" cy="790575"/>
            <a:chOff x="528" y="240"/>
            <a:chExt cx="181" cy="498"/>
          </a:xfrm>
        </p:grpSpPr>
        <p:sp>
          <p:nvSpPr>
            <p:cNvPr id="167" name="Line 30">
              <a:extLst>
                <a:ext uri="{FF2B5EF4-FFF2-40B4-BE49-F238E27FC236}">
                  <a16:creationId xmlns:a16="http://schemas.microsoft.com/office/drawing/2014/main" id="{530F504C-13F5-401C-8B93-6CC801453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31">
              <a:extLst>
                <a:ext uri="{FF2B5EF4-FFF2-40B4-BE49-F238E27FC236}">
                  <a16:creationId xmlns:a16="http://schemas.microsoft.com/office/drawing/2014/main" id="{9254442D-8D9E-492C-BBED-8D71E0A1F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2">
              <a:extLst>
                <a:ext uri="{FF2B5EF4-FFF2-40B4-BE49-F238E27FC236}">
                  <a16:creationId xmlns:a16="http://schemas.microsoft.com/office/drawing/2014/main" id="{E4A118C2-F4ED-4AAA-BA2B-60AF6F10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4">
            <a:extLst>
              <a:ext uri="{FF2B5EF4-FFF2-40B4-BE49-F238E27FC236}">
                <a16:creationId xmlns:a16="http://schemas.microsoft.com/office/drawing/2014/main" id="{7BE0ABE7-A5E8-48B4-9718-8FA50F7332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1300" y="5004068"/>
            <a:ext cx="360363" cy="838200"/>
            <a:chOff x="-2155" y="1485"/>
            <a:chExt cx="227" cy="528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9E76C06D-F12D-4279-BC26-C33B331561D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01AEF741-3317-4308-B51C-1707DDB8D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6">
              <a:extLst>
                <a:ext uri="{FF2B5EF4-FFF2-40B4-BE49-F238E27FC236}">
                  <a16:creationId xmlns:a16="http://schemas.microsoft.com/office/drawing/2014/main" id="{25E9FB68-7A66-478B-8161-A182A0140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AC38E1CF-1A7F-4AC7-8E56-02DB899BB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8">
              <a:extLst>
                <a:ext uri="{FF2B5EF4-FFF2-40B4-BE49-F238E27FC236}">
                  <a16:creationId xmlns:a16="http://schemas.microsoft.com/office/drawing/2014/main" id="{CF0C03B1-745F-4AD1-B149-04E47AE7E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9">
              <a:extLst>
                <a:ext uri="{FF2B5EF4-FFF2-40B4-BE49-F238E27FC236}">
                  <a16:creationId xmlns:a16="http://schemas.microsoft.com/office/drawing/2014/main" id="{2CC8E7A1-C5E5-4127-B383-61763F501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0">
              <a:extLst>
                <a:ext uri="{FF2B5EF4-FFF2-40B4-BE49-F238E27FC236}">
                  <a16:creationId xmlns:a16="http://schemas.microsoft.com/office/drawing/2014/main" id="{DA83D36D-5A0E-40F9-A602-9D054042D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1">
              <a:extLst>
                <a:ext uri="{FF2B5EF4-FFF2-40B4-BE49-F238E27FC236}">
                  <a16:creationId xmlns:a16="http://schemas.microsoft.com/office/drawing/2014/main" id="{E4862E30-AEF2-4ED9-958A-03397F234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2">
              <a:extLst>
                <a:ext uri="{FF2B5EF4-FFF2-40B4-BE49-F238E27FC236}">
                  <a16:creationId xmlns:a16="http://schemas.microsoft.com/office/drawing/2014/main" id="{FE02E7DC-39C5-4A32-AABE-5F9794B74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3">
              <a:extLst>
                <a:ext uri="{FF2B5EF4-FFF2-40B4-BE49-F238E27FC236}">
                  <a16:creationId xmlns:a16="http://schemas.microsoft.com/office/drawing/2014/main" id="{4D166007-F826-4F6A-9DB6-5365E125C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4">
              <a:extLst>
                <a:ext uri="{FF2B5EF4-FFF2-40B4-BE49-F238E27FC236}">
                  <a16:creationId xmlns:a16="http://schemas.microsoft.com/office/drawing/2014/main" id="{FA20EB0B-6500-48D3-B824-F4D25E89B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15">
              <a:extLst>
                <a:ext uri="{FF2B5EF4-FFF2-40B4-BE49-F238E27FC236}">
                  <a16:creationId xmlns:a16="http://schemas.microsoft.com/office/drawing/2014/main" id="{E7089A9B-8105-4243-B3CB-C912FBDBF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6A524ED9-C8FF-4E6B-8AC2-C903E7532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">
              <a:extLst>
                <a:ext uri="{FF2B5EF4-FFF2-40B4-BE49-F238E27FC236}">
                  <a16:creationId xmlns:a16="http://schemas.microsoft.com/office/drawing/2014/main" id="{653B210B-924A-424F-8F0C-3077C5020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8">
              <a:extLst>
                <a:ext uri="{FF2B5EF4-FFF2-40B4-BE49-F238E27FC236}">
                  <a16:creationId xmlns:a16="http://schemas.microsoft.com/office/drawing/2014/main" id="{3F4C05A5-D210-49E2-A22D-3584B8FCB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19">
              <a:extLst>
                <a:ext uri="{FF2B5EF4-FFF2-40B4-BE49-F238E27FC236}">
                  <a16:creationId xmlns:a16="http://schemas.microsoft.com/office/drawing/2014/main" id="{F7D775D4-0D56-4F70-A998-889CF773C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0">
              <a:extLst>
                <a:ext uri="{FF2B5EF4-FFF2-40B4-BE49-F238E27FC236}">
                  <a16:creationId xmlns:a16="http://schemas.microsoft.com/office/drawing/2014/main" id="{B8E80AE9-F07F-4F8C-A34F-5EBA8507D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1">
              <a:extLst>
                <a:ext uri="{FF2B5EF4-FFF2-40B4-BE49-F238E27FC236}">
                  <a16:creationId xmlns:a16="http://schemas.microsoft.com/office/drawing/2014/main" id="{14E73E5E-593E-4E6D-B962-ED2F3D93E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22">
              <a:extLst>
                <a:ext uri="{FF2B5EF4-FFF2-40B4-BE49-F238E27FC236}">
                  <a16:creationId xmlns:a16="http://schemas.microsoft.com/office/drawing/2014/main" id="{CFD82DF8-8B68-4B43-8E09-1A84265BE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23">
              <a:extLst>
                <a:ext uri="{FF2B5EF4-FFF2-40B4-BE49-F238E27FC236}">
                  <a16:creationId xmlns:a16="http://schemas.microsoft.com/office/drawing/2014/main" id="{62A2E22C-93B9-4683-9A7A-CF2689219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24">
              <a:extLst>
                <a:ext uri="{FF2B5EF4-FFF2-40B4-BE49-F238E27FC236}">
                  <a16:creationId xmlns:a16="http://schemas.microsoft.com/office/drawing/2014/main" id="{00572C2A-E628-4539-91E9-5BCB4489A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25">
              <a:extLst>
                <a:ext uri="{FF2B5EF4-FFF2-40B4-BE49-F238E27FC236}">
                  <a16:creationId xmlns:a16="http://schemas.microsoft.com/office/drawing/2014/main" id="{9736809B-3038-4695-8422-A036EA356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26">
              <a:extLst>
                <a:ext uri="{FF2B5EF4-FFF2-40B4-BE49-F238E27FC236}">
                  <a16:creationId xmlns:a16="http://schemas.microsoft.com/office/drawing/2014/main" id="{442C795E-BFA8-4D6D-B4FF-8DB1A328E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27">
              <a:extLst>
                <a:ext uri="{FF2B5EF4-FFF2-40B4-BE49-F238E27FC236}">
                  <a16:creationId xmlns:a16="http://schemas.microsoft.com/office/drawing/2014/main" id="{B487AEB1-8AB8-46A9-BD67-50CECF923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28">
              <a:extLst>
                <a:ext uri="{FF2B5EF4-FFF2-40B4-BE49-F238E27FC236}">
                  <a16:creationId xmlns:a16="http://schemas.microsoft.com/office/drawing/2014/main" id="{5DE2D148-359A-403B-BDBE-D870CF4B6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90E954E5-5380-49D8-80F3-19C9CDAA8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302">
            <a:extLst>
              <a:ext uri="{FF2B5EF4-FFF2-40B4-BE49-F238E27FC236}">
                <a16:creationId xmlns:a16="http://schemas.microsoft.com/office/drawing/2014/main" id="{9E63198A-BBAA-493D-99FD-A58A86FE74B0}"/>
              </a:ext>
            </a:extLst>
          </p:cNvPr>
          <p:cNvSpPr>
            <a:spLocks/>
          </p:cNvSpPr>
          <p:nvPr/>
        </p:nvSpPr>
        <p:spPr bwMode="auto">
          <a:xfrm>
            <a:off x="4331145" y="6684083"/>
            <a:ext cx="685916" cy="1110740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183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2019-12-03T02:59:20Z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