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56857"/>
              </p:ext>
            </p:extLst>
          </p:nvPr>
        </p:nvGraphicFramePr>
        <p:xfrm>
          <a:off x="152400" y="152400"/>
          <a:ext cx="7010400" cy="3657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Corgi Calamity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brushing your corgi in the garage after a nice walk in the park. Suddenly, 4 armed terrier-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ists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affiliated with the ACC(Anti-Corgi Coalition) enter and demand your Pembroke. Save your corgi and the local neighborhood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support hand on corgi, strong hand holding brush. Handgun loaded and holstered. PCC on table,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8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throw brush downrange, then engage T1-T4 with at least 3 rounds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4" name="Group 170">
            <a:extLst>
              <a:ext uri="{FF2B5EF4-FFF2-40B4-BE49-F238E27FC236}">
                <a16:creationId xmlns:a16="http://schemas.microsoft.com/office/drawing/2014/main" id="{094ED989-56D5-4A90-A05D-E694F6E156D5}"/>
              </a:ext>
            </a:extLst>
          </p:cNvPr>
          <p:cNvGrpSpPr>
            <a:grpSpLocks/>
          </p:cNvGrpSpPr>
          <p:nvPr/>
        </p:nvGrpSpPr>
        <p:grpSpPr bwMode="auto">
          <a:xfrm>
            <a:off x="3342481" y="7220387"/>
            <a:ext cx="630238" cy="631825"/>
            <a:chOff x="2032" y="4520"/>
            <a:chExt cx="540" cy="542"/>
          </a:xfrm>
        </p:grpSpPr>
        <p:sp>
          <p:nvSpPr>
            <p:cNvPr id="55" name="Freeform 171">
              <a:extLst>
                <a:ext uri="{FF2B5EF4-FFF2-40B4-BE49-F238E27FC236}">
                  <a16:creationId xmlns:a16="http://schemas.microsoft.com/office/drawing/2014/main" id="{2367375C-AC47-4A18-9408-6AA95A90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2">
              <a:extLst>
                <a:ext uri="{FF2B5EF4-FFF2-40B4-BE49-F238E27FC236}">
                  <a16:creationId xmlns:a16="http://schemas.microsoft.com/office/drawing/2014/main" id="{C082850E-C1F6-4164-BB2C-E909882DA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73">
              <a:extLst>
                <a:ext uri="{FF2B5EF4-FFF2-40B4-BE49-F238E27FC236}">
                  <a16:creationId xmlns:a16="http://schemas.microsoft.com/office/drawing/2014/main" id="{661F4516-2EE5-4B37-8CD3-93C7CAC5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4">
            <a:extLst>
              <a:ext uri="{FF2B5EF4-FFF2-40B4-BE49-F238E27FC236}">
                <a16:creationId xmlns:a16="http://schemas.microsoft.com/office/drawing/2014/main" id="{B70D5E2B-0D64-4B22-B17C-2B105D1A83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5592" y="6204242"/>
            <a:ext cx="360363" cy="838200"/>
            <a:chOff x="-2155" y="1485"/>
            <a:chExt cx="227" cy="528"/>
          </a:xfrm>
        </p:grpSpPr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6448901E-F7D0-4AB7-92C8-215BDF73E8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6FC5269F-6980-411E-A375-A48D6FED1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25E1DFF0-2F3F-4E63-9169-0AE8D6A71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7C8177B-5297-4751-BAAC-B6E325B9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4ECE4DC9-0F3F-4DF3-ADD3-78BFB998B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9410C97D-075F-4415-BF0D-2881FD0A4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2C9C062-EB19-4943-9DED-C22E0F3A2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213ACC4-18C2-4E91-9D71-D5EDCB476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BCB76F3-2661-4FCA-B434-9455301A6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98F53C1A-6EF9-4654-8357-EC9734EDC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EC3E6614-3289-4A5F-B4E8-995C30FB4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2D83799C-3A4C-4E36-9405-1E279D79A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6FE92E4-567E-4663-BEAB-D2B0F0DE7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9D4991B2-2AE6-430C-9229-0395B6445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8">
              <a:extLst>
                <a:ext uri="{FF2B5EF4-FFF2-40B4-BE49-F238E27FC236}">
                  <a16:creationId xmlns:a16="http://schemas.microsoft.com/office/drawing/2014/main" id="{B47D18F6-2F7D-413D-9A25-D8186ABDC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EDF8F970-8785-4E74-BD45-8670F501C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3F06F62F-757D-41DE-A73B-E8FFFBB1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56FA9E70-2FE2-429C-8F47-A67602381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0E2BC15E-4C79-4E5D-A62D-4ECE3E9A1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99489BDD-6C54-4A62-AC56-00A86A14E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8BA1F208-2E9D-4905-92F3-39764C727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926A15C9-5368-4EA4-B95E-D98BE39EA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1B28BED9-C671-4857-8A2C-0934D3C8F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80806CE1-A344-4A32-B567-BD45615B8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E4FBDDE1-8C9F-4797-B998-F164D08AE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2C52A953-DB53-49B2-B673-781948A35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4">
            <a:extLst>
              <a:ext uri="{FF2B5EF4-FFF2-40B4-BE49-F238E27FC236}">
                <a16:creationId xmlns:a16="http://schemas.microsoft.com/office/drawing/2014/main" id="{E1C33EED-2C63-46B7-9041-E5C294497B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5847" y="6205829"/>
            <a:ext cx="360363" cy="838200"/>
            <a:chOff x="-2155" y="1485"/>
            <a:chExt cx="227" cy="528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5CE22D19-93C2-4114-B35B-C28B1654DB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2B30F0A9-053A-492D-9A3E-A689038D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036EF064-98CB-4E8D-955E-D12C0268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D0E0A6BE-8706-4D4C-84D0-F3D7B94B6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EF1854CC-44E0-4887-B4AA-90442F9A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75ECB8C4-575C-4830-9FFA-8EAB73950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24A063D7-8896-4A60-9037-41F5BB2B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1A7C533C-36C3-4AAF-B3D0-1455F7E71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>
              <a:extLst>
                <a:ext uri="{FF2B5EF4-FFF2-40B4-BE49-F238E27FC236}">
                  <a16:creationId xmlns:a16="http://schemas.microsoft.com/office/drawing/2014/main" id="{43430046-4728-4E41-A07D-E37B80B3A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3">
              <a:extLst>
                <a:ext uri="{FF2B5EF4-FFF2-40B4-BE49-F238E27FC236}">
                  <a16:creationId xmlns:a16="http://schemas.microsoft.com/office/drawing/2014/main" id="{08ABDB60-DD5D-4D86-A4E6-DC8A67A24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074212B3-9CEF-43CF-B806-528C7E853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DD0B5BE-DB18-4707-AE7F-D9EF4B884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7555D722-01EF-43FF-AC5D-43F6AF830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7">
              <a:extLst>
                <a:ext uri="{FF2B5EF4-FFF2-40B4-BE49-F238E27FC236}">
                  <a16:creationId xmlns:a16="http://schemas.microsoft.com/office/drawing/2014/main" id="{0AEC9EBF-997C-4A1E-8B9B-6EA2B1082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8">
              <a:extLst>
                <a:ext uri="{FF2B5EF4-FFF2-40B4-BE49-F238E27FC236}">
                  <a16:creationId xmlns:a16="http://schemas.microsoft.com/office/drawing/2014/main" id="{FFC806A1-05E0-4E5D-91FC-D506E0B04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9">
              <a:extLst>
                <a:ext uri="{FF2B5EF4-FFF2-40B4-BE49-F238E27FC236}">
                  <a16:creationId xmlns:a16="http://schemas.microsoft.com/office/drawing/2014/main" id="{90F334FA-5AEB-4CF0-A9CE-7E4189C9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0">
              <a:extLst>
                <a:ext uri="{FF2B5EF4-FFF2-40B4-BE49-F238E27FC236}">
                  <a16:creationId xmlns:a16="http://schemas.microsoft.com/office/drawing/2014/main" id="{094193D0-E1DD-41CD-9073-B2F84620A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1">
              <a:extLst>
                <a:ext uri="{FF2B5EF4-FFF2-40B4-BE49-F238E27FC236}">
                  <a16:creationId xmlns:a16="http://schemas.microsoft.com/office/drawing/2014/main" id="{1D701480-FCBA-4042-9109-ED4A0BF44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2">
              <a:extLst>
                <a:ext uri="{FF2B5EF4-FFF2-40B4-BE49-F238E27FC236}">
                  <a16:creationId xmlns:a16="http://schemas.microsoft.com/office/drawing/2014/main" id="{7B89BF15-BB5C-4DBC-BC39-FE63C2A4D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3">
              <a:extLst>
                <a:ext uri="{FF2B5EF4-FFF2-40B4-BE49-F238E27FC236}">
                  <a16:creationId xmlns:a16="http://schemas.microsoft.com/office/drawing/2014/main" id="{415AF1D4-1A21-43B9-8589-913756915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4">
              <a:extLst>
                <a:ext uri="{FF2B5EF4-FFF2-40B4-BE49-F238E27FC236}">
                  <a16:creationId xmlns:a16="http://schemas.microsoft.com/office/drawing/2014/main" id="{F9130656-5A39-4718-A028-8D2025A51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5">
              <a:extLst>
                <a:ext uri="{FF2B5EF4-FFF2-40B4-BE49-F238E27FC236}">
                  <a16:creationId xmlns:a16="http://schemas.microsoft.com/office/drawing/2014/main" id="{3B4F1B4B-27C9-4ADF-8E9B-7CCF003B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6">
              <a:extLst>
                <a:ext uri="{FF2B5EF4-FFF2-40B4-BE49-F238E27FC236}">
                  <a16:creationId xmlns:a16="http://schemas.microsoft.com/office/drawing/2014/main" id="{363291F3-9956-442F-B993-6D5E82CF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7">
              <a:extLst>
                <a:ext uri="{FF2B5EF4-FFF2-40B4-BE49-F238E27FC236}">
                  <a16:creationId xmlns:a16="http://schemas.microsoft.com/office/drawing/2014/main" id="{DB50BA87-F844-40F9-A75E-93E77AEC0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8">
              <a:extLst>
                <a:ext uri="{FF2B5EF4-FFF2-40B4-BE49-F238E27FC236}">
                  <a16:creationId xmlns:a16="http://schemas.microsoft.com/office/drawing/2014/main" id="{8D7406A9-72F5-4103-A1A1-7E8C9653D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58ADE17D-95B1-4259-BE16-9CFAF49F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4">
            <a:extLst>
              <a:ext uri="{FF2B5EF4-FFF2-40B4-BE49-F238E27FC236}">
                <a16:creationId xmlns:a16="http://schemas.microsoft.com/office/drawing/2014/main" id="{8C8687F1-354F-4295-AC33-199197E3A7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77418" y="6103356"/>
            <a:ext cx="360363" cy="838200"/>
            <a:chOff x="-2155" y="1485"/>
            <a:chExt cx="227" cy="528"/>
          </a:xfrm>
        </p:grpSpPr>
        <p:sp>
          <p:nvSpPr>
            <p:cNvPr id="114" name="AutoShape 3">
              <a:extLst>
                <a:ext uri="{FF2B5EF4-FFF2-40B4-BE49-F238E27FC236}">
                  <a16:creationId xmlns:a16="http://schemas.microsoft.com/office/drawing/2014/main" id="{C5051CC8-69B0-42B8-ABDB-9F3728FF65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26A7DE16-06D3-4C3A-9BB2-4F5A54CD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6">
              <a:extLst>
                <a:ext uri="{FF2B5EF4-FFF2-40B4-BE49-F238E27FC236}">
                  <a16:creationId xmlns:a16="http://schemas.microsoft.com/office/drawing/2014/main" id="{FEE118FF-D72C-421A-B1FA-61CE1C8E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8720D1C6-B8BF-4D12-AF2D-EC57CC70C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857358E-9CAD-42F8-9492-4B5AF6E02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44E4CECA-69F1-4353-A373-1706E4DEE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E3C1684A-91AF-4211-ABF0-D7F7EE708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1682177C-32D9-4E34-A202-55C0B86EB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4446DDE8-6F20-4749-997A-02E8B358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3">
              <a:extLst>
                <a:ext uri="{FF2B5EF4-FFF2-40B4-BE49-F238E27FC236}">
                  <a16:creationId xmlns:a16="http://schemas.microsoft.com/office/drawing/2014/main" id="{A4FD3AFB-FB69-4F67-848F-9905008D6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4">
              <a:extLst>
                <a:ext uri="{FF2B5EF4-FFF2-40B4-BE49-F238E27FC236}">
                  <a16:creationId xmlns:a16="http://schemas.microsoft.com/office/drawing/2014/main" id="{CDC3615D-1D18-44BB-8D20-FF1DE4B77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5">
              <a:extLst>
                <a:ext uri="{FF2B5EF4-FFF2-40B4-BE49-F238E27FC236}">
                  <a16:creationId xmlns:a16="http://schemas.microsoft.com/office/drawing/2014/main" id="{660B0FE0-C035-4152-B696-8A5E0B1BA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6">
              <a:extLst>
                <a:ext uri="{FF2B5EF4-FFF2-40B4-BE49-F238E27FC236}">
                  <a16:creationId xmlns:a16="http://schemas.microsoft.com/office/drawing/2014/main" id="{D351DCAD-9A66-4E7E-8432-EB22FF8ED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7">
              <a:extLst>
                <a:ext uri="{FF2B5EF4-FFF2-40B4-BE49-F238E27FC236}">
                  <a16:creationId xmlns:a16="http://schemas.microsoft.com/office/drawing/2014/main" id="{81D8CF0C-3053-407F-9D64-3D226CA05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8">
              <a:extLst>
                <a:ext uri="{FF2B5EF4-FFF2-40B4-BE49-F238E27FC236}">
                  <a16:creationId xmlns:a16="http://schemas.microsoft.com/office/drawing/2014/main" id="{1338E725-F547-49C5-9E00-DEABAD3E0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BB6415EB-FE94-4BF1-806B-D18CA06E9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0">
              <a:extLst>
                <a:ext uri="{FF2B5EF4-FFF2-40B4-BE49-F238E27FC236}">
                  <a16:creationId xmlns:a16="http://schemas.microsoft.com/office/drawing/2014/main" id="{237D1FCF-42EF-466E-A564-D3C53C610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1">
              <a:extLst>
                <a:ext uri="{FF2B5EF4-FFF2-40B4-BE49-F238E27FC236}">
                  <a16:creationId xmlns:a16="http://schemas.microsoft.com/office/drawing/2014/main" id="{2AD25F48-5A58-41D3-BA4D-DDE277ECE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98816C5E-1768-434C-B0D7-E23F02C48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3">
              <a:extLst>
                <a:ext uri="{FF2B5EF4-FFF2-40B4-BE49-F238E27FC236}">
                  <a16:creationId xmlns:a16="http://schemas.microsoft.com/office/drawing/2014/main" id="{DC438A4C-DA0F-404B-94BF-C7FDE310F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4">
              <a:extLst>
                <a:ext uri="{FF2B5EF4-FFF2-40B4-BE49-F238E27FC236}">
                  <a16:creationId xmlns:a16="http://schemas.microsoft.com/office/drawing/2014/main" id="{E712918C-F0DC-426C-80AC-32A2F474A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5">
              <a:extLst>
                <a:ext uri="{FF2B5EF4-FFF2-40B4-BE49-F238E27FC236}">
                  <a16:creationId xmlns:a16="http://schemas.microsoft.com/office/drawing/2014/main" id="{664F14AD-1225-4901-B8FC-C8F1E53D3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6">
              <a:extLst>
                <a:ext uri="{FF2B5EF4-FFF2-40B4-BE49-F238E27FC236}">
                  <a16:creationId xmlns:a16="http://schemas.microsoft.com/office/drawing/2014/main" id="{A10C7949-C693-44AB-84D3-6BEE67ED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7">
              <a:extLst>
                <a:ext uri="{FF2B5EF4-FFF2-40B4-BE49-F238E27FC236}">
                  <a16:creationId xmlns:a16="http://schemas.microsoft.com/office/drawing/2014/main" id="{B845A1E6-EDCC-4AFA-8627-8A14BD627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8">
              <a:extLst>
                <a:ext uri="{FF2B5EF4-FFF2-40B4-BE49-F238E27FC236}">
                  <a16:creationId xmlns:a16="http://schemas.microsoft.com/office/drawing/2014/main" id="{34A57EB7-5D29-40AA-825D-80062321F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984ADFD-BF5A-4ED3-8283-EA60166D2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2D0FD96D-6288-42B0-9CB6-D3137499B7AC}"/>
              </a:ext>
            </a:extLst>
          </p:cNvPr>
          <p:cNvGrpSpPr>
            <a:grpSpLocks/>
          </p:cNvGrpSpPr>
          <p:nvPr/>
        </p:nvGrpSpPr>
        <p:grpSpPr bwMode="auto">
          <a:xfrm>
            <a:off x="5139315" y="4471114"/>
            <a:ext cx="287338" cy="787400"/>
            <a:chOff x="1756" y="2113"/>
            <a:chExt cx="181" cy="499"/>
          </a:xfrm>
        </p:grpSpPr>
        <p:sp>
          <p:nvSpPr>
            <p:cNvPr id="141" name="Line 45">
              <a:extLst>
                <a:ext uri="{FF2B5EF4-FFF2-40B4-BE49-F238E27FC236}">
                  <a16:creationId xmlns:a16="http://schemas.microsoft.com/office/drawing/2014/main" id="{9056E487-9639-4EDB-B254-F7E5E4CEE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46">
              <a:extLst>
                <a:ext uri="{FF2B5EF4-FFF2-40B4-BE49-F238E27FC236}">
                  <a16:creationId xmlns:a16="http://schemas.microsoft.com/office/drawing/2014/main" id="{148EEDDB-DA34-4368-89C5-0C500B4D9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" name="Group 47">
              <a:extLst>
                <a:ext uri="{FF2B5EF4-FFF2-40B4-BE49-F238E27FC236}">
                  <a16:creationId xmlns:a16="http://schemas.microsoft.com/office/drawing/2014/main" id="{EC77B6A4-EC5A-4114-B9E3-8FD35DD60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4" name="Freeform 48">
                <a:extLst>
                  <a:ext uri="{FF2B5EF4-FFF2-40B4-BE49-F238E27FC236}">
                    <a16:creationId xmlns:a16="http://schemas.microsoft.com/office/drawing/2014/main" id="{E85FC21E-57B5-48E8-9B07-34BAA90AB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49">
                <a:extLst>
                  <a:ext uri="{FF2B5EF4-FFF2-40B4-BE49-F238E27FC236}">
                    <a16:creationId xmlns:a16="http://schemas.microsoft.com/office/drawing/2014/main" id="{49F42254-6557-4647-B575-A1892C558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50">
                <a:extLst>
                  <a:ext uri="{FF2B5EF4-FFF2-40B4-BE49-F238E27FC236}">
                    <a16:creationId xmlns:a16="http://schemas.microsoft.com/office/drawing/2014/main" id="{8F6007F2-A74C-44B5-A5EC-4B41FA872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" name="Group 44">
            <a:extLst>
              <a:ext uri="{FF2B5EF4-FFF2-40B4-BE49-F238E27FC236}">
                <a16:creationId xmlns:a16="http://schemas.microsoft.com/office/drawing/2014/main" id="{4EE44306-E9CD-4D97-8BD9-33C195CA24E7}"/>
              </a:ext>
            </a:extLst>
          </p:cNvPr>
          <p:cNvGrpSpPr>
            <a:grpSpLocks/>
          </p:cNvGrpSpPr>
          <p:nvPr/>
        </p:nvGrpSpPr>
        <p:grpSpPr bwMode="auto">
          <a:xfrm>
            <a:off x="3978273" y="4353002"/>
            <a:ext cx="287338" cy="787400"/>
            <a:chOff x="1756" y="2113"/>
            <a:chExt cx="181" cy="499"/>
          </a:xfrm>
        </p:grpSpPr>
        <p:sp>
          <p:nvSpPr>
            <p:cNvPr id="148" name="Line 45">
              <a:extLst>
                <a:ext uri="{FF2B5EF4-FFF2-40B4-BE49-F238E27FC236}">
                  <a16:creationId xmlns:a16="http://schemas.microsoft.com/office/drawing/2014/main" id="{2646A8EF-E6E9-4142-880E-CFC3CDCB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6">
              <a:extLst>
                <a:ext uri="{FF2B5EF4-FFF2-40B4-BE49-F238E27FC236}">
                  <a16:creationId xmlns:a16="http://schemas.microsoft.com/office/drawing/2014/main" id="{16F00346-C60E-42F1-B415-CA616FA6D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47">
              <a:extLst>
                <a:ext uri="{FF2B5EF4-FFF2-40B4-BE49-F238E27FC236}">
                  <a16:creationId xmlns:a16="http://schemas.microsoft.com/office/drawing/2014/main" id="{9801DDF2-D7EA-413E-8A44-5D017E0A7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1" name="Freeform 48">
                <a:extLst>
                  <a:ext uri="{FF2B5EF4-FFF2-40B4-BE49-F238E27FC236}">
                    <a16:creationId xmlns:a16="http://schemas.microsoft.com/office/drawing/2014/main" id="{59000B8E-D84B-46BA-91E1-5043C9B6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49">
                <a:extLst>
                  <a:ext uri="{FF2B5EF4-FFF2-40B4-BE49-F238E27FC236}">
                    <a16:creationId xmlns:a16="http://schemas.microsoft.com/office/drawing/2014/main" id="{4670B565-0279-4B4C-A0FC-1B5021C22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50">
                <a:extLst>
                  <a:ext uri="{FF2B5EF4-FFF2-40B4-BE49-F238E27FC236}">
                    <a16:creationId xmlns:a16="http://schemas.microsoft.com/office/drawing/2014/main" id="{E465F7A7-78E9-4C74-8287-F605E170F6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" name="Group 44">
            <a:extLst>
              <a:ext uri="{FF2B5EF4-FFF2-40B4-BE49-F238E27FC236}">
                <a16:creationId xmlns:a16="http://schemas.microsoft.com/office/drawing/2014/main" id="{F1AEABAC-4D94-43A7-9C0A-8D75A3D3449F}"/>
              </a:ext>
            </a:extLst>
          </p:cNvPr>
          <p:cNvGrpSpPr>
            <a:grpSpLocks/>
          </p:cNvGrpSpPr>
          <p:nvPr/>
        </p:nvGrpSpPr>
        <p:grpSpPr bwMode="auto">
          <a:xfrm>
            <a:off x="2945260" y="4489572"/>
            <a:ext cx="287338" cy="787400"/>
            <a:chOff x="1756" y="2113"/>
            <a:chExt cx="181" cy="499"/>
          </a:xfrm>
        </p:grpSpPr>
        <p:sp>
          <p:nvSpPr>
            <p:cNvPr id="155" name="Line 45">
              <a:extLst>
                <a:ext uri="{FF2B5EF4-FFF2-40B4-BE49-F238E27FC236}">
                  <a16:creationId xmlns:a16="http://schemas.microsoft.com/office/drawing/2014/main" id="{1FD98606-9D1F-4100-AF3E-F89C7E12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46">
              <a:extLst>
                <a:ext uri="{FF2B5EF4-FFF2-40B4-BE49-F238E27FC236}">
                  <a16:creationId xmlns:a16="http://schemas.microsoft.com/office/drawing/2014/main" id="{0A6D85C3-B549-435B-BC5E-073CFD04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47">
              <a:extLst>
                <a:ext uri="{FF2B5EF4-FFF2-40B4-BE49-F238E27FC236}">
                  <a16:creationId xmlns:a16="http://schemas.microsoft.com/office/drawing/2014/main" id="{C0D7FD45-CA02-4CC6-8E9D-EF197EF7A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8" name="Freeform 48">
                <a:extLst>
                  <a:ext uri="{FF2B5EF4-FFF2-40B4-BE49-F238E27FC236}">
                    <a16:creationId xmlns:a16="http://schemas.microsoft.com/office/drawing/2014/main" id="{FEDA1D9F-3667-4B44-BDC9-83A510D1A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49">
                <a:extLst>
                  <a:ext uri="{FF2B5EF4-FFF2-40B4-BE49-F238E27FC236}">
                    <a16:creationId xmlns:a16="http://schemas.microsoft.com/office/drawing/2014/main" id="{D0D9BE92-7DF0-4058-BBA0-283BCAF33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50">
                <a:extLst>
                  <a:ext uri="{FF2B5EF4-FFF2-40B4-BE49-F238E27FC236}">
                    <a16:creationId xmlns:a16="http://schemas.microsoft.com/office/drawing/2014/main" id="{6C9973C9-156E-4C1B-81B9-AEF1DA1C2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1" name="Group 44">
            <a:extLst>
              <a:ext uri="{FF2B5EF4-FFF2-40B4-BE49-F238E27FC236}">
                <a16:creationId xmlns:a16="http://schemas.microsoft.com/office/drawing/2014/main" id="{90306533-5DE1-4B08-AEFD-A81D11F0C74D}"/>
              </a:ext>
            </a:extLst>
          </p:cNvPr>
          <p:cNvGrpSpPr>
            <a:grpSpLocks/>
          </p:cNvGrpSpPr>
          <p:nvPr/>
        </p:nvGrpSpPr>
        <p:grpSpPr bwMode="auto">
          <a:xfrm>
            <a:off x="2187984" y="4483973"/>
            <a:ext cx="287338" cy="787400"/>
            <a:chOff x="1756" y="2113"/>
            <a:chExt cx="181" cy="499"/>
          </a:xfrm>
        </p:grpSpPr>
        <p:sp>
          <p:nvSpPr>
            <p:cNvPr id="162" name="Line 45">
              <a:extLst>
                <a:ext uri="{FF2B5EF4-FFF2-40B4-BE49-F238E27FC236}">
                  <a16:creationId xmlns:a16="http://schemas.microsoft.com/office/drawing/2014/main" id="{29606FF3-EA6D-43BD-A755-FA4D2EFE0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46">
              <a:extLst>
                <a:ext uri="{FF2B5EF4-FFF2-40B4-BE49-F238E27FC236}">
                  <a16:creationId xmlns:a16="http://schemas.microsoft.com/office/drawing/2014/main" id="{FB647099-0586-42F6-B775-0C4BEF0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" name="Group 47">
              <a:extLst>
                <a:ext uri="{FF2B5EF4-FFF2-40B4-BE49-F238E27FC236}">
                  <a16:creationId xmlns:a16="http://schemas.microsoft.com/office/drawing/2014/main" id="{324AECE4-45F5-4BEA-9648-3FBBEA2BA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5" name="Freeform 48">
                <a:extLst>
                  <a:ext uri="{FF2B5EF4-FFF2-40B4-BE49-F238E27FC236}">
                    <a16:creationId xmlns:a16="http://schemas.microsoft.com/office/drawing/2014/main" id="{0C462BE1-4317-46BF-A989-6EC1BDBF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49">
                <a:extLst>
                  <a:ext uri="{FF2B5EF4-FFF2-40B4-BE49-F238E27FC236}">
                    <a16:creationId xmlns:a16="http://schemas.microsoft.com/office/drawing/2014/main" id="{09E80992-C104-4152-8F80-A068AEF4A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50">
                <a:extLst>
                  <a:ext uri="{FF2B5EF4-FFF2-40B4-BE49-F238E27FC236}">
                    <a16:creationId xmlns:a16="http://schemas.microsoft.com/office/drawing/2014/main" id="{AF08B5A5-0C7B-4757-8FAC-651FBEAFBF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157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2019-12-03T02:25:45Z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