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02.12.2019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06333"/>
              </p:ext>
            </p:extLst>
          </p:nvPr>
        </p:nvGraphicFramePr>
        <p:xfrm>
          <a:off x="152400" y="152400"/>
          <a:ext cx="7010400" cy="3657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and Game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Nordstrom’s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Half-Yearly Havoc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Corgi Nation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Pistol Team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shoe shopping at the Nordstrom’s Half-Yearly sale when you find the perfect pair of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sandals in your size! Unfortunately, a gang of armed savvy shoe shoppers also want the same pair! Toss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those shoes and fight your way to the exit – careful not to hit any of the sales force with sandals or lead.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gun loaded and holstered. Each Hand is holding one shoe and held at eye level.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pointed at cone. One shoe in each hand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21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start signal, engage targets from available cover with at least 2 shots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>
            <a:off x="1815780" y="7632177"/>
            <a:ext cx="50005" cy="5608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990130" y="77314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20437" y="43536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3442998" y="7033327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PCC Start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9">
            <a:extLst>
              <a:ext uri="{FF2B5EF4-FFF2-40B4-BE49-F238E27FC236}">
                <a16:creationId xmlns:a16="http://schemas.microsoft.com/office/drawing/2014/main" id="{E3ECC22F-8687-440C-8E76-6C414A0D8533}"/>
              </a:ext>
            </a:extLst>
          </p:cNvPr>
          <p:cNvGrpSpPr>
            <a:grpSpLocks/>
          </p:cNvGrpSpPr>
          <p:nvPr/>
        </p:nvGrpSpPr>
        <p:grpSpPr bwMode="auto">
          <a:xfrm>
            <a:off x="477467" y="4681681"/>
            <a:ext cx="287338" cy="790575"/>
            <a:chOff x="528" y="240"/>
            <a:chExt cx="181" cy="498"/>
          </a:xfrm>
        </p:grpSpPr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F52E22F6-B134-4431-BA71-B60E98605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1C53384C-45AA-4BAF-B004-FBE755E24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51F31E59-111C-43B3-B165-1EE17C2A3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37">
            <a:extLst>
              <a:ext uri="{FF2B5EF4-FFF2-40B4-BE49-F238E27FC236}">
                <a16:creationId xmlns:a16="http://schemas.microsoft.com/office/drawing/2014/main" id="{132BA291-B08D-4E3B-95C1-0D25C1A71343}"/>
              </a:ext>
            </a:extLst>
          </p:cNvPr>
          <p:cNvGrpSpPr>
            <a:grpSpLocks/>
          </p:cNvGrpSpPr>
          <p:nvPr/>
        </p:nvGrpSpPr>
        <p:grpSpPr bwMode="auto">
          <a:xfrm>
            <a:off x="712418" y="5207144"/>
            <a:ext cx="285750" cy="781050"/>
            <a:chOff x="2496" y="2112"/>
            <a:chExt cx="181" cy="499"/>
          </a:xfrm>
        </p:grpSpPr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277076BB-E38B-406A-92CC-AD81C3620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A121D9C3-DC18-4E8C-9FA8-172EA8550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40">
              <a:extLst>
                <a:ext uri="{FF2B5EF4-FFF2-40B4-BE49-F238E27FC236}">
                  <a16:creationId xmlns:a16="http://schemas.microsoft.com/office/drawing/2014/main" id="{155132A0-9E60-4667-BD35-1ACB03B85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25" name="Freeform 41">
                <a:extLst>
                  <a:ext uri="{FF2B5EF4-FFF2-40B4-BE49-F238E27FC236}">
                    <a16:creationId xmlns:a16="http://schemas.microsoft.com/office/drawing/2014/main" id="{960428F3-6085-472E-9B13-37AC8BE20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2">
                <a:extLst>
                  <a:ext uri="{FF2B5EF4-FFF2-40B4-BE49-F238E27FC236}">
                    <a16:creationId xmlns:a16="http://schemas.microsoft.com/office/drawing/2014/main" id="{3D4EC0F0-BA34-423E-975D-4A2C3D68E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3">
                <a:extLst>
                  <a:ext uri="{FF2B5EF4-FFF2-40B4-BE49-F238E27FC236}">
                    <a16:creationId xmlns:a16="http://schemas.microsoft.com/office/drawing/2014/main" id="{4607C08E-259D-472A-8836-DB2906F32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" name="Group 44">
            <a:extLst>
              <a:ext uri="{FF2B5EF4-FFF2-40B4-BE49-F238E27FC236}">
                <a16:creationId xmlns:a16="http://schemas.microsoft.com/office/drawing/2014/main" id="{9FD09A68-599A-402B-AAA9-519A67E03EAA}"/>
              </a:ext>
            </a:extLst>
          </p:cNvPr>
          <p:cNvGrpSpPr>
            <a:grpSpLocks/>
          </p:cNvGrpSpPr>
          <p:nvPr/>
        </p:nvGrpSpPr>
        <p:grpSpPr bwMode="auto">
          <a:xfrm>
            <a:off x="984037" y="5694530"/>
            <a:ext cx="287338" cy="787400"/>
            <a:chOff x="1756" y="2113"/>
            <a:chExt cx="181" cy="499"/>
          </a:xfrm>
        </p:grpSpPr>
        <p:sp>
          <p:nvSpPr>
            <p:cNvPr id="29" name="Line 45">
              <a:extLst>
                <a:ext uri="{FF2B5EF4-FFF2-40B4-BE49-F238E27FC236}">
                  <a16:creationId xmlns:a16="http://schemas.microsoft.com/office/drawing/2014/main" id="{32D1EA42-0ABB-46F5-A7E7-FFE14DDE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6">
              <a:extLst>
                <a:ext uri="{FF2B5EF4-FFF2-40B4-BE49-F238E27FC236}">
                  <a16:creationId xmlns:a16="http://schemas.microsoft.com/office/drawing/2014/main" id="{6F611319-B54C-40CE-AE6A-DA78C9CFB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0FFBC756-5669-45CB-8C1F-CA3D5EC3B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32" name="Freeform 48">
                <a:extLst>
                  <a:ext uri="{FF2B5EF4-FFF2-40B4-BE49-F238E27FC236}">
                    <a16:creationId xmlns:a16="http://schemas.microsoft.com/office/drawing/2014/main" id="{783A6B04-FD31-4CC8-88B1-8B6479037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9">
                <a:extLst>
                  <a:ext uri="{FF2B5EF4-FFF2-40B4-BE49-F238E27FC236}">
                    <a16:creationId xmlns:a16="http://schemas.microsoft.com/office/drawing/2014/main" id="{FF96B439-C282-4939-9682-582ABBBCA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50">
                <a:extLst>
                  <a:ext uri="{FF2B5EF4-FFF2-40B4-BE49-F238E27FC236}">
                    <a16:creationId xmlns:a16="http://schemas.microsoft.com/office/drawing/2014/main" id="{C6705656-5F5C-42DB-9156-FB92A370FD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278">
            <a:extLst>
              <a:ext uri="{FF2B5EF4-FFF2-40B4-BE49-F238E27FC236}">
                <a16:creationId xmlns:a16="http://schemas.microsoft.com/office/drawing/2014/main" id="{9511288E-0D73-407F-A6B5-F2749690B494}"/>
              </a:ext>
            </a:extLst>
          </p:cNvPr>
          <p:cNvGrpSpPr>
            <a:grpSpLocks/>
          </p:cNvGrpSpPr>
          <p:nvPr/>
        </p:nvGrpSpPr>
        <p:grpSpPr bwMode="auto">
          <a:xfrm>
            <a:off x="1786732" y="4813444"/>
            <a:ext cx="287338" cy="787400"/>
            <a:chOff x="2208" y="240"/>
            <a:chExt cx="181" cy="496"/>
          </a:xfrm>
        </p:grpSpPr>
        <p:sp>
          <p:nvSpPr>
            <p:cNvPr id="36" name="Line 279">
              <a:extLst>
                <a:ext uri="{FF2B5EF4-FFF2-40B4-BE49-F238E27FC236}">
                  <a16:creationId xmlns:a16="http://schemas.microsoft.com/office/drawing/2014/main" id="{859D1068-1AD8-4A2A-BE70-2146AC171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80">
              <a:extLst>
                <a:ext uri="{FF2B5EF4-FFF2-40B4-BE49-F238E27FC236}">
                  <a16:creationId xmlns:a16="http://schemas.microsoft.com/office/drawing/2014/main" id="{66104954-2E09-4A70-B077-01FF68667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81">
              <a:extLst>
                <a:ext uri="{FF2B5EF4-FFF2-40B4-BE49-F238E27FC236}">
                  <a16:creationId xmlns:a16="http://schemas.microsoft.com/office/drawing/2014/main" id="{0DE11A54-53DB-41AE-A4F7-648741BE6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2">
              <a:extLst>
                <a:ext uri="{FF2B5EF4-FFF2-40B4-BE49-F238E27FC236}">
                  <a16:creationId xmlns:a16="http://schemas.microsoft.com/office/drawing/2014/main" id="{26C70ED3-C950-4DCA-9BE9-1D736271AD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D97305-766F-4579-9877-146921DF5C4A}"/>
              </a:ext>
            </a:extLst>
          </p:cNvPr>
          <p:cNvCxnSpPr>
            <a:cxnSpLocks/>
          </p:cNvCxnSpPr>
          <p:nvPr/>
        </p:nvCxnSpPr>
        <p:spPr>
          <a:xfrm flipV="1">
            <a:off x="4965701" y="7731468"/>
            <a:ext cx="1" cy="5933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EF2A2E-0587-412B-982E-5B8405EE34E3}"/>
              </a:ext>
            </a:extLst>
          </p:cNvPr>
          <p:cNvSpPr txBox="1"/>
          <p:nvPr/>
        </p:nvSpPr>
        <p:spPr>
          <a:xfrm>
            <a:off x="4447968" y="782332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454CCAB3-83DA-47CA-89CE-52EF824C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55" y="6551119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3" name="Group 170">
            <a:extLst>
              <a:ext uri="{FF2B5EF4-FFF2-40B4-BE49-F238E27FC236}">
                <a16:creationId xmlns:a16="http://schemas.microsoft.com/office/drawing/2014/main" id="{62BFB559-28BD-4E39-9AE7-FFD23E19A24D}"/>
              </a:ext>
            </a:extLst>
          </p:cNvPr>
          <p:cNvGrpSpPr>
            <a:grpSpLocks/>
          </p:cNvGrpSpPr>
          <p:nvPr/>
        </p:nvGrpSpPr>
        <p:grpSpPr bwMode="auto">
          <a:xfrm>
            <a:off x="2541566" y="4823058"/>
            <a:ext cx="288925" cy="787400"/>
            <a:chOff x="1008" y="2592"/>
            <a:chExt cx="182" cy="496"/>
          </a:xfrm>
        </p:grpSpPr>
        <p:sp>
          <p:nvSpPr>
            <p:cNvPr id="54" name="Line 171">
              <a:extLst>
                <a:ext uri="{FF2B5EF4-FFF2-40B4-BE49-F238E27FC236}">
                  <a16:creationId xmlns:a16="http://schemas.microsoft.com/office/drawing/2014/main" id="{ABD79B9C-A83A-4BEA-9DEB-E20992DC4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72">
              <a:extLst>
                <a:ext uri="{FF2B5EF4-FFF2-40B4-BE49-F238E27FC236}">
                  <a16:creationId xmlns:a16="http://schemas.microsoft.com/office/drawing/2014/main" id="{C9B172A7-81E8-4545-A4BC-41CDCA4A4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73">
              <a:extLst>
                <a:ext uri="{FF2B5EF4-FFF2-40B4-BE49-F238E27FC236}">
                  <a16:creationId xmlns:a16="http://schemas.microsoft.com/office/drawing/2014/main" id="{C7F373BF-CF79-4EBB-87F4-8149DD8E1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8" name="Freeform 174">
                <a:extLst>
                  <a:ext uri="{FF2B5EF4-FFF2-40B4-BE49-F238E27FC236}">
                    <a16:creationId xmlns:a16="http://schemas.microsoft.com/office/drawing/2014/main" id="{FA88B4F0-8519-4BA3-BB76-B14A607F8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75">
                <a:extLst>
                  <a:ext uri="{FF2B5EF4-FFF2-40B4-BE49-F238E27FC236}">
                    <a16:creationId xmlns:a16="http://schemas.microsoft.com/office/drawing/2014/main" id="{70B52732-3119-4108-99FE-20968E003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" name="Freeform 92">
            <a:extLst>
              <a:ext uri="{FF2B5EF4-FFF2-40B4-BE49-F238E27FC236}">
                <a16:creationId xmlns:a16="http://schemas.microsoft.com/office/drawing/2014/main" id="{E308301B-643D-4175-AC8C-8210EA1C9D2E}"/>
              </a:ext>
            </a:extLst>
          </p:cNvPr>
          <p:cNvSpPr>
            <a:spLocks/>
          </p:cNvSpPr>
          <p:nvPr/>
        </p:nvSpPr>
        <p:spPr bwMode="auto">
          <a:xfrm flipH="1">
            <a:off x="2362199" y="6252458"/>
            <a:ext cx="126323" cy="1352574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00">
            <a:extLst>
              <a:ext uri="{FF2B5EF4-FFF2-40B4-BE49-F238E27FC236}">
                <a16:creationId xmlns:a16="http://schemas.microsoft.com/office/drawing/2014/main" id="{F22D2AC0-8A48-4AFC-A6A0-9DC4C8845E81}"/>
              </a:ext>
            </a:extLst>
          </p:cNvPr>
          <p:cNvSpPr>
            <a:spLocks/>
          </p:cNvSpPr>
          <p:nvPr/>
        </p:nvSpPr>
        <p:spPr bwMode="auto">
          <a:xfrm>
            <a:off x="4018172" y="5212567"/>
            <a:ext cx="125574" cy="2236891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01">
            <a:extLst>
              <a:ext uri="{FF2B5EF4-FFF2-40B4-BE49-F238E27FC236}">
                <a16:creationId xmlns:a16="http://schemas.microsoft.com/office/drawing/2014/main" id="{C03EDE11-4AE1-4838-BF2E-46FA7C67EAC1}"/>
              </a:ext>
            </a:extLst>
          </p:cNvPr>
          <p:cNvSpPr>
            <a:spLocks/>
          </p:cNvSpPr>
          <p:nvPr/>
        </p:nvSpPr>
        <p:spPr bwMode="auto">
          <a:xfrm flipH="1">
            <a:off x="1802607" y="6215255"/>
            <a:ext cx="258763" cy="1352574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02">
            <a:extLst>
              <a:ext uri="{FF2B5EF4-FFF2-40B4-BE49-F238E27FC236}">
                <a16:creationId xmlns:a16="http://schemas.microsoft.com/office/drawing/2014/main" id="{2729C6F2-181D-4DE2-9C98-DFB46904A292}"/>
              </a:ext>
            </a:extLst>
          </p:cNvPr>
          <p:cNvSpPr>
            <a:spLocks/>
          </p:cNvSpPr>
          <p:nvPr/>
        </p:nvSpPr>
        <p:spPr bwMode="auto">
          <a:xfrm>
            <a:off x="1802607" y="6378894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98A6FF-A1CD-4678-BCC7-E9ED4BC1A096}"/>
              </a:ext>
            </a:extLst>
          </p:cNvPr>
          <p:cNvSpPr txBox="1"/>
          <p:nvPr/>
        </p:nvSpPr>
        <p:spPr>
          <a:xfrm>
            <a:off x="4699001" y="45184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A52504-408C-4C50-A0AD-7CE29E51EB4C}"/>
              </a:ext>
            </a:extLst>
          </p:cNvPr>
          <p:cNvSpPr txBox="1"/>
          <p:nvPr/>
        </p:nvSpPr>
        <p:spPr>
          <a:xfrm>
            <a:off x="1039366" y="52652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10E169-FD7E-4E0C-9B32-11F33AF1DB6B}"/>
              </a:ext>
            </a:extLst>
          </p:cNvPr>
          <p:cNvSpPr txBox="1"/>
          <p:nvPr/>
        </p:nvSpPr>
        <p:spPr>
          <a:xfrm>
            <a:off x="2492007" y="4437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grpSp>
        <p:nvGrpSpPr>
          <p:cNvPr id="71" name="Group 182">
            <a:extLst>
              <a:ext uri="{FF2B5EF4-FFF2-40B4-BE49-F238E27FC236}">
                <a16:creationId xmlns:a16="http://schemas.microsoft.com/office/drawing/2014/main" id="{071B38C5-0EA3-45DB-8B27-1280FF436919}"/>
              </a:ext>
            </a:extLst>
          </p:cNvPr>
          <p:cNvGrpSpPr>
            <a:grpSpLocks/>
          </p:cNvGrpSpPr>
          <p:nvPr/>
        </p:nvGrpSpPr>
        <p:grpSpPr bwMode="auto">
          <a:xfrm>
            <a:off x="4799649" y="4970696"/>
            <a:ext cx="287338" cy="787400"/>
            <a:chOff x="2449" y="2688"/>
            <a:chExt cx="181" cy="496"/>
          </a:xfrm>
        </p:grpSpPr>
        <p:sp>
          <p:nvSpPr>
            <p:cNvPr id="72" name="Line 183">
              <a:extLst>
                <a:ext uri="{FF2B5EF4-FFF2-40B4-BE49-F238E27FC236}">
                  <a16:creationId xmlns:a16="http://schemas.microsoft.com/office/drawing/2014/main" id="{B25B9FB4-AD30-4218-9B55-8E31118F7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84">
              <a:extLst>
                <a:ext uri="{FF2B5EF4-FFF2-40B4-BE49-F238E27FC236}">
                  <a16:creationId xmlns:a16="http://schemas.microsoft.com/office/drawing/2014/main" id="{EB9E7DFD-4B18-42D1-9FD5-D358E5F0F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185">
              <a:extLst>
                <a:ext uri="{FF2B5EF4-FFF2-40B4-BE49-F238E27FC236}">
                  <a16:creationId xmlns:a16="http://schemas.microsoft.com/office/drawing/2014/main" id="{7DDF6833-A623-4EB7-82B0-9A4AAB035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5" name="Freeform 186">
                <a:extLst>
                  <a:ext uri="{FF2B5EF4-FFF2-40B4-BE49-F238E27FC236}">
                    <a16:creationId xmlns:a16="http://schemas.microsoft.com/office/drawing/2014/main" id="{6547DD69-4716-4248-A558-40FD540AD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87">
                <a:extLst>
                  <a:ext uri="{FF2B5EF4-FFF2-40B4-BE49-F238E27FC236}">
                    <a16:creationId xmlns:a16="http://schemas.microsoft.com/office/drawing/2014/main" id="{EBE0959F-C982-470B-B2E5-A09D616E5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5D5E4B73-A2E7-42A6-B9A3-E061B083FC85}"/>
              </a:ext>
            </a:extLst>
          </p:cNvPr>
          <p:cNvGrpSpPr>
            <a:grpSpLocks/>
          </p:cNvGrpSpPr>
          <p:nvPr/>
        </p:nvGrpSpPr>
        <p:grpSpPr bwMode="auto">
          <a:xfrm>
            <a:off x="5182589" y="5523321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2B079723-5B86-4A09-A21F-AF42BBD03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BD39FCBD-2592-487A-9D34-EE9D55AE7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7DA725C9-DEDB-4BE7-9EF7-1AD9D3820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37">
            <a:extLst>
              <a:ext uri="{FF2B5EF4-FFF2-40B4-BE49-F238E27FC236}">
                <a16:creationId xmlns:a16="http://schemas.microsoft.com/office/drawing/2014/main" id="{E8E78FAB-2766-4BAE-9787-F83D4659F0D0}"/>
              </a:ext>
            </a:extLst>
          </p:cNvPr>
          <p:cNvGrpSpPr>
            <a:grpSpLocks/>
          </p:cNvGrpSpPr>
          <p:nvPr/>
        </p:nvGrpSpPr>
        <p:grpSpPr bwMode="auto">
          <a:xfrm>
            <a:off x="5062902" y="6133167"/>
            <a:ext cx="285750" cy="781050"/>
            <a:chOff x="2496" y="2112"/>
            <a:chExt cx="181" cy="499"/>
          </a:xfrm>
        </p:grpSpPr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34F21289-EFE2-44F2-8F67-6A56E06FF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AE09DD80-8935-41FC-85B7-34470B58D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40">
              <a:extLst>
                <a:ext uri="{FF2B5EF4-FFF2-40B4-BE49-F238E27FC236}">
                  <a16:creationId xmlns:a16="http://schemas.microsoft.com/office/drawing/2014/main" id="{AE6BD2EB-8280-4F84-9415-5B7EDC999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85" name="Freeform 41">
                <a:extLst>
                  <a:ext uri="{FF2B5EF4-FFF2-40B4-BE49-F238E27FC236}">
                    <a16:creationId xmlns:a16="http://schemas.microsoft.com/office/drawing/2014/main" id="{999E1788-E1ED-4E4A-98B5-E895BDEBD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42">
                <a:extLst>
                  <a:ext uri="{FF2B5EF4-FFF2-40B4-BE49-F238E27FC236}">
                    <a16:creationId xmlns:a16="http://schemas.microsoft.com/office/drawing/2014/main" id="{886CC988-E9BB-4515-BABE-8ADDE0B59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3">
                <a:extLst>
                  <a:ext uri="{FF2B5EF4-FFF2-40B4-BE49-F238E27FC236}">
                    <a16:creationId xmlns:a16="http://schemas.microsoft.com/office/drawing/2014/main" id="{0894FA80-6B70-49E3-85E9-0ECD56565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8" name="Group 288">
            <a:extLst>
              <a:ext uri="{FF2B5EF4-FFF2-40B4-BE49-F238E27FC236}">
                <a16:creationId xmlns:a16="http://schemas.microsoft.com/office/drawing/2014/main" id="{EB68860E-C846-4F5A-A0D2-66436085A102}"/>
              </a:ext>
            </a:extLst>
          </p:cNvPr>
          <p:cNvGrpSpPr>
            <a:grpSpLocks/>
          </p:cNvGrpSpPr>
          <p:nvPr/>
        </p:nvGrpSpPr>
        <p:grpSpPr bwMode="auto">
          <a:xfrm>
            <a:off x="5945400" y="6252458"/>
            <a:ext cx="222250" cy="858838"/>
            <a:chOff x="384" y="816"/>
            <a:chExt cx="140" cy="541"/>
          </a:xfrm>
        </p:grpSpPr>
        <p:sp>
          <p:nvSpPr>
            <p:cNvPr id="89" name="Line 289">
              <a:extLst>
                <a:ext uri="{FF2B5EF4-FFF2-40B4-BE49-F238E27FC236}">
                  <a16:creationId xmlns:a16="http://schemas.microsoft.com/office/drawing/2014/main" id="{AC74CF51-9CCF-4BDC-969C-4561A3F7C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0">
              <a:extLst>
                <a:ext uri="{FF2B5EF4-FFF2-40B4-BE49-F238E27FC236}">
                  <a16:creationId xmlns:a16="http://schemas.microsoft.com/office/drawing/2014/main" id="{FF9B03B9-3753-4FBA-ADDF-EA9CD28F2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91">
              <a:extLst>
                <a:ext uri="{FF2B5EF4-FFF2-40B4-BE49-F238E27FC236}">
                  <a16:creationId xmlns:a16="http://schemas.microsoft.com/office/drawing/2014/main" id="{8742BA7B-CCB3-42BB-B18A-B8262D0DA1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FFE905C7-7286-4D79-BB55-848E3A234822}"/>
              </a:ext>
            </a:extLst>
          </p:cNvPr>
          <p:cNvSpPr txBox="1"/>
          <p:nvPr/>
        </p:nvSpPr>
        <p:spPr>
          <a:xfrm>
            <a:off x="5945400" y="58707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F90037-9FC6-4D4D-A57F-A2651E11287C}"/>
              </a:ext>
            </a:extLst>
          </p:cNvPr>
          <p:cNvSpPr txBox="1"/>
          <p:nvPr/>
        </p:nvSpPr>
        <p:spPr>
          <a:xfrm>
            <a:off x="1663701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D749CB2-173C-44E3-8723-606AE2EBAE44}"/>
              </a:ext>
            </a:extLst>
          </p:cNvPr>
          <p:cNvSpPr txBox="1"/>
          <p:nvPr/>
        </p:nvSpPr>
        <p:spPr>
          <a:xfrm>
            <a:off x="5204198" y="51872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B1855E6-90CB-4E93-B627-3D37A4AFB373}"/>
              </a:ext>
            </a:extLst>
          </p:cNvPr>
          <p:cNvCxnSpPr>
            <a:cxnSpLocks/>
          </p:cNvCxnSpPr>
          <p:nvPr/>
        </p:nvCxnSpPr>
        <p:spPr>
          <a:xfrm>
            <a:off x="2509024" y="7605032"/>
            <a:ext cx="50005" cy="56084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intention is for Shooters to only see T1-T4 from P1, and T5-7 from P2. Also, T5-T7 must be hidden to the right of the trees. Set up the center barricade and T5-T7 in such a manner that this happens.</a:t>
            </a:r>
          </a:p>
          <a:p>
            <a:r>
              <a:rPr lang="en-US" sz="1400" dirty="0"/>
              <a:t>Use the 2 Trees for P1 and P2.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6171-88FD-460A-95A0-B1E6F403B46D}"/>
              </a:ext>
            </a:extLst>
          </p:cNvPr>
          <p:cNvSpPr txBox="1"/>
          <p:nvPr/>
        </p:nvSpPr>
        <p:spPr>
          <a:xfrm>
            <a:off x="2421492" y="3352800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E21AF208-FC0B-4D26-A32B-D59C2BA2E66D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4151872"/>
            <a:ext cx="287338" cy="790575"/>
            <a:chOff x="528" y="240"/>
            <a:chExt cx="181" cy="498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3A9238B8-E41C-4CC7-A140-0772D002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1F19CCC3-F0D4-431A-BF53-3B901942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92FDAC5-BE44-4424-8A92-8BB29224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7">
            <a:extLst>
              <a:ext uri="{FF2B5EF4-FFF2-40B4-BE49-F238E27FC236}">
                <a16:creationId xmlns:a16="http://schemas.microsoft.com/office/drawing/2014/main" id="{6B38DC9F-A74A-4871-9C3F-A5D76E5371E2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7677150"/>
            <a:ext cx="285750" cy="781050"/>
            <a:chOff x="2496" y="2112"/>
            <a:chExt cx="181" cy="499"/>
          </a:xfrm>
        </p:grpSpPr>
        <p:sp>
          <p:nvSpPr>
            <p:cNvPr id="12" name="Line 38">
              <a:extLst>
                <a:ext uri="{FF2B5EF4-FFF2-40B4-BE49-F238E27FC236}">
                  <a16:creationId xmlns:a16="http://schemas.microsoft.com/office/drawing/2014/main" id="{2E114E8C-EF26-4D5D-9FD0-A7D8EB16B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9">
              <a:extLst>
                <a:ext uri="{FF2B5EF4-FFF2-40B4-BE49-F238E27FC236}">
                  <a16:creationId xmlns:a16="http://schemas.microsoft.com/office/drawing/2014/main" id="{CDE45B60-439E-4F29-958F-33A5F8C62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40">
              <a:extLst>
                <a:ext uri="{FF2B5EF4-FFF2-40B4-BE49-F238E27FC236}">
                  <a16:creationId xmlns:a16="http://schemas.microsoft.com/office/drawing/2014/main" id="{407D0F50-6076-4F8D-9531-B095BA805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5" name="Freeform 41">
                <a:extLst>
                  <a:ext uri="{FF2B5EF4-FFF2-40B4-BE49-F238E27FC236}">
                    <a16:creationId xmlns:a16="http://schemas.microsoft.com/office/drawing/2014/main" id="{4E8B195F-415E-457C-8616-4FF25B057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42">
                <a:extLst>
                  <a:ext uri="{FF2B5EF4-FFF2-40B4-BE49-F238E27FC236}">
                    <a16:creationId xmlns:a16="http://schemas.microsoft.com/office/drawing/2014/main" id="{2E7DBB8D-0B9B-4525-9286-AB5E56544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3">
                <a:extLst>
                  <a:ext uri="{FF2B5EF4-FFF2-40B4-BE49-F238E27FC236}">
                    <a16:creationId xmlns:a16="http://schemas.microsoft.com/office/drawing/2014/main" id="{02F81214-2BED-4702-83AD-A309D34CB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44">
            <a:extLst>
              <a:ext uri="{FF2B5EF4-FFF2-40B4-BE49-F238E27FC236}">
                <a16:creationId xmlns:a16="http://schemas.microsoft.com/office/drawing/2014/main" id="{CD59A268-E97F-4747-ADA2-D572579E32B1}"/>
              </a:ext>
            </a:extLst>
          </p:cNvPr>
          <p:cNvGrpSpPr>
            <a:grpSpLocks/>
          </p:cNvGrpSpPr>
          <p:nvPr/>
        </p:nvGrpSpPr>
        <p:grpSpPr bwMode="auto">
          <a:xfrm>
            <a:off x="2528640" y="4990364"/>
            <a:ext cx="287338" cy="787400"/>
            <a:chOff x="1756" y="2113"/>
            <a:chExt cx="181" cy="499"/>
          </a:xfrm>
        </p:grpSpPr>
        <p:sp>
          <p:nvSpPr>
            <p:cNvPr id="19" name="Line 45">
              <a:extLst>
                <a:ext uri="{FF2B5EF4-FFF2-40B4-BE49-F238E27FC236}">
                  <a16:creationId xmlns:a16="http://schemas.microsoft.com/office/drawing/2014/main" id="{DB28F0F3-41C3-46D3-B1DB-17E6A690F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6">
              <a:extLst>
                <a:ext uri="{FF2B5EF4-FFF2-40B4-BE49-F238E27FC236}">
                  <a16:creationId xmlns:a16="http://schemas.microsoft.com/office/drawing/2014/main" id="{5F504F45-F600-4F60-92B3-08B39102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47">
              <a:extLst>
                <a:ext uri="{FF2B5EF4-FFF2-40B4-BE49-F238E27FC236}">
                  <a16:creationId xmlns:a16="http://schemas.microsoft.com/office/drawing/2014/main" id="{51448874-37FD-4310-9F39-07620448E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2" name="Freeform 48">
                <a:extLst>
                  <a:ext uri="{FF2B5EF4-FFF2-40B4-BE49-F238E27FC236}">
                    <a16:creationId xmlns:a16="http://schemas.microsoft.com/office/drawing/2014/main" id="{856AB1CB-DD81-4C60-B2FA-CC3025528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9">
                <a:extLst>
                  <a:ext uri="{FF2B5EF4-FFF2-40B4-BE49-F238E27FC236}">
                    <a16:creationId xmlns:a16="http://schemas.microsoft.com/office/drawing/2014/main" id="{87D7DC9E-8106-49AA-8403-6D7E1B6B8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0">
                <a:extLst>
                  <a:ext uri="{FF2B5EF4-FFF2-40B4-BE49-F238E27FC236}">
                    <a16:creationId xmlns:a16="http://schemas.microsoft.com/office/drawing/2014/main" id="{3B974CEA-2BBA-4DE1-B7A1-7F226FD00A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" name="Group 278">
            <a:extLst>
              <a:ext uri="{FF2B5EF4-FFF2-40B4-BE49-F238E27FC236}">
                <a16:creationId xmlns:a16="http://schemas.microsoft.com/office/drawing/2014/main" id="{5B51DD95-E343-4E94-8484-AD807F68407C}"/>
              </a:ext>
            </a:extLst>
          </p:cNvPr>
          <p:cNvGrpSpPr>
            <a:grpSpLocks/>
          </p:cNvGrpSpPr>
          <p:nvPr/>
        </p:nvGrpSpPr>
        <p:grpSpPr bwMode="auto">
          <a:xfrm>
            <a:off x="2529419" y="5882226"/>
            <a:ext cx="287338" cy="787400"/>
            <a:chOff x="2208" y="240"/>
            <a:chExt cx="181" cy="496"/>
          </a:xfrm>
        </p:grpSpPr>
        <p:sp>
          <p:nvSpPr>
            <p:cNvPr id="26" name="Line 279">
              <a:extLst>
                <a:ext uri="{FF2B5EF4-FFF2-40B4-BE49-F238E27FC236}">
                  <a16:creationId xmlns:a16="http://schemas.microsoft.com/office/drawing/2014/main" id="{E4A5EEFF-90C4-4D89-B214-1F86CB338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0">
              <a:extLst>
                <a:ext uri="{FF2B5EF4-FFF2-40B4-BE49-F238E27FC236}">
                  <a16:creationId xmlns:a16="http://schemas.microsoft.com/office/drawing/2014/main" id="{9E08C30C-8494-4580-A273-CA00B229B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81">
              <a:extLst>
                <a:ext uri="{FF2B5EF4-FFF2-40B4-BE49-F238E27FC236}">
                  <a16:creationId xmlns:a16="http://schemas.microsoft.com/office/drawing/2014/main" id="{422AFD7E-0ABE-4128-A935-ABA00C8C1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2">
              <a:extLst>
                <a:ext uri="{FF2B5EF4-FFF2-40B4-BE49-F238E27FC236}">
                  <a16:creationId xmlns:a16="http://schemas.microsoft.com/office/drawing/2014/main" id="{D48A8A64-C830-477D-BB0E-45C850B518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70">
            <a:extLst>
              <a:ext uri="{FF2B5EF4-FFF2-40B4-BE49-F238E27FC236}">
                <a16:creationId xmlns:a16="http://schemas.microsoft.com/office/drawing/2014/main" id="{4AE28E11-2E3B-4FAE-85E4-CFC47527DD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6789473"/>
            <a:ext cx="288925" cy="787400"/>
            <a:chOff x="1008" y="2592"/>
            <a:chExt cx="182" cy="496"/>
          </a:xfrm>
        </p:grpSpPr>
        <p:sp>
          <p:nvSpPr>
            <p:cNvPr id="31" name="Line 171">
              <a:extLst>
                <a:ext uri="{FF2B5EF4-FFF2-40B4-BE49-F238E27FC236}">
                  <a16:creationId xmlns:a16="http://schemas.microsoft.com/office/drawing/2014/main" id="{B3E0EF04-3154-47A0-AF7D-46E4E779D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72">
              <a:extLst>
                <a:ext uri="{FF2B5EF4-FFF2-40B4-BE49-F238E27FC236}">
                  <a16:creationId xmlns:a16="http://schemas.microsoft.com/office/drawing/2014/main" id="{787F2D9F-A109-422E-9236-BF708121A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173">
              <a:extLst>
                <a:ext uri="{FF2B5EF4-FFF2-40B4-BE49-F238E27FC236}">
                  <a16:creationId xmlns:a16="http://schemas.microsoft.com/office/drawing/2014/main" id="{A9CD5B56-E29E-4A73-ABB6-F65BF8399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4" name="Freeform 174">
                <a:extLst>
                  <a:ext uri="{FF2B5EF4-FFF2-40B4-BE49-F238E27FC236}">
                    <a16:creationId xmlns:a16="http://schemas.microsoft.com/office/drawing/2014/main" id="{0BC7D818-6328-44AC-803C-40CE48CB7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5">
                <a:extLst>
                  <a:ext uri="{FF2B5EF4-FFF2-40B4-BE49-F238E27FC236}">
                    <a16:creationId xmlns:a16="http://schemas.microsoft.com/office/drawing/2014/main" id="{381A9D94-5848-499D-B269-EC53BCF94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F4F07DA-348B-4D4A-873F-128D71E509A9}"/>
              </a:ext>
            </a:extLst>
          </p:cNvPr>
          <p:cNvSpPr txBox="1"/>
          <p:nvPr/>
        </p:nvSpPr>
        <p:spPr>
          <a:xfrm>
            <a:off x="2089793" y="4274263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Standard 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80C205-7EB5-4A02-B4A0-B932A251544E}"/>
              </a:ext>
            </a:extLst>
          </p:cNvPr>
          <p:cNvSpPr txBox="1"/>
          <p:nvPr/>
        </p:nvSpPr>
        <p:spPr>
          <a:xfrm>
            <a:off x="2085618" y="5092282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00728B-D02B-4B10-9C85-54A71C499CD2}"/>
              </a:ext>
            </a:extLst>
          </p:cNvPr>
          <p:cNvSpPr txBox="1"/>
          <p:nvPr/>
        </p:nvSpPr>
        <p:spPr>
          <a:xfrm>
            <a:off x="2085618" y="5989791"/>
            <a:ext cx="404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4EF994-FAFD-46DB-B53C-4F4C0E0B5723}"/>
              </a:ext>
            </a:extLst>
          </p:cNvPr>
          <p:cNvSpPr txBox="1"/>
          <p:nvPr/>
        </p:nvSpPr>
        <p:spPr>
          <a:xfrm>
            <a:off x="2085618" y="6857285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Headshot Target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6A0BB9-46AC-4D7B-B695-9B3778010BB2}"/>
              </a:ext>
            </a:extLst>
          </p:cNvPr>
          <p:cNvSpPr txBox="1"/>
          <p:nvPr/>
        </p:nvSpPr>
        <p:spPr>
          <a:xfrm>
            <a:off x="2085618" y="774528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271</Words>
  <Application>Microsoft Office PowerPoint</Application>
  <PresentationFormat>Custom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2019-12-03T02:12:18Z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