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74" r:id="rId2"/>
    <p:sldId id="279" r:id="rId3"/>
    <p:sldId id="276" r:id="rId4"/>
    <p:sldId id="275" r:id="rId5"/>
    <p:sldId id="280" r:id="rId6"/>
    <p:sldId id="282" r:id="rId7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14" autoAdjust="0"/>
  </p:normalViewPr>
  <p:slideViewPr>
    <p:cSldViewPr>
      <p:cViewPr varScale="1">
        <p:scale>
          <a:sx n="77" d="100"/>
          <a:sy n="77" d="100"/>
        </p:scale>
        <p:origin x="3042" y="102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27.09.2019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9177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7829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96227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97EDFDA-7D6C-4806-A58C-1CCA1C0A55B5}" type="slidenum">
              <a:rPr lang="en-US" altLang="en-US"/>
              <a:pPr eaLnBrk="1" hangingPunct="1"/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0788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671326"/>
              </p:ext>
            </p:extLst>
          </p:nvPr>
        </p:nvGraphicFramePr>
        <p:xfrm>
          <a:off x="152400" y="152400"/>
          <a:ext cx="7010400" cy="3962241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Interlake Sporting Association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North Pistol, A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Stage Name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Course Designer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338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SCENARIO: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Unlimited/Limited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X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5 IDPA, 1 NT, 1 PP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CONCEALMENT:     Required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Muzzle safe markers / 180 </a:t>
                      </a: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degree rule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SO NOTES: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6192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NOTES: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83C37ED-C883-4E05-A4CD-CA5848ED724F}"/>
              </a:ext>
            </a:extLst>
          </p:cNvPr>
          <p:cNvCxnSpPr>
            <a:cxnSpLocks/>
          </p:cNvCxnSpPr>
          <p:nvPr/>
        </p:nvCxnSpPr>
        <p:spPr>
          <a:xfrm flipH="1">
            <a:off x="-2231585" y="4114641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8CFCFEF-A970-44DF-80D4-96841A4555B8}"/>
              </a:ext>
            </a:extLst>
          </p:cNvPr>
          <p:cNvSpPr txBox="1"/>
          <p:nvPr/>
        </p:nvSpPr>
        <p:spPr>
          <a:xfrm>
            <a:off x="-1280872" y="3929975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F92D28-E066-4E19-90CC-A11E701B0223}"/>
              </a:ext>
            </a:extLst>
          </p:cNvPr>
          <p:cNvSpPr txBox="1"/>
          <p:nvPr/>
        </p:nvSpPr>
        <p:spPr>
          <a:xfrm>
            <a:off x="-4893397" y="3929975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29ABA5-3995-406B-BC0E-0912CF9192D3}"/>
              </a:ext>
            </a:extLst>
          </p:cNvPr>
          <p:cNvSpPr txBox="1"/>
          <p:nvPr/>
        </p:nvSpPr>
        <p:spPr>
          <a:xfrm>
            <a:off x="-3657600" y="3745309"/>
            <a:ext cx="671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PP1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88B4CD4-BFA6-4326-AB59-30CF58E99B7A}"/>
              </a:ext>
            </a:extLst>
          </p:cNvPr>
          <p:cNvGrpSpPr/>
          <p:nvPr/>
        </p:nvGrpSpPr>
        <p:grpSpPr>
          <a:xfrm>
            <a:off x="-2095488" y="1144026"/>
            <a:ext cx="685800" cy="587829"/>
            <a:chOff x="166468" y="7843451"/>
            <a:chExt cx="685800" cy="587829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D8D1E98-35B8-47BC-8713-BB37D2950B08}"/>
                </a:ext>
              </a:extLst>
            </p:cNvPr>
            <p:cNvGrpSpPr/>
            <p:nvPr/>
          </p:nvGrpSpPr>
          <p:grpSpPr>
            <a:xfrm>
              <a:off x="381000" y="7843451"/>
              <a:ext cx="246270" cy="304469"/>
              <a:chOff x="439530" y="6246813"/>
              <a:chExt cx="339943" cy="567994"/>
            </a:xfrm>
          </p:grpSpPr>
          <p:sp>
            <p:nvSpPr>
              <p:cNvPr id="12" name="Isosceles Triangle 11">
                <a:extLst>
                  <a:ext uri="{FF2B5EF4-FFF2-40B4-BE49-F238E27FC236}">
                    <a16:creationId xmlns:a16="http://schemas.microsoft.com/office/drawing/2014/main" id="{D1B80622-7AB5-4516-A63F-C051A368754A}"/>
                  </a:ext>
                </a:extLst>
              </p:cNvPr>
              <p:cNvSpPr/>
              <p:nvPr/>
            </p:nvSpPr>
            <p:spPr>
              <a:xfrm>
                <a:off x="457200" y="6246813"/>
                <a:ext cx="304800" cy="512683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F0C054-3235-4B92-A910-B42219AC77AF}"/>
                  </a:ext>
                </a:extLst>
              </p:cNvPr>
              <p:cNvSpPr/>
              <p:nvPr/>
            </p:nvSpPr>
            <p:spPr>
              <a:xfrm>
                <a:off x="533400" y="6248400"/>
                <a:ext cx="152400" cy="761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1E38568-0700-4862-97C5-E7441326627F}"/>
                  </a:ext>
                </a:extLst>
              </p:cNvPr>
              <p:cNvSpPr/>
              <p:nvPr/>
            </p:nvSpPr>
            <p:spPr>
              <a:xfrm>
                <a:off x="439530" y="6738686"/>
                <a:ext cx="339943" cy="7612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613EE68-4AB9-46AA-AE53-D5FAFA535F66}"/>
                </a:ext>
              </a:extLst>
            </p:cNvPr>
            <p:cNvSpPr txBox="1"/>
            <p:nvPr/>
          </p:nvSpPr>
          <p:spPr>
            <a:xfrm>
              <a:off x="166468" y="8092726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Muzzle safe cone</a:t>
              </a:r>
            </a:p>
          </p:txBody>
        </p:sp>
      </p:grpSp>
      <p:pic>
        <p:nvPicPr>
          <p:cNvPr id="15" name="Picture 2" descr="http://www.idpa.com/MISC/Logos/SquareLogo/SquareLOGO-IDPA180.jpg">
            <a:extLst>
              <a:ext uri="{FF2B5EF4-FFF2-40B4-BE49-F238E27FC236}">
                <a16:creationId xmlns:a16="http://schemas.microsoft.com/office/drawing/2014/main" id="{78331418-D313-4EEF-827D-C41821AC6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483" y="203200"/>
            <a:ext cx="930980" cy="93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241F0D7-7198-437D-B338-F532854EF1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85725"/>
            <a:ext cx="1085850" cy="1133475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AF159CE-0BDC-49B1-AE25-052BB909AC68}"/>
              </a:ext>
            </a:extLst>
          </p:cNvPr>
          <p:cNvCxnSpPr>
            <a:cxnSpLocks/>
          </p:cNvCxnSpPr>
          <p:nvPr/>
        </p:nvCxnSpPr>
        <p:spPr>
          <a:xfrm flipH="1">
            <a:off x="-2239889" y="4483973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27EBCBE-43FB-4F91-8696-2573A6752F13}"/>
              </a:ext>
            </a:extLst>
          </p:cNvPr>
          <p:cNvSpPr txBox="1"/>
          <p:nvPr/>
        </p:nvSpPr>
        <p:spPr>
          <a:xfrm>
            <a:off x="-1289176" y="4299307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P2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4252726-E5A4-4AE0-A019-A8D51313B6DB}"/>
              </a:ext>
            </a:extLst>
          </p:cNvPr>
          <p:cNvCxnSpPr>
            <a:cxnSpLocks/>
          </p:cNvCxnSpPr>
          <p:nvPr/>
        </p:nvCxnSpPr>
        <p:spPr>
          <a:xfrm flipH="1">
            <a:off x="-2231585" y="4800600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008A19D-4FE2-47C2-9077-48A19F4AA6A0}"/>
              </a:ext>
            </a:extLst>
          </p:cNvPr>
          <p:cNvSpPr txBox="1"/>
          <p:nvPr/>
        </p:nvSpPr>
        <p:spPr>
          <a:xfrm>
            <a:off x="-1280872" y="4615934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P3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99F8F1-8BA5-4CF9-BEE0-23A8E4F27B2C}"/>
              </a:ext>
            </a:extLst>
          </p:cNvPr>
          <p:cNvCxnSpPr>
            <a:cxnSpLocks/>
          </p:cNvCxnSpPr>
          <p:nvPr/>
        </p:nvCxnSpPr>
        <p:spPr>
          <a:xfrm flipH="1">
            <a:off x="-2231585" y="5150631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76CF089-BBC7-45B9-83AF-532DA560EE2F}"/>
              </a:ext>
            </a:extLst>
          </p:cNvPr>
          <p:cNvSpPr txBox="1"/>
          <p:nvPr/>
        </p:nvSpPr>
        <p:spPr>
          <a:xfrm>
            <a:off x="-1280872" y="4965965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P4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0C2C5EA-81C2-4309-827C-999BB72D4C32}"/>
              </a:ext>
            </a:extLst>
          </p:cNvPr>
          <p:cNvCxnSpPr>
            <a:cxnSpLocks/>
          </p:cNvCxnSpPr>
          <p:nvPr/>
        </p:nvCxnSpPr>
        <p:spPr>
          <a:xfrm flipH="1">
            <a:off x="-2239889" y="5519963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0581C72-1218-4104-A10E-427494DCD5A0}"/>
              </a:ext>
            </a:extLst>
          </p:cNvPr>
          <p:cNvSpPr txBox="1"/>
          <p:nvPr/>
        </p:nvSpPr>
        <p:spPr>
          <a:xfrm>
            <a:off x="-1289176" y="5335297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P5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F88C511-DD74-4781-BF7B-650A8E379461}"/>
              </a:ext>
            </a:extLst>
          </p:cNvPr>
          <p:cNvCxnSpPr>
            <a:cxnSpLocks/>
          </p:cNvCxnSpPr>
          <p:nvPr/>
        </p:nvCxnSpPr>
        <p:spPr>
          <a:xfrm flipH="1">
            <a:off x="-2231585" y="5836590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D71B29D-834C-4279-B585-F65E19B02C9B}"/>
              </a:ext>
            </a:extLst>
          </p:cNvPr>
          <p:cNvSpPr txBox="1"/>
          <p:nvPr/>
        </p:nvSpPr>
        <p:spPr>
          <a:xfrm>
            <a:off x="-1280872" y="5651924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A77C749-16C6-4C0C-AB90-659EB8C5F358}"/>
              </a:ext>
            </a:extLst>
          </p:cNvPr>
          <p:cNvSpPr txBox="1"/>
          <p:nvPr/>
        </p:nvSpPr>
        <p:spPr>
          <a:xfrm>
            <a:off x="-4893397" y="424660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444BFB-F4CC-440D-AFA2-3322CBF48886}"/>
              </a:ext>
            </a:extLst>
          </p:cNvPr>
          <p:cNvSpPr txBox="1"/>
          <p:nvPr/>
        </p:nvSpPr>
        <p:spPr>
          <a:xfrm>
            <a:off x="-4885093" y="456322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95516F6-6F63-48CF-BF34-F3E0AA577BDC}"/>
              </a:ext>
            </a:extLst>
          </p:cNvPr>
          <p:cNvSpPr txBox="1"/>
          <p:nvPr/>
        </p:nvSpPr>
        <p:spPr>
          <a:xfrm>
            <a:off x="-4893397" y="486481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E3BF47C-E13B-40A5-8D12-D978D0EA9CD3}"/>
              </a:ext>
            </a:extLst>
          </p:cNvPr>
          <p:cNvSpPr txBox="1"/>
          <p:nvPr/>
        </p:nvSpPr>
        <p:spPr>
          <a:xfrm>
            <a:off x="-4893397" y="518144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B5A6A0-112B-481A-BA7B-09087685E56A}"/>
              </a:ext>
            </a:extLst>
          </p:cNvPr>
          <p:cNvSpPr txBox="1"/>
          <p:nvPr/>
        </p:nvSpPr>
        <p:spPr>
          <a:xfrm>
            <a:off x="-4885093" y="54980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0FDE968-C3B6-4DFC-B28C-E6212A7A86A6}"/>
              </a:ext>
            </a:extLst>
          </p:cNvPr>
          <p:cNvSpPr txBox="1"/>
          <p:nvPr/>
        </p:nvSpPr>
        <p:spPr>
          <a:xfrm>
            <a:off x="-4886032" y="583649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T7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9D624F7-F612-47AE-B9D7-F7CDF7CCDF5D}"/>
              </a:ext>
            </a:extLst>
          </p:cNvPr>
          <p:cNvSpPr txBox="1"/>
          <p:nvPr/>
        </p:nvSpPr>
        <p:spPr>
          <a:xfrm>
            <a:off x="-4886032" y="615312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T8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9E37E96-E730-4814-BF3A-F8E51873D2A0}"/>
              </a:ext>
            </a:extLst>
          </p:cNvPr>
          <p:cNvSpPr txBox="1"/>
          <p:nvPr/>
        </p:nvSpPr>
        <p:spPr>
          <a:xfrm>
            <a:off x="-4877728" y="646975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T9</a:t>
            </a:r>
            <a:endParaRPr lang="en-US" b="1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F969308-7D46-4DB9-BEEA-20816E324E23}"/>
              </a:ext>
            </a:extLst>
          </p:cNvPr>
          <p:cNvGrpSpPr/>
          <p:nvPr/>
        </p:nvGrpSpPr>
        <p:grpSpPr>
          <a:xfrm>
            <a:off x="-4103925" y="7696200"/>
            <a:ext cx="782081" cy="442872"/>
            <a:chOff x="3048000" y="8001000"/>
            <a:chExt cx="782081" cy="442872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48600EF4-164F-42FF-B187-712D84A335B7}"/>
                </a:ext>
              </a:extLst>
            </p:cNvPr>
            <p:cNvGrpSpPr/>
            <p:nvPr/>
          </p:nvGrpSpPr>
          <p:grpSpPr>
            <a:xfrm>
              <a:off x="3124200" y="8001000"/>
              <a:ext cx="533400" cy="442872"/>
              <a:chOff x="-3768057" y="7612224"/>
              <a:chExt cx="533400" cy="442872"/>
            </a:xfrm>
          </p:grpSpPr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E588111A-4FAC-475D-859A-8FF77351091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6" y="7622912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E8D194CC-FA79-4AB2-A5B9-D9EDA4FE823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234658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0A9D47D5-A2EB-44BF-A065-886B7A572F2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DA1AF15C-C735-4AF2-94E2-1586933FC2F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8055095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8137490-2EBA-468D-B6FF-EF23995D039D}"/>
                </a:ext>
              </a:extLst>
            </p:cNvPr>
            <p:cNvSpPr txBox="1"/>
            <p:nvPr/>
          </p:nvSpPr>
          <p:spPr>
            <a:xfrm>
              <a:off x="3048000" y="8037770"/>
              <a:ext cx="782081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start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F2AB3A1-F1B1-401F-9E78-BA48410E6371}"/>
              </a:ext>
            </a:extLst>
          </p:cNvPr>
          <p:cNvGrpSpPr/>
          <p:nvPr/>
        </p:nvGrpSpPr>
        <p:grpSpPr>
          <a:xfrm>
            <a:off x="-3227627" y="7659430"/>
            <a:ext cx="533400" cy="442872"/>
            <a:chOff x="3124200" y="8001000"/>
            <a:chExt cx="533400" cy="442872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45DCB935-9439-4664-A076-2F397F659180}"/>
                </a:ext>
              </a:extLst>
            </p:cNvPr>
            <p:cNvGrpSpPr/>
            <p:nvPr/>
          </p:nvGrpSpPr>
          <p:grpSpPr>
            <a:xfrm>
              <a:off x="3124200" y="8001000"/>
              <a:ext cx="533400" cy="442872"/>
              <a:chOff x="-3768057" y="7612224"/>
              <a:chExt cx="533400" cy="442872"/>
            </a:xfrm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AF1B9F08-355E-4234-AAB8-7164EA3306E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6" y="7622912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D043C4AE-1A62-422D-A1A4-A3153B722D8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234658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EDE81815-18E4-4309-8AB3-EE17636F29A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C3F0662B-7FA9-4276-85BD-C290093540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8055095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EBB96EF-23B0-4998-A470-0F61DB683119}"/>
                </a:ext>
              </a:extLst>
            </p:cNvPr>
            <p:cNvSpPr txBox="1"/>
            <p:nvPr/>
          </p:nvSpPr>
          <p:spPr>
            <a:xfrm>
              <a:off x="3189167" y="8037770"/>
              <a:ext cx="33575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A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2755900" y="8166100"/>
            <a:ext cx="393700" cy="1271588"/>
            <a:chOff x="1296" y="5072"/>
            <a:chExt cx="248" cy="801"/>
          </a:xfrm>
        </p:grpSpPr>
        <p:grpSp>
          <p:nvGrpSpPr>
            <p:cNvPr id="4029" name="Group 3"/>
            <p:cNvGrpSpPr>
              <a:grpSpLocks/>
            </p:cNvGrpSpPr>
            <p:nvPr/>
          </p:nvGrpSpPr>
          <p:grpSpPr bwMode="auto">
            <a:xfrm>
              <a:off x="1296" y="5136"/>
              <a:ext cx="231" cy="635"/>
              <a:chOff x="1252" y="5165"/>
              <a:chExt cx="231" cy="635"/>
            </a:xfrm>
          </p:grpSpPr>
          <p:grpSp>
            <p:nvGrpSpPr>
              <p:cNvPr id="4033" name="Group 4"/>
              <p:cNvGrpSpPr>
                <a:grpSpLocks/>
              </p:cNvGrpSpPr>
              <p:nvPr/>
            </p:nvGrpSpPr>
            <p:grpSpPr bwMode="auto">
              <a:xfrm>
                <a:off x="1338" y="5165"/>
                <a:ext cx="138" cy="635"/>
                <a:chOff x="2268" y="4129"/>
                <a:chExt cx="101" cy="465"/>
              </a:xfrm>
            </p:grpSpPr>
            <p:sp>
              <p:nvSpPr>
                <p:cNvPr id="4037" name="Line 5"/>
                <p:cNvSpPr>
                  <a:spLocks noChangeShapeType="1"/>
                </p:cNvSpPr>
                <p:nvPr/>
              </p:nvSpPr>
              <p:spPr bwMode="auto">
                <a:xfrm flipH="1">
                  <a:off x="2363" y="4322"/>
                  <a:ext cx="0" cy="2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38" name="Line 6"/>
                <p:cNvSpPr>
                  <a:spLocks noChangeShapeType="1"/>
                </p:cNvSpPr>
                <p:nvPr/>
              </p:nvSpPr>
              <p:spPr bwMode="auto">
                <a:xfrm flipH="1">
                  <a:off x="2273" y="4305"/>
                  <a:ext cx="0" cy="25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4039" name="Group 7"/>
                <p:cNvGrpSpPr>
                  <a:grpSpLocks/>
                </p:cNvGrpSpPr>
                <p:nvPr/>
              </p:nvGrpSpPr>
              <p:grpSpPr bwMode="auto">
                <a:xfrm>
                  <a:off x="2268" y="4129"/>
                  <a:ext cx="101" cy="286"/>
                  <a:chOff x="2268" y="4129"/>
                  <a:chExt cx="101" cy="286"/>
                </a:xfrm>
              </p:grpSpPr>
              <p:sp>
                <p:nvSpPr>
                  <p:cNvPr id="4040" name="Freeform 8"/>
                  <p:cNvSpPr>
                    <a:spLocks/>
                  </p:cNvSpPr>
                  <p:nvPr/>
                </p:nvSpPr>
                <p:spPr bwMode="auto">
                  <a:xfrm flipH="1">
                    <a:off x="2268" y="4129"/>
                    <a:ext cx="100" cy="286"/>
                  </a:xfrm>
                  <a:custGeom>
                    <a:avLst/>
                    <a:gdLst>
                      <a:gd name="T0" fmla="*/ 315 w 89"/>
                      <a:gd name="T1" fmla="*/ 3 h 328"/>
                      <a:gd name="T2" fmla="*/ 670 w 89"/>
                      <a:gd name="T3" fmla="*/ 0 h 328"/>
                      <a:gd name="T4" fmla="*/ 670 w 89"/>
                      <a:gd name="T5" fmla="*/ 3 h 328"/>
                      <a:gd name="T6" fmla="*/ 817 w 89"/>
                      <a:gd name="T7" fmla="*/ 3 h 328"/>
                      <a:gd name="T8" fmla="*/ 918 w 89"/>
                      <a:gd name="T9" fmla="*/ 5 h 328"/>
                      <a:gd name="T10" fmla="*/ 918 w 89"/>
                      <a:gd name="T11" fmla="*/ 16 h 328"/>
                      <a:gd name="T12" fmla="*/ 779 w 89"/>
                      <a:gd name="T13" fmla="*/ 19 h 328"/>
                      <a:gd name="T14" fmla="*/ 222 w 89"/>
                      <a:gd name="T15" fmla="*/ 21 h 328"/>
                      <a:gd name="T16" fmla="*/ 0 w 89"/>
                      <a:gd name="T17" fmla="*/ 18 h 328"/>
                      <a:gd name="T18" fmla="*/ 0 w 89"/>
                      <a:gd name="T19" fmla="*/ 8 h 328"/>
                      <a:gd name="T20" fmla="*/ 157 w 89"/>
                      <a:gd name="T21" fmla="*/ 5 h 328"/>
                      <a:gd name="T22" fmla="*/ 328 w 89"/>
                      <a:gd name="T23" fmla="*/ 5 h 328"/>
                      <a:gd name="T24" fmla="*/ 328 w 89"/>
                      <a:gd name="T25" fmla="*/ 3 h 32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89"/>
                      <a:gd name="T40" fmla="*/ 0 h 328"/>
                      <a:gd name="T41" fmla="*/ 89 w 89"/>
                      <a:gd name="T42" fmla="*/ 328 h 32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89" h="328">
                        <a:moveTo>
                          <a:pt x="30" y="14"/>
                        </a:moveTo>
                        <a:lnTo>
                          <a:pt x="66" y="0"/>
                        </a:lnTo>
                        <a:lnTo>
                          <a:pt x="66" y="59"/>
                        </a:lnTo>
                        <a:lnTo>
                          <a:pt x="79" y="62"/>
                        </a:lnTo>
                        <a:lnTo>
                          <a:pt x="89" y="79"/>
                        </a:lnTo>
                        <a:lnTo>
                          <a:pt x="89" y="239"/>
                        </a:lnTo>
                        <a:lnTo>
                          <a:pt x="75" y="292"/>
                        </a:lnTo>
                        <a:lnTo>
                          <a:pt x="21" y="328"/>
                        </a:lnTo>
                        <a:lnTo>
                          <a:pt x="0" y="278"/>
                        </a:lnTo>
                        <a:lnTo>
                          <a:pt x="0" y="111"/>
                        </a:lnTo>
                        <a:lnTo>
                          <a:pt x="15" y="84"/>
                        </a:lnTo>
                        <a:lnTo>
                          <a:pt x="32" y="74"/>
                        </a:lnTo>
                        <a:lnTo>
                          <a:pt x="32" y="13"/>
                        </a:lnTo>
                      </a:path>
                    </a:pathLst>
                  </a:custGeom>
                  <a:solidFill>
                    <a:srgbClr val="FFCC99"/>
                  </a:solidFill>
                  <a:ln w="635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041" name="Freeform 9"/>
                  <p:cNvSpPr>
                    <a:spLocks/>
                  </p:cNvSpPr>
                  <p:nvPr/>
                </p:nvSpPr>
                <p:spPr bwMode="auto">
                  <a:xfrm>
                    <a:off x="2268" y="4289"/>
                    <a:ext cx="101" cy="123"/>
                  </a:xfrm>
                  <a:custGeom>
                    <a:avLst/>
                    <a:gdLst>
                      <a:gd name="T0" fmla="*/ 0 w 101"/>
                      <a:gd name="T1" fmla="*/ 0 h 123"/>
                      <a:gd name="T2" fmla="*/ 99 w 101"/>
                      <a:gd name="T3" fmla="*/ 31 h 123"/>
                      <a:gd name="T4" fmla="*/ 101 w 101"/>
                      <a:gd name="T5" fmla="*/ 84 h 123"/>
                      <a:gd name="T6" fmla="*/ 75 w 101"/>
                      <a:gd name="T7" fmla="*/ 123 h 123"/>
                      <a:gd name="T8" fmla="*/ 14 w 101"/>
                      <a:gd name="T9" fmla="*/ 90 h 123"/>
                      <a:gd name="T10" fmla="*/ 3 w 101"/>
                      <a:gd name="T11" fmla="*/ 46 h 123"/>
                      <a:gd name="T12" fmla="*/ 0 w 101"/>
                      <a:gd name="T13" fmla="*/ 0 h 123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01"/>
                      <a:gd name="T22" fmla="*/ 0 h 123"/>
                      <a:gd name="T23" fmla="*/ 101 w 101"/>
                      <a:gd name="T24" fmla="*/ 123 h 123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01" h="123">
                        <a:moveTo>
                          <a:pt x="0" y="0"/>
                        </a:moveTo>
                        <a:lnTo>
                          <a:pt x="99" y="31"/>
                        </a:lnTo>
                        <a:lnTo>
                          <a:pt x="101" y="84"/>
                        </a:lnTo>
                        <a:lnTo>
                          <a:pt x="75" y="123"/>
                        </a:lnTo>
                        <a:lnTo>
                          <a:pt x="14" y="90"/>
                        </a:lnTo>
                        <a:lnTo>
                          <a:pt x="3" y="4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4034" name="Group 10"/>
              <p:cNvGrpSpPr>
                <a:grpSpLocks/>
              </p:cNvGrpSpPr>
              <p:nvPr/>
            </p:nvGrpSpPr>
            <p:grpSpPr bwMode="auto">
              <a:xfrm>
                <a:off x="1252" y="5436"/>
                <a:ext cx="231" cy="298"/>
                <a:chOff x="1252" y="5436"/>
                <a:chExt cx="231" cy="298"/>
              </a:xfrm>
            </p:grpSpPr>
            <p:sp>
              <p:nvSpPr>
                <p:cNvPr id="4035" name="Freeform 11"/>
                <p:cNvSpPr>
                  <a:spLocks/>
                </p:cNvSpPr>
                <p:nvPr/>
              </p:nvSpPr>
              <p:spPr bwMode="auto">
                <a:xfrm>
                  <a:off x="1252" y="5436"/>
                  <a:ext cx="228" cy="294"/>
                </a:xfrm>
                <a:custGeom>
                  <a:avLst/>
                  <a:gdLst>
                    <a:gd name="T0" fmla="*/ 48 w 228"/>
                    <a:gd name="T1" fmla="*/ 0 h 294"/>
                    <a:gd name="T2" fmla="*/ 0 w 228"/>
                    <a:gd name="T3" fmla="*/ 12 h 294"/>
                    <a:gd name="T4" fmla="*/ 33 w 228"/>
                    <a:gd name="T5" fmla="*/ 68 h 294"/>
                    <a:gd name="T6" fmla="*/ 19 w 228"/>
                    <a:gd name="T7" fmla="*/ 80 h 294"/>
                    <a:gd name="T8" fmla="*/ 18 w 228"/>
                    <a:gd name="T9" fmla="*/ 103 h 294"/>
                    <a:gd name="T10" fmla="*/ 108 w 228"/>
                    <a:gd name="T11" fmla="*/ 254 h 294"/>
                    <a:gd name="T12" fmla="*/ 154 w 228"/>
                    <a:gd name="T13" fmla="*/ 294 h 294"/>
                    <a:gd name="T14" fmla="*/ 227 w 228"/>
                    <a:gd name="T15" fmla="*/ 269 h 294"/>
                    <a:gd name="T16" fmla="*/ 228 w 228"/>
                    <a:gd name="T17" fmla="*/ 224 h 294"/>
                    <a:gd name="T18" fmla="*/ 137 w 228"/>
                    <a:gd name="T19" fmla="*/ 72 h 294"/>
                    <a:gd name="T20" fmla="*/ 106 w 228"/>
                    <a:gd name="T21" fmla="*/ 56 h 294"/>
                    <a:gd name="T22" fmla="*/ 80 w 228"/>
                    <a:gd name="T23" fmla="*/ 59 h 294"/>
                    <a:gd name="T24" fmla="*/ 45 w 228"/>
                    <a:gd name="T25" fmla="*/ 1 h 29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28"/>
                    <a:gd name="T40" fmla="*/ 0 h 294"/>
                    <a:gd name="T41" fmla="*/ 228 w 228"/>
                    <a:gd name="T42" fmla="*/ 294 h 29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28" h="294">
                      <a:moveTo>
                        <a:pt x="48" y="0"/>
                      </a:moveTo>
                      <a:lnTo>
                        <a:pt x="0" y="12"/>
                      </a:lnTo>
                      <a:lnTo>
                        <a:pt x="33" y="68"/>
                      </a:lnTo>
                      <a:lnTo>
                        <a:pt x="19" y="80"/>
                      </a:lnTo>
                      <a:lnTo>
                        <a:pt x="18" y="103"/>
                      </a:lnTo>
                      <a:lnTo>
                        <a:pt x="108" y="254"/>
                      </a:lnTo>
                      <a:lnTo>
                        <a:pt x="154" y="294"/>
                      </a:lnTo>
                      <a:lnTo>
                        <a:pt x="227" y="269"/>
                      </a:lnTo>
                      <a:lnTo>
                        <a:pt x="228" y="224"/>
                      </a:lnTo>
                      <a:lnTo>
                        <a:pt x="137" y="72"/>
                      </a:lnTo>
                      <a:lnTo>
                        <a:pt x="106" y="56"/>
                      </a:lnTo>
                      <a:lnTo>
                        <a:pt x="80" y="59"/>
                      </a:lnTo>
                      <a:lnTo>
                        <a:pt x="45" y="1"/>
                      </a:lnTo>
                    </a:path>
                  </a:pathLst>
                </a:custGeom>
                <a:solidFill>
                  <a:srgbClr val="FFCC99"/>
                </a:solidFill>
                <a:ln w="635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36" name="Freeform 12"/>
                <p:cNvSpPr>
                  <a:spLocks/>
                </p:cNvSpPr>
                <p:nvPr/>
              </p:nvSpPr>
              <p:spPr bwMode="auto">
                <a:xfrm rot="306405">
                  <a:off x="1378" y="5512"/>
                  <a:ext cx="105" cy="222"/>
                </a:xfrm>
                <a:custGeom>
                  <a:avLst/>
                  <a:gdLst>
                    <a:gd name="T0" fmla="*/ 0 w 105"/>
                    <a:gd name="T1" fmla="*/ 0 h 222"/>
                    <a:gd name="T2" fmla="*/ 35 w 105"/>
                    <a:gd name="T3" fmla="*/ 222 h 222"/>
                    <a:gd name="T4" fmla="*/ 105 w 105"/>
                    <a:gd name="T5" fmla="*/ 188 h 222"/>
                    <a:gd name="T6" fmla="*/ 102 w 105"/>
                    <a:gd name="T7" fmla="*/ 140 h 222"/>
                    <a:gd name="T8" fmla="*/ 0 w 105"/>
                    <a:gd name="T9" fmla="*/ 0 h 22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5"/>
                    <a:gd name="T16" fmla="*/ 0 h 222"/>
                    <a:gd name="T17" fmla="*/ 105 w 105"/>
                    <a:gd name="T18" fmla="*/ 222 h 22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5" h="222">
                      <a:moveTo>
                        <a:pt x="0" y="0"/>
                      </a:moveTo>
                      <a:lnTo>
                        <a:pt x="35" y="222"/>
                      </a:lnTo>
                      <a:lnTo>
                        <a:pt x="105" y="188"/>
                      </a:lnTo>
                      <a:lnTo>
                        <a:pt x="102" y="14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4030" name="Group 13"/>
            <p:cNvGrpSpPr>
              <a:grpSpLocks/>
            </p:cNvGrpSpPr>
            <p:nvPr/>
          </p:nvGrpSpPr>
          <p:grpSpPr bwMode="auto">
            <a:xfrm>
              <a:off x="1296" y="5072"/>
              <a:ext cx="248" cy="801"/>
              <a:chOff x="2496" y="4380"/>
              <a:chExt cx="236" cy="690"/>
            </a:xfrm>
          </p:grpSpPr>
          <p:sp>
            <p:nvSpPr>
              <p:cNvPr id="4031" name="AutoShape 14"/>
              <p:cNvSpPr>
                <a:spLocks noChangeArrowheads="1"/>
              </p:cNvSpPr>
              <p:nvPr/>
            </p:nvSpPr>
            <p:spPr bwMode="auto">
              <a:xfrm>
                <a:off x="2496" y="4680"/>
                <a:ext cx="236" cy="390"/>
              </a:xfrm>
              <a:prstGeom prst="can">
                <a:avLst>
                  <a:gd name="adj" fmla="val 41314"/>
                </a:avLst>
              </a:prstGeom>
              <a:solidFill>
                <a:srgbClr val="73D9F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32" name="AutoShape 15"/>
              <p:cNvSpPr>
                <a:spLocks noChangeArrowheads="1"/>
              </p:cNvSpPr>
              <p:nvPr/>
            </p:nvSpPr>
            <p:spPr bwMode="auto">
              <a:xfrm>
                <a:off x="2496" y="4380"/>
                <a:ext cx="236" cy="390"/>
              </a:xfrm>
              <a:prstGeom prst="can">
                <a:avLst>
                  <a:gd name="adj" fmla="val 41314"/>
                </a:avLst>
              </a:prstGeom>
              <a:solidFill>
                <a:srgbClr val="73D9F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sp>
        <p:nvSpPr>
          <p:cNvPr id="3075" name="Rectangle 16"/>
          <p:cNvSpPr>
            <a:spLocks noChangeArrowheads="1"/>
          </p:cNvSpPr>
          <p:nvPr/>
        </p:nvSpPr>
        <p:spPr bwMode="auto">
          <a:xfrm>
            <a:off x="0" y="4337050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sp>
        <p:nvSpPr>
          <p:cNvPr id="3076" name="Rectangle 17"/>
          <p:cNvSpPr>
            <a:spLocks noChangeArrowheads="1"/>
          </p:cNvSpPr>
          <p:nvPr/>
        </p:nvSpPr>
        <p:spPr bwMode="auto">
          <a:xfrm>
            <a:off x="0" y="4879975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grpSp>
        <p:nvGrpSpPr>
          <p:cNvPr id="3077" name="Group 18"/>
          <p:cNvGrpSpPr>
            <a:grpSpLocks/>
          </p:cNvGrpSpPr>
          <p:nvPr/>
        </p:nvGrpSpPr>
        <p:grpSpPr bwMode="auto">
          <a:xfrm>
            <a:off x="5410200" y="3276600"/>
            <a:ext cx="430213" cy="617538"/>
            <a:chOff x="3408" y="2064"/>
            <a:chExt cx="271" cy="389"/>
          </a:xfrm>
        </p:grpSpPr>
        <p:sp>
          <p:nvSpPr>
            <p:cNvPr id="4027" name="Freeform 19"/>
            <p:cNvSpPr>
              <a:spLocks/>
            </p:cNvSpPr>
            <p:nvPr/>
          </p:nvSpPr>
          <p:spPr bwMode="auto">
            <a:xfrm>
              <a:off x="3408" y="2064"/>
              <a:ext cx="271" cy="389"/>
            </a:xfrm>
            <a:custGeom>
              <a:avLst/>
              <a:gdLst>
                <a:gd name="T0" fmla="*/ 172 w 264"/>
                <a:gd name="T1" fmla="*/ 1237 h 366"/>
                <a:gd name="T2" fmla="*/ 274 w 264"/>
                <a:gd name="T3" fmla="*/ 1118 h 366"/>
                <a:gd name="T4" fmla="*/ 435 w 264"/>
                <a:gd name="T5" fmla="*/ 553 h 366"/>
                <a:gd name="T6" fmla="*/ 435 w 264"/>
                <a:gd name="T7" fmla="*/ 424 h 366"/>
                <a:gd name="T8" fmla="*/ 384 w 264"/>
                <a:gd name="T9" fmla="*/ 344 h 366"/>
                <a:gd name="T10" fmla="*/ 446 w 264"/>
                <a:gd name="T11" fmla="*/ 121 h 366"/>
                <a:gd name="T12" fmla="*/ 334 w 264"/>
                <a:gd name="T13" fmla="*/ 0 h 366"/>
                <a:gd name="T14" fmla="*/ 283 w 264"/>
                <a:gd name="T15" fmla="*/ 203 h 366"/>
                <a:gd name="T16" fmla="*/ 224 w 264"/>
                <a:gd name="T17" fmla="*/ 145 h 366"/>
                <a:gd name="T18" fmla="*/ 152 w 264"/>
                <a:gd name="T19" fmla="*/ 223 h 366"/>
                <a:gd name="T20" fmla="*/ 0 w 264"/>
                <a:gd name="T21" fmla="*/ 810 h 366"/>
                <a:gd name="T22" fmla="*/ 6 w 264"/>
                <a:gd name="T23" fmla="*/ 1033 h 366"/>
                <a:gd name="T24" fmla="*/ 172 w 264"/>
                <a:gd name="T25" fmla="*/ 1237 h 36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4"/>
                <a:gd name="T40" fmla="*/ 0 h 366"/>
                <a:gd name="T41" fmla="*/ 264 w 264"/>
                <a:gd name="T42" fmla="*/ 366 h 36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4" h="366">
                  <a:moveTo>
                    <a:pt x="102" y="366"/>
                  </a:moveTo>
                  <a:lnTo>
                    <a:pt x="162" y="330"/>
                  </a:lnTo>
                  <a:lnTo>
                    <a:pt x="258" y="162"/>
                  </a:lnTo>
                  <a:lnTo>
                    <a:pt x="258" y="126"/>
                  </a:lnTo>
                  <a:lnTo>
                    <a:pt x="228" y="102"/>
                  </a:lnTo>
                  <a:lnTo>
                    <a:pt x="264" y="36"/>
                  </a:lnTo>
                  <a:lnTo>
                    <a:pt x="198" y="0"/>
                  </a:lnTo>
                  <a:lnTo>
                    <a:pt x="168" y="60"/>
                  </a:lnTo>
                  <a:lnTo>
                    <a:pt x="132" y="42"/>
                  </a:lnTo>
                  <a:lnTo>
                    <a:pt x="90" y="66"/>
                  </a:lnTo>
                  <a:lnTo>
                    <a:pt x="0" y="240"/>
                  </a:lnTo>
                  <a:lnTo>
                    <a:pt x="6" y="306"/>
                  </a:lnTo>
                  <a:lnTo>
                    <a:pt x="102" y="366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28" name="Freeform 20"/>
            <p:cNvSpPr>
              <a:spLocks/>
            </p:cNvSpPr>
            <p:nvPr/>
          </p:nvSpPr>
          <p:spPr bwMode="auto">
            <a:xfrm>
              <a:off x="3414" y="2198"/>
              <a:ext cx="259" cy="255"/>
            </a:xfrm>
            <a:custGeom>
              <a:avLst/>
              <a:gdLst>
                <a:gd name="T0" fmla="*/ 0 w 259"/>
                <a:gd name="T1" fmla="*/ 185 h 255"/>
                <a:gd name="T2" fmla="*/ 68 w 259"/>
                <a:gd name="T3" fmla="*/ 133 h 255"/>
                <a:gd name="T4" fmla="*/ 259 w 259"/>
                <a:gd name="T5" fmla="*/ 0 h 255"/>
                <a:gd name="T6" fmla="*/ 259 w 259"/>
                <a:gd name="T7" fmla="*/ 38 h 255"/>
                <a:gd name="T8" fmla="*/ 160 w 259"/>
                <a:gd name="T9" fmla="*/ 223 h 255"/>
                <a:gd name="T10" fmla="*/ 99 w 259"/>
                <a:gd name="T11" fmla="*/ 255 h 255"/>
                <a:gd name="T12" fmla="*/ 0 w 259"/>
                <a:gd name="T13" fmla="*/ 185 h 2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59"/>
                <a:gd name="T22" fmla="*/ 0 h 255"/>
                <a:gd name="T23" fmla="*/ 259 w 259"/>
                <a:gd name="T24" fmla="*/ 255 h 25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59" h="255">
                  <a:moveTo>
                    <a:pt x="0" y="185"/>
                  </a:moveTo>
                  <a:lnTo>
                    <a:pt x="68" y="133"/>
                  </a:lnTo>
                  <a:lnTo>
                    <a:pt x="259" y="0"/>
                  </a:lnTo>
                  <a:lnTo>
                    <a:pt x="259" y="38"/>
                  </a:lnTo>
                  <a:lnTo>
                    <a:pt x="160" y="223"/>
                  </a:lnTo>
                  <a:lnTo>
                    <a:pt x="99" y="255"/>
                  </a:lnTo>
                  <a:lnTo>
                    <a:pt x="0" y="185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8" name="Group 21"/>
          <p:cNvGrpSpPr>
            <a:grpSpLocks/>
          </p:cNvGrpSpPr>
          <p:nvPr/>
        </p:nvGrpSpPr>
        <p:grpSpPr bwMode="auto">
          <a:xfrm>
            <a:off x="292100" y="431800"/>
            <a:ext cx="185738" cy="660400"/>
            <a:chOff x="5403" y="3457"/>
            <a:chExt cx="209" cy="755"/>
          </a:xfrm>
        </p:grpSpPr>
        <p:sp>
          <p:nvSpPr>
            <p:cNvPr id="4020" name="Oval 22"/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1" name="Oval 23"/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2" name="Freeform 24"/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23" name="Rectangle 25"/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4" name="Rectangle 26"/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5" name="Rectangle 27"/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6" name="Rectangle 28"/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079" name="Group 29"/>
          <p:cNvGrpSpPr>
            <a:grpSpLocks/>
          </p:cNvGrpSpPr>
          <p:nvPr/>
        </p:nvGrpSpPr>
        <p:grpSpPr bwMode="auto">
          <a:xfrm>
            <a:off x="838200" y="381000"/>
            <a:ext cx="287338" cy="790575"/>
            <a:chOff x="528" y="240"/>
            <a:chExt cx="181" cy="498"/>
          </a:xfrm>
        </p:grpSpPr>
        <p:sp>
          <p:nvSpPr>
            <p:cNvPr id="4017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8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9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0" name="Group 33"/>
          <p:cNvGrpSpPr>
            <a:grpSpLocks/>
          </p:cNvGrpSpPr>
          <p:nvPr/>
        </p:nvGrpSpPr>
        <p:grpSpPr bwMode="auto">
          <a:xfrm>
            <a:off x="1219200" y="381000"/>
            <a:ext cx="290513" cy="787400"/>
            <a:chOff x="2244" y="2118"/>
            <a:chExt cx="181" cy="499"/>
          </a:xfrm>
        </p:grpSpPr>
        <p:sp>
          <p:nvSpPr>
            <p:cNvPr id="4014" name="Line 34"/>
            <p:cNvSpPr>
              <a:spLocks noChangeShapeType="1"/>
            </p:cNvSpPr>
            <p:nvPr/>
          </p:nvSpPr>
          <p:spPr bwMode="auto">
            <a:xfrm>
              <a:off x="2251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5" name="Line 35"/>
            <p:cNvSpPr>
              <a:spLocks noChangeShapeType="1"/>
            </p:cNvSpPr>
            <p:nvPr/>
          </p:nvSpPr>
          <p:spPr bwMode="auto">
            <a:xfrm>
              <a:off x="2420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6" name="Freeform 36"/>
            <p:cNvSpPr>
              <a:spLocks/>
            </p:cNvSpPr>
            <p:nvPr/>
          </p:nvSpPr>
          <p:spPr bwMode="auto">
            <a:xfrm>
              <a:off x="2244" y="2118"/>
              <a:ext cx="181" cy="333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1" name="Group 37"/>
          <p:cNvGrpSpPr>
            <a:grpSpLocks/>
          </p:cNvGrpSpPr>
          <p:nvPr/>
        </p:nvGrpSpPr>
        <p:grpSpPr bwMode="auto">
          <a:xfrm>
            <a:off x="1600200" y="381000"/>
            <a:ext cx="285750" cy="781050"/>
            <a:chOff x="2496" y="2112"/>
            <a:chExt cx="181" cy="499"/>
          </a:xfrm>
        </p:grpSpPr>
        <p:sp>
          <p:nvSpPr>
            <p:cNvPr id="4008" name="Line 38"/>
            <p:cNvSpPr>
              <a:spLocks noChangeShapeType="1"/>
            </p:cNvSpPr>
            <p:nvPr/>
          </p:nvSpPr>
          <p:spPr bwMode="auto">
            <a:xfrm>
              <a:off x="2503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9" name="Line 39"/>
            <p:cNvSpPr>
              <a:spLocks noChangeShapeType="1"/>
            </p:cNvSpPr>
            <p:nvPr/>
          </p:nvSpPr>
          <p:spPr bwMode="auto">
            <a:xfrm>
              <a:off x="2672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010" name="Group 40"/>
            <p:cNvGrpSpPr>
              <a:grpSpLocks/>
            </p:cNvGrpSpPr>
            <p:nvPr/>
          </p:nvGrpSpPr>
          <p:grpSpPr bwMode="auto">
            <a:xfrm>
              <a:off x="2496" y="2112"/>
              <a:ext cx="181" cy="333"/>
              <a:chOff x="2496" y="2112"/>
              <a:chExt cx="181" cy="333"/>
            </a:xfrm>
          </p:grpSpPr>
          <p:sp>
            <p:nvSpPr>
              <p:cNvPr id="4011" name="Freeform 41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2" name="Line 42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3" name="Line 43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82" name="Group 44"/>
          <p:cNvGrpSpPr>
            <a:grpSpLocks/>
          </p:cNvGrpSpPr>
          <p:nvPr/>
        </p:nvGrpSpPr>
        <p:grpSpPr bwMode="auto">
          <a:xfrm>
            <a:off x="3124200" y="381000"/>
            <a:ext cx="287338" cy="787400"/>
            <a:chOff x="1756" y="2113"/>
            <a:chExt cx="181" cy="499"/>
          </a:xfrm>
        </p:grpSpPr>
        <p:sp>
          <p:nvSpPr>
            <p:cNvPr id="4002" name="Line 45"/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3" name="Line 46"/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004" name="Group 47"/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4005" name="Freeform 48"/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6" name="Freeform 49"/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7" name="Freeform 50"/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83" name="Group 51"/>
          <p:cNvGrpSpPr>
            <a:grpSpLocks/>
          </p:cNvGrpSpPr>
          <p:nvPr/>
        </p:nvGrpSpPr>
        <p:grpSpPr bwMode="auto">
          <a:xfrm>
            <a:off x="549275" y="635000"/>
            <a:ext cx="141288" cy="460375"/>
            <a:chOff x="5403" y="3457"/>
            <a:chExt cx="209" cy="755"/>
          </a:xfrm>
        </p:grpSpPr>
        <p:sp>
          <p:nvSpPr>
            <p:cNvPr id="3995" name="Oval 52"/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6" name="Oval 53"/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7" name="Freeform 54"/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8" name="Rectangle 55"/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9" name="Rectangle 56"/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00" name="Rectangle 57"/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01" name="Rectangle 58"/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3084" name="Freeform 59"/>
          <p:cNvSpPr>
            <a:spLocks/>
          </p:cNvSpPr>
          <p:nvPr/>
        </p:nvSpPr>
        <p:spPr bwMode="auto">
          <a:xfrm rot="3268899">
            <a:off x="6515894" y="3313906"/>
            <a:ext cx="236538" cy="619125"/>
          </a:xfrm>
          <a:custGeom>
            <a:avLst/>
            <a:gdLst>
              <a:gd name="T0" fmla="*/ 2147483647 w 173"/>
              <a:gd name="T1" fmla="*/ 2147483647 h 375"/>
              <a:gd name="T2" fmla="*/ 2147483647 w 173"/>
              <a:gd name="T3" fmla="*/ 0 h 375"/>
              <a:gd name="T4" fmla="*/ 2147483647 w 173"/>
              <a:gd name="T5" fmla="*/ 2147483647 h 375"/>
              <a:gd name="T6" fmla="*/ 2147483647 w 173"/>
              <a:gd name="T7" fmla="*/ 2147483647 h 375"/>
              <a:gd name="T8" fmla="*/ 2147483647 w 173"/>
              <a:gd name="T9" fmla="*/ 2147483647 h 375"/>
              <a:gd name="T10" fmla="*/ 2147483647 w 173"/>
              <a:gd name="T11" fmla="*/ 2147483647 h 375"/>
              <a:gd name="T12" fmla="*/ 2147483647 w 173"/>
              <a:gd name="T13" fmla="*/ 2147483647 h 375"/>
              <a:gd name="T14" fmla="*/ 2147483647 w 173"/>
              <a:gd name="T15" fmla="*/ 2147483647 h 375"/>
              <a:gd name="T16" fmla="*/ 0 w 173"/>
              <a:gd name="T17" fmla="*/ 2147483647 h 375"/>
              <a:gd name="T18" fmla="*/ 0 w 173"/>
              <a:gd name="T19" fmla="*/ 2147483647 h 375"/>
              <a:gd name="T20" fmla="*/ 2147483647 w 173"/>
              <a:gd name="T21" fmla="*/ 2147483647 h 375"/>
              <a:gd name="T22" fmla="*/ 2147483647 w 173"/>
              <a:gd name="T23" fmla="*/ 2147483647 h 375"/>
              <a:gd name="T24" fmla="*/ 2147483647 w 173"/>
              <a:gd name="T25" fmla="*/ 2147483647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085" name="Group 60"/>
          <p:cNvGrpSpPr>
            <a:grpSpLocks/>
          </p:cNvGrpSpPr>
          <p:nvPr/>
        </p:nvGrpSpPr>
        <p:grpSpPr bwMode="auto">
          <a:xfrm>
            <a:off x="3429000" y="3352800"/>
            <a:ext cx="563563" cy="774700"/>
            <a:chOff x="3456" y="2064"/>
            <a:chExt cx="355" cy="488"/>
          </a:xfrm>
        </p:grpSpPr>
        <p:sp>
          <p:nvSpPr>
            <p:cNvPr id="3989" name="Freeform 61"/>
            <p:cNvSpPr>
              <a:spLocks/>
            </p:cNvSpPr>
            <p:nvPr/>
          </p:nvSpPr>
          <p:spPr bwMode="auto">
            <a:xfrm>
              <a:off x="3600" y="2076"/>
              <a:ext cx="211" cy="310"/>
            </a:xfrm>
            <a:custGeom>
              <a:avLst/>
              <a:gdLst>
                <a:gd name="T0" fmla="*/ 3450 w 180"/>
                <a:gd name="T1" fmla="*/ 0 h 265"/>
                <a:gd name="T2" fmla="*/ 4295 w 180"/>
                <a:gd name="T3" fmla="*/ 453 h 265"/>
                <a:gd name="T4" fmla="*/ 3879 w 180"/>
                <a:gd name="T5" fmla="*/ 1368 h 265"/>
                <a:gd name="T6" fmla="*/ 4268 w 180"/>
                <a:gd name="T7" fmla="*/ 1764 h 265"/>
                <a:gd name="T8" fmla="*/ 4333 w 180"/>
                <a:gd name="T9" fmla="*/ 2521 h 265"/>
                <a:gd name="T10" fmla="*/ 2506 w 180"/>
                <a:gd name="T11" fmla="*/ 5705 h 265"/>
                <a:gd name="T12" fmla="*/ 1537 w 180"/>
                <a:gd name="T13" fmla="*/ 6110 h 265"/>
                <a:gd name="T14" fmla="*/ 0 w 180"/>
                <a:gd name="T15" fmla="*/ 5285 h 265"/>
                <a:gd name="T16" fmla="*/ 142 w 180"/>
                <a:gd name="T17" fmla="*/ 3979 h 265"/>
                <a:gd name="T18" fmla="*/ 1677 w 180"/>
                <a:gd name="T19" fmla="*/ 1118 h 265"/>
                <a:gd name="T20" fmla="*/ 2337 w 180"/>
                <a:gd name="T21" fmla="*/ 848 h 265"/>
                <a:gd name="T22" fmla="*/ 2843 w 180"/>
                <a:gd name="T23" fmla="*/ 942 h 265"/>
                <a:gd name="T24" fmla="*/ 3376 w 180"/>
                <a:gd name="T25" fmla="*/ 1 h 265"/>
                <a:gd name="T26" fmla="*/ 3450 w 180"/>
                <a:gd name="T27" fmla="*/ 0 h 26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80"/>
                <a:gd name="T43" fmla="*/ 0 h 265"/>
                <a:gd name="T44" fmla="*/ 180 w 180"/>
                <a:gd name="T45" fmla="*/ 265 h 26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80" h="265">
                  <a:moveTo>
                    <a:pt x="144" y="0"/>
                  </a:moveTo>
                  <a:lnTo>
                    <a:pt x="179" y="20"/>
                  </a:lnTo>
                  <a:lnTo>
                    <a:pt x="161" y="60"/>
                  </a:lnTo>
                  <a:lnTo>
                    <a:pt x="178" y="77"/>
                  </a:lnTo>
                  <a:lnTo>
                    <a:pt x="180" y="109"/>
                  </a:lnTo>
                  <a:lnTo>
                    <a:pt x="104" y="248"/>
                  </a:lnTo>
                  <a:lnTo>
                    <a:pt x="64" y="265"/>
                  </a:lnTo>
                  <a:lnTo>
                    <a:pt x="0" y="229"/>
                  </a:lnTo>
                  <a:lnTo>
                    <a:pt x="6" y="173"/>
                  </a:lnTo>
                  <a:lnTo>
                    <a:pt x="70" y="49"/>
                  </a:lnTo>
                  <a:lnTo>
                    <a:pt x="97" y="37"/>
                  </a:lnTo>
                  <a:lnTo>
                    <a:pt x="119" y="41"/>
                  </a:lnTo>
                  <a:lnTo>
                    <a:pt x="141" y="1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0" name="Freeform 62"/>
            <p:cNvSpPr>
              <a:spLocks/>
            </p:cNvSpPr>
            <p:nvPr/>
          </p:nvSpPr>
          <p:spPr bwMode="auto">
            <a:xfrm rot="-1371156">
              <a:off x="3456" y="2094"/>
              <a:ext cx="145" cy="327"/>
            </a:xfrm>
            <a:custGeom>
              <a:avLst/>
              <a:gdLst>
                <a:gd name="T0" fmla="*/ 3 w 173"/>
                <a:gd name="T1" fmla="*/ 3 h 375"/>
                <a:gd name="T2" fmla="*/ 4 w 173"/>
                <a:gd name="T3" fmla="*/ 0 h 375"/>
                <a:gd name="T4" fmla="*/ 4 w 173"/>
                <a:gd name="T5" fmla="*/ 4 h 375"/>
                <a:gd name="T6" fmla="*/ 5 w 173"/>
                <a:gd name="T7" fmla="*/ 4 h 375"/>
                <a:gd name="T8" fmla="*/ 5 w 173"/>
                <a:gd name="T9" fmla="*/ 6 h 375"/>
                <a:gd name="T10" fmla="*/ 5 w 173"/>
                <a:gd name="T11" fmla="*/ 18 h 375"/>
                <a:gd name="T12" fmla="*/ 5 w 173"/>
                <a:gd name="T13" fmla="*/ 22 h 375"/>
                <a:gd name="T14" fmla="*/ 3 w 173"/>
                <a:gd name="T15" fmla="*/ 24 h 375"/>
                <a:gd name="T16" fmla="*/ 0 w 173"/>
                <a:gd name="T17" fmla="*/ 21 h 375"/>
                <a:gd name="T18" fmla="*/ 0 w 173"/>
                <a:gd name="T19" fmla="*/ 9 h 375"/>
                <a:gd name="T20" fmla="*/ 3 w 173"/>
                <a:gd name="T21" fmla="*/ 6 h 375"/>
                <a:gd name="T22" fmla="*/ 3 w 173"/>
                <a:gd name="T23" fmla="*/ 6 h 375"/>
                <a:gd name="T24" fmla="*/ 3 w 173"/>
                <a:gd name="T25" fmla="*/ 3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991" name="Group 63"/>
            <p:cNvGrpSpPr>
              <a:grpSpLocks/>
            </p:cNvGrpSpPr>
            <p:nvPr/>
          </p:nvGrpSpPr>
          <p:grpSpPr bwMode="auto">
            <a:xfrm>
              <a:off x="3561" y="2064"/>
              <a:ext cx="125" cy="488"/>
              <a:chOff x="1425" y="2304"/>
              <a:chExt cx="173" cy="560"/>
            </a:xfrm>
          </p:grpSpPr>
          <p:sp>
            <p:nvSpPr>
              <p:cNvPr id="3992" name="Line 64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3" name="Line 65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4" name="Freeform 66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86" name="Group 67"/>
          <p:cNvGrpSpPr>
            <a:grpSpLocks/>
          </p:cNvGrpSpPr>
          <p:nvPr/>
        </p:nvGrpSpPr>
        <p:grpSpPr bwMode="auto">
          <a:xfrm>
            <a:off x="863600" y="6705600"/>
            <a:ext cx="565150" cy="833438"/>
            <a:chOff x="3642" y="3090"/>
            <a:chExt cx="356" cy="525"/>
          </a:xfrm>
        </p:grpSpPr>
        <p:sp>
          <p:nvSpPr>
            <p:cNvPr id="3950" name="Freeform 68"/>
            <p:cNvSpPr>
              <a:spLocks/>
            </p:cNvSpPr>
            <p:nvPr/>
          </p:nvSpPr>
          <p:spPr bwMode="auto">
            <a:xfrm>
              <a:off x="3843" y="3192"/>
              <a:ext cx="118" cy="186"/>
            </a:xfrm>
            <a:custGeom>
              <a:avLst/>
              <a:gdLst>
                <a:gd name="T0" fmla="*/ 0 w 246"/>
                <a:gd name="T1" fmla="*/ 1 h 369"/>
                <a:gd name="T2" fmla="*/ 0 w 246"/>
                <a:gd name="T3" fmla="*/ 1 h 369"/>
                <a:gd name="T4" fmla="*/ 0 w 246"/>
                <a:gd name="T5" fmla="*/ 1 h 369"/>
                <a:gd name="T6" fmla="*/ 0 w 246"/>
                <a:gd name="T7" fmla="*/ 0 h 369"/>
                <a:gd name="T8" fmla="*/ 0 w 246"/>
                <a:gd name="T9" fmla="*/ 1 h 3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6"/>
                <a:gd name="T16" fmla="*/ 0 h 369"/>
                <a:gd name="T17" fmla="*/ 246 w 246"/>
                <a:gd name="T18" fmla="*/ 369 h 3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6" h="369">
                  <a:moveTo>
                    <a:pt x="0" y="8"/>
                  </a:moveTo>
                  <a:lnTo>
                    <a:pt x="234" y="369"/>
                  </a:lnTo>
                  <a:lnTo>
                    <a:pt x="246" y="362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1" name="Freeform 69"/>
            <p:cNvSpPr>
              <a:spLocks/>
            </p:cNvSpPr>
            <p:nvPr/>
          </p:nvSpPr>
          <p:spPr bwMode="auto">
            <a:xfrm>
              <a:off x="3733" y="3262"/>
              <a:ext cx="121" cy="190"/>
            </a:xfrm>
            <a:custGeom>
              <a:avLst/>
              <a:gdLst>
                <a:gd name="T0" fmla="*/ 0 w 250"/>
                <a:gd name="T1" fmla="*/ 1 h 376"/>
                <a:gd name="T2" fmla="*/ 0 w 250"/>
                <a:gd name="T3" fmla="*/ 1 h 376"/>
                <a:gd name="T4" fmla="*/ 0 w 250"/>
                <a:gd name="T5" fmla="*/ 1 h 376"/>
                <a:gd name="T6" fmla="*/ 0 w 250"/>
                <a:gd name="T7" fmla="*/ 0 h 376"/>
                <a:gd name="T8" fmla="*/ 0 w 250"/>
                <a:gd name="T9" fmla="*/ 1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0"/>
                <a:gd name="T16" fmla="*/ 0 h 376"/>
                <a:gd name="T17" fmla="*/ 250 w 25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0" h="376">
                  <a:moveTo>
                    <a:pt x="0" y="7"/>
                  </a:moveTo>
                  <a:lnTo>
                    <a:pt x="238" y="376"/>
                  </a:lnTo>
                  <a:lnTo>
                    <a:pt x="250" y="369"/>
                  </a:lnTo>
                  <a:lnTo>
                    <a:pt x="11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2" name="Freeform 70"/>
            <p:cNvSpPr>
              <a:spLocks/>
            </p:cNvSpPr>
            <p:nvPr/>
          </p:nvSpPr>
          <p:spPr bwMode="auto">
            <a:xfrm>
              <a:off x="3722" y="3145"/>
              <a:ext cx="198" cy="266"/>
            </a:xfrm>
            <a:custGeom>
              <a:avLst/>
              <a:gdLst>
                <a:gd name="T0" fmla="*/ 0 w 410"/>
                <a:gd name="T1" fmla="*/ 0 h 526"/>
                <a:gd name="T2" fmla="*/ 0 w 410"/>
                <a:gd name="T3" fmla="*/ 1 h 526"/>
                <a:gd name="T4" fmla="*/ 0 w 410"/>
                <a:gd name="T5" fmla="*/ 1 h 526"/>
                <a:gd name="T6" fmla="*/ 0 w 410"/>
                <a:gd name="T7" fmla="*/ 1 h 526"/>
                <a:gd name="T8" fmla="*/ 0 w 410"/>
                <a:gd name="T9" fmla="*/ 1 h 526"/>
                <a:gd name="T10" fmla="*/ 0 w 410"/>
                <a:gd name="T11" fmla="*/ 1 h 526"/>
                <a:gd name="T12" fmla="*/ 0 w 410"/>
                <a:gd name="T13" fmla="*/ 1 h 526"/>
                <a:gd name="T14" fmla="*/ 0 w 410"/>
                <a:gd name="T15" fmla="*/ 1 h 526"/>
                <a:gd name="T16" fmla="*/ 0 w 410"/>
                <a:gd name="T17" fmla="*/ 1 h 526"/>
                <a:gd name="T18" fmla="*/ 0 w 410"/>
                <a:gd name="T19" fmla="*/ 1 h 526"/>
                <a:gd name="T20" fmla="*/ 0 w 410"/>
                <a:gd name="T21" fmla="*/ 1 h 526"/>
                <a:gd name="T22" fmla="*/ 0 w 410"/>
                <a:gd name="T23" fmla="*/ 1 h 526"/>
                <a:gd name="T24" fmla="*/ 0 w 410"/>
                <a:gd name="T25" fmla="*/ 0 h 5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10"/>
                <a:gd name="T40" fmla="*/ 0 h 526"/>
                <a:gd name="T41" fmla="*/ 410 w 410"/>
                <a:gd name="T42" fmla="*/ 526 h 52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10" h="526">
                  <a:moveTo>
                    <a:pt x="85" y="0"/>
                  </a:moveTo>
                  <a:lnTo>
                    <a:pt x="0" y="57"/>
                  </a:lnTo>
                  <a:lnTo>
                    <a:pt x="63" y="143"/>
                  </a:lnTo>
                  <a:lnTo>
                    <a:pt x="11" y="177"/>
                  </a:lnTo>
                  <a:lnTo>
                    <a:pt x="0" y="217"/>
                  </a:lnTo>
                  <a:lnTo>
                    <a:pt x="154" y="457"/>
                  </a:lnTo>
                  <a:lnTo>
                    <a:pt x="251" y="526"/>
                  </a:lnTo>
                  <a:lnTo>
                    <a:pt x="410" y="423"/>
                  </a:lnTo>
                  <a:lnTo>
                    <a:pt x="399" y="309"/>
                  </a:lnTo>
                  <a:lnTo>
                    <a:pt x="239" y="57"/>
                  </a:lnTo>
                  <a:lnTo>
                    <a:pt x="194" y="52"/>
                  </a:lnTo>
                  <a:lnTo>
                    <a:pt x="142" y="86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3" name="Freeform 71"/>
            <p:cNvSpPr>
              <a:spLocks/>
            </p:cNvSpPr>
            <p:nvPr/>
          </p:nvSpPr>
          <p:spPr bwMode="auto">
            <a:xfrm>
              <a:off x="3843" y="3365"/>
              <a:ext cx="116" cy="85"/>
            </a:xfrm>
            <a:custGeom>
              <a:avLst/>
              <a:gdLst>
                <a:gd name="T0" fmla="*/ 0 w 242"/>
                <a:gd name="T1" fmla="*/ 1 h 169"/>
                <a:gd name="T2" fmla="*/ 0 w 242"/>
                <a:gd name="T3" fmla="*/ 1 h 169"/>
                <a:gd name="T4" fmla="*/ 0 w 242"/>
                <a:gd name="T5" fmla="*/ 1 h 169"/>
                <a:gd name="T6" fmla="*/ 0 w 242"/>
                <a:gd name="T7" fmla="*/ 0 h 169"/>
                <a:gd name="T8" fmla="*/ 0 w 242"/>
                <a:gd name="T9" fmla="*/ 1 h 1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2"/>
                <a:gd name="T16" fmla="*/ 0 h 169"/>
                <a:gd name="T17" fmla="*/ 242 w 242"/>
                <a:gd name="T18" fmla="*/ 169 h 1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2" h="169">
                  <a:moveTo>
                    <a:pt x="242" y="23"/>
                  </a:moveTo>
                  <a:lnTo>
                    <a:pt x="15" y="169"/>
                  </a:lnTo>
                  <a:lnTo>
                    <a:pt x="0" y="146"/>
                  </a:lnTo>
                  <a:lnTo>
                    <a:pt x="227" y="0"/>
                  </a:lnTo>
                  <a:lnTo>
                    <a:pt x="242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4" name="Freeform 72"/>
            <p:cNvSpPr>
              <a:spLocks/>
            </p:cNvSpPr>
            <p:nvPr/>
          </p:nvSpPr>
          <p:spPr bwMode="auto">
            <a:xfrm>
              <a:off x="3902" y="3408"/>
              <a:ext cx="81" cy="127"/>
            </a:xfrm>
            <a:custGeom>
              <a:avLst/>
              <a:gdLst>
                <a:gd name="T0" fmla="*/ 0 w 169"/>
                <a:gd name="T1" fmla="*/ 1 h 253"/>
                <a:gd name="T2" fmla="*/ 0 w 169"/>
                <a:gd name="T3" fmla="*/ 1 h 253"/>
                <a:gd name="T4" fmla="*/ 0 w 169"/>
                <a:gd name="T5" fmla="*/ 1 h 253"/>
                <a:gd name="T6" fmla="*/ 0 w 169"/>
                <a:gd name="T7" fmla="*/ 0 h 253"/>
                <a:gd name="T8" fmla="*/ 0 w 169"/>
                <a:gd name="T9" fmla="*/ 1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53"/>
                <a:gd name="T17" fmla="*/ 169 w 169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53">
                  <a:moveTo>
                    <a:pt x="0" y="8"/>
                  </a:moveTo>
                  <a:lnTo>
                    <a:pt x="157" y="253"/>
                  </a:lnTo>
                  <a:lnTo>
                    <a:pt x="169" y="246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5" name="Freeform 73"/>
            <p:cNvSpPr>
              <a:spLocks/>
            </p:cNvSpPr>
            <p:nvPr/>
          </p:nvSpPr>
          <p:spPr bwMode="auto">
            <a:xfrm>
              <a:off x="3953" y="3507"/>
              <a:ext cx="45" cy="44"/>
            </a:xfrm>
            <a:custGeom>
              <a:avLst/>
              <a:gdLst>
                <a:gd name="T0" fmla="*/ 0 w 93"/>
                <a:gd name="T1" fmla="*/ 1 h 88"/>
                <a:gd name="T2" fmla="*/ 0 w 93"/>
                <a:gd name="T3" fmla="*/ 1 h 88"/>
                <a:gd name="T4" fmla="*/ 0 w 93"/>
                <a:gd name="T5" fmla="*/ 1 h 88"/>
                <a:gd name="T6" fmla="*/ 0 w 93"/>
                <a:gd name="T7" fmla="*/ 0 h 88"/>
                <a:gd name="T8" fmla="*/ 0 w 93"/>
                <a:gd name="T9" fmla="*/ 1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88"/>
                <a:gd name="T17" fmla="*/ 93 w 93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88">
                  <a:moveTo>
                    <a:pt x="93" y="50"/>
                  </a:moveTo>
                  <a:lnTo>
                    <a:pt x="35" y="88"/>
                  </a:lnTo>
                  <a:lnTo>
                    <a:pt x="0" y="38"/>
                  </a:lnTo>
                  <a:lnTo>
                    <a:pt x="58" y="0"/>
                  </a:lnTo>
                  <a:lnTo>
                    <a:pt x="93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6" name="Rectangle 74"/>
            <p:cNvSpPr>
              <a:spLocks noChangeArrowheads="1"/>
            </p:cNvSpPr>
            <p:nvPr/>
          </p:nvSpPr>
          <p:spPr bwMode="auto">
            <a:xfrm>
              <a:off x="3822" y="3599"/>
              <a:ext cx="133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57" name="Rectangle 75"/>
            <p:cNvSpPr>
              <a:spLocks noChangeArrowheads="1"/>
            </p:cNvSpPr>
            <p:nvPr/>
          </p:nvSpPr>
          <p:spPr bwMode="auto">
            <a:xfrm>
              <a:off x="3706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58" name="Rectangle 76"/>
            <p:cNvSpPr>
              <a:spLocks noChangeArrowheads="1"/>
            </p:cNvSpPr>
            <p:nvPr/>
          </p:nvSpPr>
          <p:spPr bwMode="auto">
            <a:xfrm>
              <a:off x="3883" y="3406"/>
              <a:ext cx="15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59" name="Freeform 77"/>
            <p:cNvSpPr>
              <a:spLocks/>
            </p:cNvSpPr>
            <p:nvPr/>
          </p:nvSpPr>
          <p:spPr bwMode="auto">
            <a:xfrm>
              <a:off x="3830" y="3567"/>
              <a:ext cx="20" cy="36"/>
            </a:xfrm>
            <a:custGeom>
              <a:avLst/>
              <a:gdLst>
                <a:gd name="T0" fmla="*/ 0 w 42"/>
                <a:gd name="T1" fmla="*/ 0 h 73"/>
                <a:gd name="T2" fmla="*/ 0 w 42"/>
                <a:gd name="T3" fmla="*/ 0 h 73"/>
                <a:gd name="T4" fmla="*/ 0 w 42"/>
                <a:gd name="T5" fmla="*/ 0 h 73"/>
                <a:gd name="T6" fmla="*/ 0 w 42"/>
                <a:gd name="T7" fmla="*/ 0 h 73"/>
                <a:gd name="T8" fmla="*/ 0 w 4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73"/>
                <a:gd name="T17" fmla="*/ 42 w 4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73">
                  <a:moveTo>
                    <a:pt x="42" y="4"/>
                  </a:moveTo>
                  <a:lnTo>
                    <a:pt x="11" y="73"/>
                  </a:lnTo>
                  <a:lnTo>
                    <a:pt x="0" y="69"/>
                  </a:lnTo>
                  <a:lnTo>
                    <a:pt x="31" y="0"/>
                  </a:lnTo>
                  <a:lnTo>
                    <a:pt x="42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0" name="Freeform 78"/>
            <p:cNvSpPr>
              <a:spLocks/>
            </p:cNvSpPr>
            <p:nvPr/>
          </p:nvSpPr>
          <p:spPr bwMode="auto">
            <a:xfrm>
              <a:off x="3935" y="3571"/>
              <a:ext cx="20" cy="32"/>
            </a:xfrm>
            <a:custGeom>
              <a:avLst/>
              <a:gdLst>
                <a:gd name="T0" fmla="*/ 0 w 42"/>
                <a:gd name="T1" fmla="*/ 0 h 65"/>
                <a:gd name="T2" fmla="*/ 0 w 42"/>
                <a:gd name="T3" fmla="*/ 0 h 65"/>
                <a:gd name="T4" fmla="*/ 0 w 42"/>
                <a:gd name="T5" fmla="*/ 0 h 65"/>
                <a:gd name="T6" fmla="*/ 0 w 42"/>
                <a:gd name="T7" fmla="*/ 0 h 65"/>
                <a:gd name="T8" fmla="*/ 0 w 42"/>
                <a:gd name="T9" fmla="*/ 0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65"/>
                <a:gd name="T17" fmla="*/ 42 w 42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65">
                  <a:moveTo>
                    <a:pt x="0" y="3"/>
                  </a:moveTo>
                  <a:lnTo>
                    <a:pt x="31" y="65"/>
                  </a:lnTo>
                  <a:lnTo>
                    <a:pt x="42" y="61"/>
                  </a:lnTo>
                  <a:lnTo>
                    <a:pt x="1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1" name="Rectangle 79"/>
            <p:cNvSpPr>
              <a:spLocks noChangeArrowheads="1"/>
            </p:cNvSpPr>
            <p:nvPr/>
          </p:nvSpPr>
          <p:spPr bwMode="auto">
            <a:xfrm>
              <a:off x="3846" y="3569"/>
              <a:ext cx="9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62" name="Freeform 80"/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963" name="Group 81"/>
            <p:cNvGrpSpPr>
              <a:grpSpLocks/>
            </p:cNvGrpSpPr>
            <p:nvPr/>
          </p:nvGrpSpPr>
          <p:grpSpPr bwMode="auto">
            <a:xfrm>
              <a:off x="3757" y="3090"/>
              <a:ext cx="20" cy="33"/>
              <a:chOff x="2171" y="891"/>
              <a:chExt cx="42" cy="66"/>
            </a:xfrm>
          </p:grpSpPr>
          <p:sp>
            <p:nvSpPr>
              <p:cNvPr id="3987" name="Line 82"/>
              <p:cNvSpPr>
                <a:spLocks noChangeShapeType="1"/>
              </p:cNvSpPr>
              <p:nvPr/>
            </p:nvSpPr>
            <p:spPr bwMode="auto">
              <a:xfrm flipH="1">
                <a:off x="2183" y="920"/>
                <a:ext cx="28" cy="3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8" name="Line 83"/>
              <p:cNvSpPr>
                <a:spLocks noChangeShapeType="1"/>
              </p:cNvSpPr>
              <p:nvPr/>
            </p:nvSpPr>
            <p:spPr bwMode="auto">
              <a:xfrm flipH="1" flipV="1">
                <a:off x="2171" y="891"/>
                <a:ext cx="42" cy="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64" name="Group 84"/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3985" name="Line 85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6" name="Line 86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65" name="Freeform 87"/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6" name="Line 88"/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7" name="Line 89"/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8" name="Line 90"/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9" name="Line 91"/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970" name="Group 92"/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3981" name="Line 93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2" name="Line 94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3" name="Line 95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4" name="Line 96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71" name="Rectangle 97"/>
            <p:cNvSpPr>
              <a:spLocks noChangeArrowheads="1"/>
            </p:cNvSpPr>
            <p:nvPr/>
          </p:nvSpPr>
          <p:spPr bwMode="auto">
            <a:xfrm>
              <a:off x="3821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972" name="Group 98"/>
            <p:cNvGrpSpPr>
              <a:grpSpLocks/>
            </p:cNvGrpSpPr>
            <p:nvPr/>
          </p:nvGrpSpPr>
          <p:grpSpPr bwMode="auto">
            <a:xfrm>
              <a:off x="3642" y="3306"/>
              <a:ext cx="248" cy="140"/>
              <a:chOff x="1440" y="1248"/>
              <a:chExt cx="515" cy="277"/>
            </a:xfrm>
          </p:grpSpPr>
          <p:grpSp>
            <p:nvGrpSpPr>
              <p:cNvPr id="3973" name="Group 99"/>
              <p:cNvGrpSpPr>
                <a:grpSpLocks/>
              </p:cNvGrpSpPr>
              <p:nvPr/>
            </p:nvGrpSpPr>
            <p:grpSpPr bwMode="auto">
              <a:xfrm rot="-5392584">
                <a:off x="1559" y="1129"/>
                <a:ext cx="277" cy="515"/>
                <a:chOff x="2305" y="992"/>
                <a:chExt cx="277" cy="515"/>
              </a:xfrm>
            </p:grpSpPr>
            <p:sp>
              <p:nvSpPr>
                <p:cNvPr id="3979" name="Freeform 100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80" name="Freeform 101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974" name="Group 102"/>
              <p:cNvGrpSpPr>
                <a:grpSpLocks/>
              </p:cNvGrpSpPr>
              <p:nvPr/>
            </p:nvGrpSpPr>
            <p:grpSpPr bwMode="auto">
              <a:xfrm rot="-5327712">
                <a:off x="1616" y="1228"/>
                <a:ext cx="210" cy="321"/>
                <a:chOff x="2338" y="1124"/>
                <a:chExt cx="210" cy="321"/>
              </a:xfrm>
            </p:grpSpPr>
            <p:sp>
              <p:nvSpPr>
                <p:cNvPr id="3975" name="Freeform 103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76" name="Freeform 104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77" name="Freeform 105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78" name="Freeform 106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087" name="Group 107"/>
          <p:cNvGrpSpPr>
            <a:grpSpLocks/>
          </p:cNvGrpSpPr>
          <p:nvPr/>
        </p:nvGrpSpPr>
        <p:grpSpPr bwMode="auto">
          <a:xfrm>
            <a:off x="6019800" y="3276600"/>
            <a:ext cx="284163" cy="547688"/>
            <a:chOff x="3792" y="2064"/>
            <a:chExt cx="179" cy="345"/>
          </a:xfrm>
        </p:grpSpPr>
        <p:sp>
          <p:nvSpPr>
            <p:cNvPr id="3948" name="Freeform 108"/>
            <p:cNvSpPr>
              <a:spLocks/>
            </p:cNvSpPr>
            <p:nvPr/>
          </p:nvSpPr>
          <p:spPr bwMode="auto">
            <a:xfrm rot="1911208">
              <a:off x="3792" y="2064"/>
              <a:ext cx="179" cy="345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49" name="Freeform 109"/>
            <p:cNvSpPr>
              <a:spLocks/>
            </p:cNvSpPr>
            <p:nvPr/>
          </p:nvSpPr>
          <p:spPr bwMode="auto">
            <a:xfrm rot="1911208">
              <a:off x="3800" y="2156"/>
              <a:ext cx="142" cy="251"/>
            </a:xfrm>
            <a:custGeom>
              <a:avLst/>
              <a:gdLst>
                <a:gd name="T0" fmla="*/ 1 w 220"/>
                <a:gd name="T1" fmla="*/ 0 h 376"/>
                <a:gd name="T2" fmla="*/ 1 w 220"/>
                <a:gd name="T3" fmla="*/ 1 h 376"/>
                <a:gd name="T4" fmla="*/ 1 w 220"/>
                <a:gd name="T5" fmla="*/ 1 h 376"/>
                <a:gd name="T6" fmla="*/ 0 w 220"/>
                <a:gd name="T7" fmla="*/ 1 h 376"/>
                <a:gd name="T8" fmla="*/ 1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8" name="Group 110"/>
          <p:cNvGrpSpPr>
            <a:grpSpLocks/>
          </p:cNvGrpSpPr>
          <p:nvPr/>
        </p:nvGrpSpPr>
        <p:grpSpPr bwMode="auto">
          <a:xfrm rot="-2670905">
            <a:off x="6099175" y="4622800"/>
            <a:ext cx="311150" cy="550863"/>
            <a:chOff x="4032" y="2976"/>
            <a:chExt cx="207" cy="388"/>
          </a:xfrm>
        </p:grpSpPr>
        <p:sp>
          <p:nvSpPr>
            <p:cNvPr id="3946" name="Freeform 111"/>
            <p:cNvSpPr>
              <a:spLocks/>
            </p:cNvSpPr>
            <p:nvPr/>
          </p:nvSpPr>
          <p:spPr bwMode="auto">
            <a:xfrm flipH="1">
              <a:off x="4032" y="2976"/>
              <a:ext cx="207" cy="388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2 h 517"/>
                <a:gd name="T6" fmla="*/ 1 w 277"/>
                <a:gd name="T7" fmla="*/ 2 h 517"/>
                <a:gd name="T8" fmla="*/ 1 w 277"/>
                <a:gd name="T9" fmla="*/ 2 h 517"/>
                <a:gd name="T10" fmla="*/ 1 w 277"/>
                <a:gd name="T11" fmla="*/ 2 h 517"/>
                <a:gd name="T12" fmla="*/ 1 w 277"/>
                <a:gd name="T13" fmla="*/ 2 h 517"/>
                <a:gd name="T14" fmla="*/ 1 w 277"/>
                <a:gd name="T15" fmla="*/ 2 h 517"/>
                <a:gd name="T16" fmla="*/ 0 w 277"/>
                <a:gd name="T17" fmla="*/ 2 h 517"/>
                <a:gd name="T18" fmla="*/ 0 w 277"/>
                <a:gd name="T19" fmla="*/ 2 h 517"/>
                <a:gd name="T20" fmla="*/ 1 w 277"/>
                <a:gd name="T21" fmla="*/ 2 h 517"/>
                <a:gd name="T22" fmla="*/ 1 w 277"/>
                <a:gd name="T23" fmla="*/ 2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47" name="Freeform 112"/>
            <p:cNvSpPr>
              <a:spLocks/>
            </p:cNvSpPr>
            <p:nvPr/>
          </p:nvSpPr>
          <p:spPr bwMode="auto">
            <a:xfrm flipH="1">
              <a:off x="4036" y="3079"/>
              <a:ext cx="164" cy="282"/>
            </a:xfrm>
            <a:custGeom>
              <a:avLst/>
              <a:gdLst>
                <a:gd name="T0" fmla="*/ 1 w 220"/>
                <a:gd name="T1" fmla="*/ 0 h 376"/>
                <a:gd name="T2" fmla="*/ 1 w 220"/>
                <a:gd name="T3" fmla="*/ 2 h 376"/>
                <a:gd name="T4" fmla="*/ 1 w 220"/>
                <a:gd name="T5" fmla="*/ 2 h 376"/>
                <a:gd name="T6" fmla="*/ 0 w 220"/>
                <a:gd name="T7" fmla="*/ 2 h 376"/>
                <a:gd name="T8" fmla="*/ 1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89" name="Text Box 113"/>
          <p:cNvSpPr txBox="1">
            <a:spLocks noChangeArrowheads="1"/>
          </p:cNvSpPr>
          <p:nvPr/>
        </p:nvSpPr>
        <p:spPr bwMode="auto">
          <a:xfrm>
            <a:off x="2449513" y="6465888"/>
            <a:ext cx="873125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800"/>
              <a:t>Can-Can Array</a:t>
            </a:r>
          </a:p>
        </p:txBody>
      </p:sp>
      <p:sp>
        <p:nvSpPr>
          <p:cNvPr id="3090" name="Freeform 114"/>
          <p:cNvSpPr>
            <a:spLocks/>
          </p:cNvSpPr>
          <p:nvPr/>
        </p:nvSpPr>
        <p:spPr bwMode="auto">
          <a:xfrm>
            <a:off x="3195638" y="5918200"/>
            <a:ext cx="280987" cy="298450"/>
          </a:xfrm>
          <a:custGeom>
            <a:avLst/>
            <a:gdLst>
              <a:gd name="T0" fmla="*/ 2147483647 w 137"/>
              <a:gd name="T1" fmla="*/ 2147483647 h 146"/>
              <a:gd name="T2" fmla="*/ 2147483647 w 137"/>
              <a:gd name="T3" fmla="*/ 2147483647 h 146"/>
              <a:gd name="T4" fmla="*/ 2147483647 w 137"/>
              <a:gd name="T5" fmla="*/ 2147483647 h 146"/>
              <a:gd name="T6" fmla="*/ 2147483647 w 137"/>
              <a:gd name="T7" fmla="*/ 2147483647 h 146"/>
              <a:gd name="T8" fmla="*/ 2147483647 w 137"/>
              <a:gd name="T9" fmla="*/ 2147483647 h 146"/>
              <a:gd name="T10" fmla="*/ 0 w 137"/>
              <a:gd name="T11" fmla="*/ 2147483647 h 146"/>
              <a:gd name="T12" fmla="*/ 2147483647 w 137"/>
              <a:gd name="T13" fmla="*/ 0 h 146"/>
              <a:gd name="T14" fmla="*/ 2147483647 w 137"/>
              <a:gd name="T15" fmla="*/ 2147483647 h 146"/>
              <a:gd name="T16" fmla="*/ 2147483647 w 137"/>
              <a:gd name="T17" fmla="*/ 2147483647 h 146"/>
              <a:gd name="T18" fmla="*/ 2147483647 w 137"/>
              <a:gd name="T19" fmla="*/ 2147483647 h 146"/>
              <a:gd name="T20" fmla="*/ 2147483647 w 137"/>
              <a:gd name="T21" fmla="*/ 2147483647 h 146"/>
              <a:gd name="T22" fmla="*/ 2147483647 w 137"/>
              <a:gd name="T23" fmla="*/ 2147483647 h 146"/>
              <a:gd name="T24" fmla="*/ 2147483647 w 137"/>
              <a:gd name="T25" fmla="*/ 2147483647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7"/>
              <a:gd name="T40" fmla="*/ 0 h 146"/>
              <a:gd name="T41" fmla="*/ 137 w 137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7" h="146">
                <a:moveTo>
                  <a:pt x="96" y="146"/>
                </a:moveTo>
                <a:lnTo>
                  <a:pt x="64" y="131"/>
                </a:lnTo>
                <a:lnTo>
                  <a:pt x="8" y="68"/>
                </a:lnTo>
                <a:lnTo>
                  <a:pt x="9" y="54"/>
                </a:lnTo>
                <a:lnTo>
                  <a:pt x="22" y="42"/>
                </a:lnTo>
                <a:lnTo>
                  <a:pt x="0" y="18"/>
                </a:lnTo>
                <a:lnTo>
                  <a:pt x="20" y="0"/>
                </a:lnTo>
                <a:lnTo>
                  <a:pt x="41" y="24"/>
                </a:lnTo>
                <a:lnTo>
                  <a:pt x="54" y="12"/>
                </a:lnTo>
                <a:lnTo>
                  <a:pt x="68" y="13"/>
                </a:lnTo>
                <a:lnTo>
                  <a:pt x="125" y="77"/>
                </a:lnTo>
                <a:lnTo>
                  <a:pt x="137" y="109"/>
                </a:lnTo>
                <a:lnTo>
                  <a:pt x="96" y="146"/>
                </a:lnTo>
                <a:close/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1" name="Freeform 115"/>
          <p:cNvSpPr>
            <a:spLocks/>
          </p:cNvSpPr>
          <p:nvPr/>
        </p:nvSpPr>
        <p:spPr bwMode="auto">
          <a:xfrm>
            <a:off x="3392488" y="5918200"/>
            <a:ext cx="282575" cy="298450"/>
          </a:xfrm>
          <a:custGeom>
            <a:avLst/>
            <a:gdLst>
              <a:gd name="T0" fmla="*/ 2147483647 w 138"/>
              <a:gd name="T1" fmla="*/ 2147483647 h 146"/>
              <a:gd name="T2" fmla="*/ 2147483647 w 138"/>
              <a:gd name="T3" fmla="*/ 2147483647 h 146"/>
              <a:gd name="T4" fmla="*/ 2147483647 w 138"/>
              <a:gd name="T5" fmla="*/ 2147483647 h 146"/>
              <a:gd name="T6" fmla="*/ 2147483647 w 138"/>
              <a:gd name="T7" fmla="*/ 2147483647 h 146"/>
              <a:gd name="T8" fmla="*/ 2147483647 w 138"/>
              <a:gd name="T9" fmla="*/ 2147483647 h 146"/>
              <a:gd name="T10" fmla="*/ 2147483647 w 138"/>
              <a:gd name="T11" fmla="*/ 2147483647 h 146"/>
              <a:gd name="T12" fmla="*/ 2147483647 w 138"/>
              <a:gd name="T13" fmla="*/ 2147483647 h 146"/>
              <a:gd name="T14" fmla="*/ 2147483647 w 138"/>
              <a:gd name="T15" fmla="*/ 2147483647 h 146"/>
              <a:gd name="T16" fmla="*/ 2147483647 w 138"/>
              <a:gd name="T17" fmla="*/ 2147483647 h 146"/>
              <a:gd name="T18" fmla="*/ 2147483647 w 138"/>
              <a:gd name="T19" fmla="*/ 0 h 146"/>
              <a:gd name="T20" fmla="*/ 2147483647 w 138"/>
              <a:gd name="T21" fmla="*/ 2147483647 h 146"/>
              <a:gd name="T22" fmla="*/ 2147483647 w 138"/>
              <a:gd name="T23" fmla="*/ 2147483647 h 146"/>
              <a:gd name="T24" fmla="*/ 2147483647 w 138"/>
              <a:gd name="T25" fmla="*/ 2147483647 h 146"/>
              <a:gd name="T26" fmla="*/ 2147483647 w 138"/>
              <a:gd name="T27" fmla="*/ 2147483647 h 146"/>
              <a:gd name="T28" fmla="*/ 2147483647 w 138"/>
              <a:gd name="T29" fmla="*/ 2147483647 h 146"/>
              <a:gd name="T30" fmla="*/ 2147483647 w 138"/>
              <a:gd name="T31" fmla="*/ 2147483647 h 146"/>
              <a:gd name="T32" fmla="*/ 2147483647 w 138"/>
              <a:gd name="T33" fmla="*/ 2147483647 h 146"/>
              <a:gd name="T34" fmla="*/ 2147483647 w 138"/>
              <a:gd name="T35" fmla="*/ 2147483647 h 146"/>
              <a:gd name="T36" fmla="*/ 2147483647 w 138"/>
              <a:gd name="T37" fmla="*/ 2147483647 h 146"/>
              <a:gd name="T38" fmla="*/ 0 w 138"/>
              <a:gd name="T39" fmla="*/ 2147483647 h 146"/>
              <a:gd name="T40" fmla="*/ 2147483647 w 138"/>
              <a:gd name="T41" fmla="*/ 2147483647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1" y="146"/>
                </a:moveTo>
                <a:lnTo>
                  <a:pt x="74" y="132"/>
                </a:lnTo>
                <a:lnTo>
                  <a:pt x="72" y="131"/>
                </a:lnTo>
                <a:lnTo>
                  <a:pt x="130" y="68"/>
                </a:lnTo>
                <a:lnTo>
                  <a:pt x="130" y="55"/>
                </a:lnTo>
                <a:lnTo>
                  <a:pt x="117" y="43"/>
                </a:lnTo>
                <a:lnTo>
                  <a:pt x="116" y="42"/>
                </a:lnTo>
                <a:lnTo>
                  <a:pt x="138" y="18"/>
                </a:lnTo>
                <a:lnTo>
                  <a:pt x="138" y="17"/>
                </a:lnTo>
                <a:lnTo>
                  <a:pt x="118" y="0"/>
                </a:lnTo>
                <a:lnTo>
                  <a:pt x="118" y="1"/>
                </a:lnTo>
                <a:lnTo>
                  <a:pt x="95" y="25"/>
                </a:lnTo>
                <a:lnTo>
                  <a:pt x="96" y="24"/>
                </a:lnTo>
                <a:lnTo>
                  <a:pt x="82" y="12"/>
                </a:lnTo>
                <a:lnTo>
                  <a:pt x="83" y="13"/>
                </a:lnTo>
                <a:lnTo>
                  <a:pt x="69" y="13"/>
                </a:lnTo>
                <a:lnTo>
                  <a:pt x="70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1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2" name="Line 116"/>
          <p:cNvSpPr>
            <a:spLocks noChangeShapeType="1"/>
          </p:cNvSpPr>
          <p:nvPr/>
        </p:nvSpPr>
        <p:spPr bwMode="auto">
          <a:xfrm flipV="1">
            <a:off x="3478213" y="5942013"/>
            <a:ext cx="73025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3" name="Line 117"/>
          <p:cNvSpPr>
            <a:spLocks noChangeShapeType="1"/>
          </p:cNvSpPr>
          <p:nvPr/>
        </p:nvSpPr>
        <p:spPr bwMode="auto">
          <a:xfrm flipV="1">
            <a:off x="3405188" y="6040438"/>
            <a:ext cx="244475" cy="984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4" name="Freeform 118"/>
          <p:cNvSpPr>
            <a:spLocks/>
          </p:cNvSpPr>
          <p:nvPr/>
        </p:nvSpPr>
        <p:spPr bwMode="auto">
          <a:xfrm>
            <a:off x="2633663" y="5918200"/>
            <a:ext cx="277812" cy="298450"/>
          </a:xfrm>
          <a:custGeom>
            <a:avLst/>
            <a:gdLst>
              <a:gd name="T0" fmla="*/ 2147483647 w 136"/>
              <a:gd name="T1" fmla="*/ 2147483647 h 146"/>
              <a:gd name="T2" fmla="*/ 2147483647 w 136"/>
              <a:gd name="T3" fmla="*/ 2147483647 h 146"/>
              <a:gd name="T4" fmla="*/ 2147483647 w 136"/>
              <a:gd name="T5" fmla="*/ 2147483647 h 146"/>
              <a:gd name="T6" fmla="*/ 2147483647 w 136"/>
              <a:gd name="T7" fmla="*/ 2147483647 h 146"/>
              <a:gd name="T8" fmla="*/ 2147483647 w 136"/>
              <a:gd name="T9" fmla="*/ 2147483647 h 146"/>
              <a:gd name="T10" fmla="*/ 0 w 136"/>
              <a:gd name="T11" fmla="*/ 2147483647 h 146"/>
              <a:gd name="T12" fmla="*/ 2147483647 w 136"/>
              <a:gd name="T13" fmla="*/ 0 h 146"/>
              <a:gd name="T14" fmla="*/ 2147483647 w 136"/>
              <a:gd name="T15" fmla="*/ 2147483647 h 146"/>
              <a:gd name="T16" fmla="*/ 2147483647 w 136"/>
              <a:gd name="T17" fmla="*/ 2147483647 h 146"/>
              <a:gd name="T18" fmla="*/ 2147483647 w 136"/>
              <a:gd name="T19" fmla="*/ 2147483647 h 146"/>
              <a:gd name="T20" fmla="*/ 2147483647 w 136"/>
              <a:gd name="T21" fmla="*/ 2147483647 h 146"/>
              <a:gd name="T22" fmla="*/ 2147483647 w 136"/>
              <a:gd name="T23" fmla="*/ 2147483647 h 146"/>
              <a:gd name="T24" fmla="*/ 2147483647 w 136"/>
              <a:gd name="T25" fmla="*/ 2147483647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6"/>
              <a:gd name="T40" fmla="*/ 0 h 146"/>
              <a:gd name="T41" fmla="*/ 136 w 136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6" h="146">
                <a:moveTo>
                  <a:pt x="95" y="146"/>
                </a:moveTo>
                <a:lnTo>
                  <a:pt x="63" y="131"/>
                </a:lnTo>
                <a:lnTo>
                  <a:pt x="7" y="68"/>
                </a:lnTo>
                <a:lnTo>
                  <a:pt x="8" y="54"/>
                </a:lnTo>
                <a:lnTo>
                  <a:pt x="21" y="42"/>
                </a:lnTo>
                <a:lnTo>
                  <a:pt x="0" y="18"/>
                </a:lnTo>
                <a:lnTo>
                  <a:pt x="19" y="0"/>
                </a:lnTo>
                <a:lnTo>
                  <a:pt x="40" y="24"/>
                </a:lnTo>
                <a:lnTo>
                  <a:pt x="54" y="12"/>
                </a:lnTo>
                <a:lnTo>
                  <a:pt x="67" y="13"/>
                </a:lnTo>
                <a:lnTo>
                  <a:pt x="124" y="77"/>
                </a:lnTo>
                <a:lnTo>
                  <a:pt x="136" y="109"/>
                </a:lnTo>
                <a:lnTo>
                  <a:pt x="95" y="146"/>
                </a:lnTo>
                <a:close/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5" name="Freeform 119"/>
          <p:cNvSpPr>
            <a:spLocks/>
          </p:cNvSpPr>
          <p:nvPr/>
        </p:nvSpPr>
        <p:spPr bwMode="auto">
          <a:xfrm>
            <a:off x="2828925" y="5918200"/>
            <a:ext cx="280988" cy="298450"/>
          </a:xfrm>
          <a:custGeom>
            <a:avLst/>
            <a:gdLst>
              <a:gd name="T0" fmla="*/ 2147483647 w 138"/>
              <a:gd name="T1" fmla="*/ 2147483647 h 146"/>
              <a:gd name="T2" fmla="*/ 2147483647 w 138"/>
              <a:gd name="T3" fmla="*/ 2147483647 h 146"/>
              <a:gd name="T4" fmla="*/ 2147483647 w 138"/>
              <a:gd name="T5" fmla="*/ 2147483647 h 146"/>
              <a:gd name="T6" fmla="*/ 2147483647 w 138"/>
              <a:gd name="T7" fmla="*/ 2147483647 h 146"/>
              <a:gd name="T8" fmla="*/ 2147483647 w 138"/>
              <a:gd name="T9" fmla="*/ 2147483647 h 146"/>
              <a:gd name="T10" fmla="*/ 2147483647 w 138"/>
              <a:gd name="T11" fmla="*/ 2147483647 h 146"/>
              <a:gd name="T12" fmla="*/ 2147483647 w 138"/>
              <a:gd name="T13" fmla="*/ 2147483647 h 146"/>
              <a:gd name="T14" fmla="*/ 2147483647 w 138"/>
              <a:gd name="T15" fmla="*/ 2147483647 h 146"/>
              <a:gd name="T16" fmla="*/ 2147483647 w 138"/>
              <a:gd name="T17" fmla="*/ 2147483647 h 146"/>
              <a:gd name="T18" fmla="*/ 2147483647 w 138"/>
              <a:gd name="T19" fmla="*/ 0 h 146"/>
              <a:gd name="T20" fmla="*/ 2147483647 w 138"/>
              <a:gd name="T21" fmla="*/ 2147483647 h 146"/>
              <a:gd name="T22" fmla="*/ 2147483647 w 138"/>
              <a:gd name="T23" fmla="*/ 2147483647 h 146"/>
              <a:gd name="T24" fmla="*/ 2147483647 w 138"/>
              <a:gd name="T25" fmla="*/ 2147483647 h 146"/>
              <a:gd name="T26" fmla="*/ 2147483647 w 138"/>
              <a:gd name="T27" fmla="*/ 2147483647 h 146"/>
              <a:gd name="T28" fmla="*/ 2147483647 w 138"/>
              <a:gd name="T29" fmla="*/ 2147483647 h 146"/>
              <a:gd name="T30" fmla="*/ 2147483647 w 138"/>
              <a:gd name="T31" fmla="*/ 2147483647 h 146"/>
              <a:gd name="T32" fmla="*/ 2147483647 w 138"/>
              <a:gd name="T33" fmla="*/ 2147483647 h 146"/>
              <a:gd name="T34" fmla="*/ 2147483647 w 138"/>
              <a:gd name="T35" fmla="*/ 2147483647 h 146"/>
              <a:gd name="T36" fmla="*/ 2147483647 w 138"/>
              <a:gd name="T37" fmla="*/ 2147483647 h 146"/>
              <a:gd name="T38" fmla="*/ 0 w 138"/>
              <a:gd name="T39" fmla="*/ 2147483647 h 146"/>
              <a:gd name="T40" fmla="*/ 2147483647 w 138"/>
              <a:gd name="T41" fmla="*/ 2147483647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1" y="146"/>
                </a:moveTo>
                <a:lnTo>
                  <a:pt x="74" y="132"/>
                </a:lnTo>
                <a:lnTo>
                  <a:pt x="72" y="131"/>
                </a:lnTo>
                <a:lnTo>
                  <a:pt x="130" y="68"/>
                </a:lnTo>
                <a:lnTo>
                  <a:pt x="130" y="55"/>
                </a:lnTo>
                <a:lnTo>
                  <a:pt x="117" y="43"/>
                </a:lnTo>
                <a:lnTo>
                  <a:pt x="116" y="42"/>
                </a:lnTo>
                <a:lnTo>
                  <a:pt x="138" y="18"/>
                </a:lnTo>
                <a:lnTo>
                  <a:pt x="138" y="17"/>
                </a:lnTo>
                <a:lnTo>
                  <a:pt x="118" y="0"/>
                </a:lnTo>
                <a:lnTo>
                  <a:pt x="118" y="1"/>
                </a:lnTo>
                <a:lnTo>
                  <a:pt x="95" y="25"/>
                </a:lnTo>
                <a:lnTo>
                  <a:pt x="96" y="24"/>
                </a:lnTo>
                <a:lnTo>
                  <a:pt x="82" y="12"/>
                </a:lnTo>
                <a:lnTo>
                  <a:pt x="83" y="13"/>
                </a:lnTo>
                <a:lnTo>
                  <a:pt x="69" y="13"/>
                </a:lnTo>
                <a:lnTo>
                  <a:pt x="70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1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6" name="Line 120"/>
          <p:cNvSpPr>
            <a:spLocks noChangeShapeType="1"/>
          </p:cNvSpPr>
          <p:nvPr/>
        </p:nvSpPr>
        <p:spPr bwMode="auto">
          <a:xfrm flipV="1">
            <a:off x="2914650" y="5942013"/>
            <a:ext cx="73025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7" name="Line 121"/>
          <p:cNvSpPr>
            <a:spLocks noChangeShapeType="1"/>
          </p:cNvSpPr>
          <p:nvPr/>
        </p:nvSpPr>
        <p:spPr bwMode="auto">
          <a:xfrm flipV="1">
            <a:off x="2840038" y="6040438"/>
            <a:ext cx="246062" cy="984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8" name="Freeform 122"/>
          <p:cNvSpPr>
            <a:spLocks/>
          </p:cNvSpPr>
          <p:nvPr/>
        </p:nvSpPr>
        <p:spPr bwMode="auto">
          <a:xfrm>
            <a:off x="2119313" y="5918200"/>
            <a:ext cx="277812" cy="298450"/>
          </a:xfrm>
          <a:custGeom>
            <a:avLst/>
            <a:gdLst>
              <a:gd name="T0" fmla="*/ 2147483647 w 136"/>
              <a:gd name="T1" fmla="*/ 2147483647 h 146"/>
              <a:gd name="T2" fmla="*/ 2147483647 w 136"/>
              <a:gd name="T3" fmla="*/ 2147483647 h 146"/>
              <a:gd name="T4" fmla="*/ 2147483647 w 136"/>
              <a:gd name="T5" fmla="*/ 2147483647 h 146"/>
              <a:gd name="T6" fmla="*/ 2147483647 w 136"/>
              <a:gd name="T7" fmla="*/ 2147483647 h 146"/>
              <a:gd name="T8" fmla="*/ 2147483647 w 136"/>
              <a:gd name="T9" fmla="*/ 2147483647 h 146"/>
              <a:gd name="T10" fmla="*/ 0 w 136"/>
              <a:gd name="T11" fmla="*/ 2147483647 h 146"/>
              <a:gd name="T12" fmla="*/ 2147483647 w 136"/>
              <a:gd name="T13" fmla="*/ 0 h 146"/>
              <a:gd name="T14" fmla="*/ 2147483647 w 136"/>
              <a:gd name="T15" fmla="*/ 2147483647 h 146"/>
              <a:gd name="T16" fmla="*/ 2147483647 w 136"/>
              <a:gd name="T17" fmla="*/ 2147483647 h 146"/>
              <a:gd name="T18" fmla="*/ 2147483647 w 136"/>
              <a:gd name="T19" fmla="*/ 2147483647 h 146"/>
              <a:gd name="T20" fmla="*/ 2147483647 w 136"/>
              <a:gd name="T21" fmla="*/ 2147483647 h 146"/>
              <a:gd name="T22" fmla="*/ 2147483647 w 136"/>
              <a:gd name="T23" fmla="*/ 2147483647 h 146"/>
              <a:gd name="T24" fmla="*/ 2147483647 w 136"/>
              <a:gd name="T25" fmla="*/ 2147483647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6"/>
              <a:gd name="T40" fmla="*/ 0 h 146"/>
              <a:gd name="T41" fmla="*/ 136 w 136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6" h="146">
                <a:moveTo>
                  <a:pt x="96" y="146"/>
                </a:moveTo>
                <a:lnTo>
                  <a:pt x="63" y="131"/>
                </a:lnTo>
                <a:lnTo>
                  <a:pt x="7" y="68"/>
                </a:lnTo>
                <a:lnTo>
                  <a:pt x="8" y="54"/>
                </a:lnTo>
                <a:lnTo>
                  <a:pt x="21" y="42"/>
                </a:lnTo>
                <a:lnTo>
                  <a:pt x="0" y="18"/>
                </a:lnTo>
                <a:lnTo>
                  <a:pt x="19" y="0"/>
                </a:lnTo>
                <a:lnTo>
                  <a:pt x="40" y="24"/>
                </a:lnTo>
                <a:lnTo>
                  <a:pt x="54" y="12"/>
                </a:lnTo>
                <a:lnTo>
                  <a:pt x="67" y="13"/>
                </a:lnTo>
                <a:lnTo>
                  <a:pt x="124" y="77"/>
                </a:lnTo>
                <a:lnTo>
                  <a:pt x="136" y="109"/>
                </a:lnTo>
                <a:lnTo>
                  <a:pt x="96" y="146"/>
                </a:lnTo>
                <a:close/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9" name="Freeform 123"/>
          <p:cNvSpPr>
            <a:spLocks/>
          </p:cNvSpPr>
          <p:nvPr/>
        </p:nvSpPr>
        <p:spPr bwMode="auto">
          <a:xfrm>
            <a:off x="2314575" y="5918200"/>
            <a:ext cx="282575" cy="298450"/>
          </a:xfrm>
          <a:custGeom>
            <a:avLst/>
            <a:gdLst>
              <a:gd name="T0" fmla="*/ 2147483647 w 138"/>
              <a:gd name="T1" fmla="*/ 2147483647 h 146"/>
              <a:gd name="T2" fmla="*/ 2147483647 w 138"/>
              <a:gd name="T3" fmla="*/ 2147483647 h 146"/>
              <a:gd name="T4" fmla="*/ 2147483647 w 138"/>
              <a:gd name="T5" fmla="*/ 2147483647 h 146"/>
              <a:gd name="T6" fmla="*/ 2147483647 w 138"/>
              <a:gd name="T7" fmla="*/ 2147483647 h 146"/>
              <a:gd name="T8" fmla="*/ 2147483647 w 138"/>
              <a:gd name="T9" fmla="*/ 2147483647 h 146"/>
              <a:gd name="T10" fmla="*/ 2147483647 w 138"/>
              <a:gd name="T11" fmla="*/ 2147483647 h 146"/>
              <a:gd name="T12" fmla="*/ 2147483647 w 138"/>
              <a:gd name="T13" fmla="*/ 2147483647 h 146"/>
              <a:gd name="T14" fmla="*/ 2147483647 w 138"/>
              <a:gd name="T15" fmla="*/ 2147483647 h 146"/>
              <a:gd name="T16" fmla="*/ 2147483647 w 138"/>
              <a:gd name="T17" fmla="*/ 2147483647 h 146"/>
              <a:gd name="T18" fmla="*/ 2147483647 w 138"/>
              <a:gd name="T19" fmla="*/ 0 h 146"/>
              <a:gd name="T20" fmla="*/ 2147483647 w 138"/>
              <a:gd name="T21" fmla="*/ 2147483647 h 146"/>
              <a:gd name="T22" fmla="*/ 2147483647 w 138"/>
              <a:gd name="T23" fmla="*/ 2147483647 h 146"/>
              <a:gd name="T24" fmla="*/ 2147483647 w 138"/>
              <a:gd name="T25" fmla="*/ 2147483647 h 146"/>
              <a:gd name="T26" fmla="*/ 2147483647 w 138"/>
              <a:gd name="T27" fmla="*/ 2147483647 h 146"/>
              <a:gd name="T28" fmla="*/ 2147483647 w 138"/>
              <a:gd name="T29" fmla="*/ 2147483647 h 146"/>
              <a:gd name="T30" fmla="*/ 2147483647 w 138"/>
              <a:gd name="T31" fmla="*/ 2147483647 h 146"/>
              <a:gd name="T32" fmla="*/ 2147483647 w 138"/>
              <a:gd name="T33" fmla="*/ 2147483647 h 146"/>
              <a:gd name="T34" fmla="*/ 2147483647 w 138"/>
              <a:gd name="T35" fmla="*/ 2147483647 h 146"/>
              <a:gd name="T36" fmla="*/ 2147483647 w 138"/>
              <a:gd name="T37" fmla="*/ 2147483647 h 146"/>
              <a:gd name="T38" fmla="*/ 0 w 138"/>
              <a:gd name="T39" fmla="*/ 2147483647 h 146"/>
              <a:gd name="T40" fmla="*/ 2147483647 w 138"/>
              <a:gd name="T41" fmla="*/ 2147483647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0" y="146"/>
                </a:moveTo>
                <a:lnTo>
                  <a:pt x="73" y="132"/>
                </a:lnTo>
                <a:lnTo>
                  <a:pt x="72" y="131"/>
                </a:lnTo>
                <a:lnTo>
                  <a:pt x="129" y="68"/>
                </a:lnTo>
                <a:lnTo>
                  <a:pt x="129" y="55"/>
                </a:lnTo>
                <a:lnTo>
                  <a:pt x="116" y="43"/>
                </a:lnTo>
                <a:lnTo>
                  <a:pt x="115" y="42"/>
                </a:lnTo>
                <a:lnTo>
                  <a:pt x="138" y="18"/>
                </a:lnTo>
                <a:lnTo>
                  <a:pt x="138" y="17"/>
                </a:lnTo>
                <a:lnTo>
                  <a:pt x="117" y="0"/>
                </a:lnTo>
                <a:lnTo>
                  <a:pt x="117" y="1"/>
                </a:lnTo>
                <a:lnTo>
                  <a:pt x="94" y="25"/>
                </a:lnTo>
                <a:lnTo>
                  <a:pt x="96" y="24"/>
                </a:lnTo>
                <a:lnTo>
                  <a:pt x="81" y="12"/>
                </a:lnTo>
                <a:lnTo>
                  <a:pt x="82" y="13"/>
                </a:lnTo>
                <a:lnTo>
                  <a:pt x="68" y="13"/>
                </a:lnTo>
                <a:lnTo>
                  <a:pt x="69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0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00" name="Line 124"/>
          <p:cNvSpPr>
            <a:spLocks noChangeShapeType="1"/>
          </p:cNvSpPr>
          <p:nvPr/>
        </p:nvSpPr>
        <p:spPr bwMode="auto">
          <a:xfrm flipV="1">
            <a:off x="2400300" y="5942013"/>
            <a:ext cx="74613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1" name="Line 125"/>
          <p:cNvSpPr>
            <a:spLocks noChangeShapeType="1"/>
          </p:cNvSpPr>
          <p:nvPr/>
        </p:nvSpPr>
        <p:spPr bwMode="auto">
          <a:xfrm flipV="1">
            <a:off x="2327275" y="6040438"/>
            <a:ext cx="246063" cy="984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2" name="Rectangle 126"/>
          <p:cNvSpPr>
            <a:spLocks noChangeArrowheads="1"/>
          </p:cNvSpPr>
          <p:nvPr/>
        </p:nvSpPr>
        <p:spPr bwMode="auto">
          <a:xfrm>
            <a:off x="2057400" y="6211888"/>
            <a:ext cx="1614488" cy="984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03" name="Rectangle 127"/>
          <p:cNvSpPr>
            <a:spLocks noChangeArrowheads="1"/>
          </p:cNvSpPr>
          <p:nvPr/>
        </p:nvSpPr>
        <p:spPr bwMode="auto">
          <a:xfrm>
            <a:off x="2081213" y="6310313"/>
            <a:ext cx="3175" cy="319087"/>
          </a:xfrm>
          <a:prstGeom prst="rect">
            <a:avLst/>
          </a:prstGeom>
          <a:solidFill>
            <a:srgbClr val="000000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04" name="Line 128"/>
          <p:cNvSpPr>
            <a:spLocks noChangeShapeType="1"/>
          </p:cNvSpPr>
          <p:nvPr/>
        </p:nvSpPr>
        <p:spPr bwMode="auto">
          <a:xfrm>
            <a:off x="2376488" y="6237288"/>
            <a:ext cx="171450" cy="2206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5" name="Line 129"/>
          <p:cNvSpPr>
            <a:spLocks noChangeShapeType="1"/>
          </p:cNvSpPr>
          <p:nvPr/>
        </p:nvSpPr>
        <p:spPr bwMode="auto">
          <a:xfrm>
            <a:off x="2889250" y="6211888"/>
            <a:ext cx="171450" cy="2206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6" name="Line 130"/>
          <p:cNvSpPr>
            <a:spLocks noChangeShapeType="1"/>
          </p:cNvSpPr>
          <p:nvPr/>
        </p:nvSpPr>
        <p:spPr bwMode="auto">
          <a:xfrm>
            <a:off x="3429000" y="6188075"/>
            <a:ext cx="196850" cy="2444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7" name="Line 131"/>
          <p:cNvSpPr>
            <a:spLocks noChangeShapeType="1"/>
          </p:cNvSpPr>
          <p:nvPr/>
        </p:nvSpPr>
        <p:spPr bwMode="auto">
          <a:xfrm>
            <a:off x="2547938" y="6457950"/>
            <a:ext cx="10779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8" name="Line 132"/>
          <p:cNvSpPr>
            <a:spLocks noChangeShapeType="1"/>
          </p:cNvSpPr>
          <p:nvPr/>
        </p:nvSpPr>
        <p:spPr bwMode="auto">
          <a:xfrm>
            <a:off x="3675063" y="6237288"/>
            <a:ext cx="1587" cy="3921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9" name="Freeform 133"/>
          <p:cNvSpPr>
            <a:spLocks/>
          </p:cNvSpPr>
          <p:nvPr/>
        </p:nvSpPr>
        <p:spPr bwMode="auto">
          <a:xfrm>
            <a:off x="2187575" y="5791200"/>
            <a:ext cx="339725" cy="111125"/>
          </a:xfrm>
          <a:custGeom>
            <a:avLst/>
            <a:gdLst>
              <a:gd name="T0" fmla="*/ 0 w 166"/>
              <a:gd name="T1" fmla="*/ 2147483647 h 54"/>
              <a:gd name="T2" fmla="*/ 2147483647 w 166"/>
              <a:gd name="T3" fmla="*/ 2147483647 h 54"/>
              <a:gd name="T4" fmla="*/ 2147483647 w 166"/>
              <a:gd name="T5" fmla="*/ 2147483647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0" name="Freeform 134"/>
          <p:cNvSpPr>
            <a:spLocks/>
          </p:cNvSpPr>
          <p:nvPr/>
        </p:nvSpPr>
        <p:spPr bwMode="auto">
          <a:xfrm>
            <a:off x="2711450" y="5807075"/>
            <a:ext cx="339725" cy="111125"/>
          </a:xfrm>
          <a:custGeom>
            <a:avLst/>
            <a:gdLst>
              <a:gd name="T0" fmla="*/ 0 w 166"/>
              <a:gd name="T1" fmla="*/ 2147483647 h 54"/>
              <a:gd name="T2" fmla="*/ 2147483647 w 166"/>
              <a:gd name="T3" fmla="*/ 2147483647 h 54"/>
              <a:gd name="T4" fmla="*/ 2147483647 w 166"/>
              <a:gd name="T5" fmla="*/ 2147483647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1" name="Freeform 135"/>
          <p:cNvSpPr>
            <a:spLocks/>
          </p:cNvSpPr>
          <p:nvPr/>
        </p:nvSpPr>
        <p:spPr bwMode="auto">
          <a:xfrm>
            <a:off x="3279775" y="5811838"/>
            <a:ext cx="339725" cy="109537"/>
          </a:xfrm>
          <a:custGeom>
            <a:avLst/>
            <a:gdLst>
              <a:gd name="T0" fmla="*/ 0 w 166"/>
              <a:gd name="T1" fmla="*/ 2147483647 h 54"/>
              <a:gd name="T2" fmla="*/ 2147483647 w 166"/>
              <a:gd name="T3" fmla="*/ 2147483647 h 54"/>
              <a:gd name="T4" fmla="*/ 2147483647 w 166"/>
              <a:gd name="T5" fmla="*/ 2147483647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112" name="Group 136"/>
          <p:cNvGrpSpPr>
            <a:grpSpLocks/>
          </p:cNvGrpSpPr>
          <p:nvPr/>
        </p:nvGrpSpPr>
        <p:grpSpPr bwMode="auto">
          <a:xfrm>
            <a:off x="5562600" y="6477000"/>
            <a:ext cx="750888" cy="917575"/>
            <a:chOff x="2687" y="3583"/>
            <a:chExt cx="473" cy="578"/>
          </a:xfrm>
        </p:grpSpPr>
        <p:grpSp>
          <p:nvGrpSpPr>
            <p:cNvPr id="3941" name="Group 137"/>
            <p:cNvGrpSpPr>
              <a:grpSpLocks/>
            </p:cNvGrpSpPr>
            <p:nvPr/>
          </p:nvGrpSpPr>
          <p:grpSpPr bwMode="auto">
            <a:xfrm>
              <a:off x="2687" y="3583"/>
              <a:ext cx="473" cy="472"/>
              <a:chOff x="2687" y="3583"/>
              <a:chExt cx="473" cy="472"/>
            </a:xfrm>
          </p:grpSpPr>
          <p:sp>
            <p:nvSpPr>
              <p:cNvPr id="3943" name="Freeform 138"/>
              <p:cNvSpPr>
                <a:spLocks/>
              </p:cNvSpPr>
              <p:nvPr/>
            </p:nvSpPr>
            <p:spPr bwMode="auto">
              <a:xfrm>
                <a:off x="3071" y="3583"/>
                <a:ext cx="89" cy="395"/>
              </a:xfrm>
              <a:custGeom>
                <a:avLst/>
                <a:gdLst>
                  <a:gd name="T0" fmla="*/ 0 w 89"/>
                  <a:gd name="T1" fmla="*/ 275 h 395"/>
                  <a:gd name="T2" fmla="*/ 0 w 89"/>
                  <a:gd name="T3" fmla="*/ 75 h 395"/>
                  <a:gd name="T4" fmla="*/ 16 w 89"/>
                  <a:gd name="T5" fmla="*/ 55 h 395"/>
                  <a:gd name="T6" fmla="*/ 30 w 89"/>
                  <a:gd name="T7" fmla="*/ 71 h 395"/>
                  <a:gd name="T8" fmla="*/ 30 w 89"/>
                  <a:gd name="T9" fmla="*/ 0 h 395"/>
                  <a:gd name="T10" fmla="*/ 59 w 89"/>
                  <a:gd name="T11" fmla="*/ 27 h 395"/>
                  <a:gd name="T12" fmla="*/ 59 w 89"/>
                  <a:gd name="T13" fmla="*/ 97 h 395"/>
                  <a:gd name="T14" fmla="*/ 79 w 89"/>
                  <a:gd name="T15" fmla="*/ 121 h 395"/>
                  <a:gd name="T16" fmla="*/ 89 w 89"/>
                  <a:gd name="T17" fmla="*/ 148 h 395"/>
                  <a:gd name="T18" fmla="*/ 89 w 89"/>
                  <a:gd name="T19" fmla="*/ 355 h 395"/>
                  <a:gd name="T20" fmla="*/ 70 w 89"/>
                  <a:gd name="T21" fmla="*/ 395 h 395"/>
                  <a:gd name="T22" fmla="*/ 12 w 89"/>
                  <a:gd name="T23" fmla="*/ 332 h 395"/>
                  <a:gd name="T24" fmla="*/ 0 w 89"/>
                  <a:gd name="T25" fmla="*/ 275 h 39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9"/>
                  <a:gd name="T40" fmla="*/ 0 h 395"/>
                  <a:gd name="T41" fmla="*/ 89 w 89"/>
                  <a:gd name="T42" fmla="*/ 395 h 39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9" h="395">
                    <a:moveTo>
                      <a:pt x="0" y="275"/>
                    </a:moveTo>
                    <a:lnTo>
                      <a:pt x="0" y="75"/>
                    </a:lnTo>
                    <a:lnTo>
                      <a:pt x="16" y="55"/>
                    </a:lnTo>
                    <a:lnTo>
                      <a:pt x="30" y="71"/>
                    </a:lnTo>
                    <a:lnTo>
                      <a:pt x="30" y="0"/>
                    </a:lnTo>
                    <a:lnTo>
                      <a:pt x="59" y="27"/>
                    </a:lnTo>
                    <a:lnTo>
                      <a:pt x="59" y="97"/>
                    </a:lnTo>
                    <a:lnTo>
                      <a:pt x="79" y="121"/>
                    </a:lnTo>
                    <a:lnTo>
                      <a:pt x="89" y="148"/>
                    </a:lnTo>
                    <a:lnTo>
                      <a:pt x="89" y="355"/>
                    </a:lnTo>
                    <a:lnTo>
                      <a:pt x="70" y="395"/>
                    </a:lnTo>
                    <a:lnTo>
                      <a:pt x="12" y="332"/>
                    </a:lnTo>
                    <a:lnTo>
                      <a:pt x="0" y="275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44" name="Freeform 139"/>
              <p:cNvSpPr>
                <a:spLocks/>
              </p:cNvSpPr>
              <p:nvPr/>
            </p:nvSpPr>
            <p:spPr bwMode="auto">
              <a:xfrm>
                <a:off x="2687" y="3941"/>
                <a:ext cx="319" cy="114"/>
              </a:xfrm>
              <a:custGeom>
                <a:avLst/>
                <a:gdLst>
                  <a:gd name="T0" fmla="*/ 228 w 319"/>
                  <a:gd name="T1" fmla="*/ 114 h 114"/>
                  <a:gd name="T2" fmla="*/ 31 w 319"/>
                  <a:gd name="T3" fmla="*/ 85 h 114"/>
                  <a:gd name="T4" fmla="*/ 16 w 319"/>
                  <a:gd name="T5" fmla="*/ 66 h 114"/>
                  <a:gd name="T6" fmla="*/ 39 w 319"/>
                  <a:gd name="T7" fmla="*/ 48 h 114"/>
                  <a:gd name="T8" fmla="*/ 0 w 319"/>
                  <a:gd name="T9" fmla="*/ 40 h 114"/>
                  <a:gd name="T10" fmla="*/ 22 w 319"/>
                  <a:gd name="T11" fmla="*/ 19 h 114"/>
                  <a:gd name="T12" fmla="*/ 67 w 319"/>
                  <a:gd name="T13" fmla="*/ 24 h 114"/>
                  <a:gd name="T14" fmla="*/ 88 w 319"/>
                  <a:gd name="T15" fmla="*/ 4 h 114"/>
                  <a:gd name="T16" fmla="*/ 115 w 319"/>
                  <a:gd name="T17" fmla="*/ 0 h 114"/>
                  <a:gd name="T18" fmla="*/ 300 w 319"/>
                  <a:gd name="T19" fmla="*/ 31 h 114"/>
                  <a:gd name="T20" fmla="*/ 319 w 319"/>
                  <a:gd name="T21" fmla="*/ 60 h 114"/>
                  <a:gd name="T22" fmla="*/ 283 w 319"/>
                  <a:gd name="T23" fmla="*/ 109 h 114"/>
                  <a:gd name="T24" fmla="*/ 228 w 319"/>
                  <a:gd name="T25" fmla="*/ 114 h 1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9"/>
                  <a:gd name="T40" fmla="*/ 0 h 114"/>
                  <a:gd name="T41" fmla="*/ 319 w 319"/>
                  <a:gd name="T42" fmla="*/ 114 h 1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9" h="114">
                    <a:moveTo>
                      <a:pt x="228" y="114"/>
                    </a:moveTo>
                    <a:lnTo>
                      <a:pt x="31" y="85"/>
                    </a:lnTo>
                    <a:lnTo>
                      <a:pt x="16" y="66"/>
                    </a:lnTo>
                    <a:lnTo>
                      <a:pt x="39" y="48"/>
                    </a:lnTo>
                    <a:lnTo>
                      <a:pt x="0" y="40"/>
                    </a:lnTo>
                    <a:lnTo>
                      <a:pt x="22" y="19"/>
                    </a:lnTo>
                    <a:lnTo>
                      <a:pt x="67" y="24"/>
                    </a:lnTo>
                    <a:lnTo>
                      <a:pt x="88" y="4"/>
                    </a:lnTo>
                    <a:lnTo>
                      <a:pt x="115" y="0"/>
                    </a:lnTo>
                    <a:lnTo>
                      <a:pt x="300" y="31"/>
                    </a:lnTo>
                    <a:lnTo>
                      <a:pt x="319" y="60"/>
                    </a:lnTo>
                    <a:lnTo>
                      <a:pt x="283" y="109"/>
                    </a:lnTo>
                    <a:lnTo>
                      <a:pt x="228" y="114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45" name="Freeform 140"/>
              <p:cNvSpPr>
                <a:spLocks/>
              </p:cNvSpPr>
              <p:nvPr/>
            </p:nvSpPr>
            <p:spPr bwMode="auto">
              <a:xfrm>
                <a:off x="2809" y="3744"/>
                <a:ext cx="321" cy="261"/>
              </a:xfrm>
              <a:custGeom>
                <a:avLst/>
                <a:gdLst>
                  <a:gd name="T0" fmla="*/ 0 w 191"/>
                  <a:gd name="T1" fmla="*/ 4609347 h 156"/>
                  <a:gd name="T2" fmla="*/ 31426 w 191"/>
                  <a:gd name="T3" fmla="*/ 4075278 h 156"/>
                  <a:gd name="T4" fmla="*/ 149176 w 191"/>
                  <a:gd name="T5" fmla="*/ 3561288 h 156"/>
                  <a:gd name="T6" fmla="*/ 339616 w 191"/>
                  <a:gd name="T7" fmla="*/ 3073087 h 156"/>
                  <a:gd name="T8" fmla="*/ 619338 w 191"/>
                  <a:gd name="T9" fmla="*/ 2597231 h 156"/>
                  <a:gd name="T10" fmla="*/ 939313 w 191"/>
                  <a:gd name="T11" fmla="*/ 2152116 h 156"/>
                  <a:gd name="T12" fmla="*/ 1362850 w 191"/>
                  <a:gd name="T13" fmla="*/ 1707363 h 156"/>
                  <a:gd name="T14" fmla="*/ 1844302 w 191"/>
                  <a:gd name="T15" fmla="*/ 1320054 h 156"/>
                  <a:gd name="T16" fmla="*/ 2320274 w 191"/>
                  <a:gd name="T17" fmla="*/ 973537 h 156"/>
                  <a:gd name="T18" fmla="*/ 2887136 w 191"/>
                  <a:gd name="T19" fmla="*/ 705644 h 156"/>
                  <a:gd name="T20" fmla="*/ 3499579 w 191"/>
                  <a:gd name="T21" fmla="*/ 442216 h 156"/>
                  <a:gd name="T22" fmla="*/ 4172348 w 191"/>
                  <a:gd name="T23" fmla="*/ 234420 h 156"/>
                  <a:gd name="T24" fmla="*/ 4808691 w 191"/>
                  <a:gd name="T25" fmla="*/ 83746 h 156"/>
                  <a:gd name="T26" fmla="*/ 5512777 w 191"/>
                  <a:gd name="T27" fmla="*/ 29918 h 156"/>
                  <a:gd name="T28" fmla="*/ 6169694 w 191"/>
                  <a:gd name="T29" fmla="*/ 0 h 15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91"/>
                  <a:gd name="T46" fmla="*/ 0 h 156"/>
                  <a:gd name="T47" fmla="*/ 191 w 191"/>
                  <a:gd name="T48" fmla="*/ 156 h 15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91" h="156">
                    <a:moveTo>
                      <a:pt x="0" y="156"/>
                    </a:moveTo>
                    <a:lnTo>
                      <a:pt x="1" y="138"/>
                    </a:lnTo>
                    <a:lnTo>
                      <a:pt x="5" y="121"/>
                    </a:lnTo>
                    <a:lnTo>
                      <a:pt x="11" y="104"/>
                    </a:lnTo>
                    <a:lnTo>
                      <a:pt x="19" y="88"/>
                    </a:lnTo>
                    <a:lnTo>
                      <a:pt x="29" y="73"/>
                    </a:lnTo>
                    <a:lnTo>
                      <a:pt x="42" y="58"/>
                    </a:lnTo>
                    <a:lnTo>
                      <a:pt x="57" y="45"/>
                    </a:lnTo>
                    <a:lnTo>
                      <a:pt x="72" y="33"/>
                    </a:lnTo>
                    <a:lnTo>
                      <a:pt x="89" y="24"/>
                    </a:lnTo>
                    <a:lnTo>
                      <a:pt x="108" y="15"/>
                    </a:lnTo>
                    <a:lnTo>
                      <a:pt x="129" y="8"/>
                    </a:lnTo>
                    <a:lnTo>
                      <a:pt x="149" y="3"/>
                    </a:lnTo>
                    <a:lnTo>
                      <a:pt x="171" y="1"/>
                    </a:lnTo>
                    <a:lnTo>
                      <a:pt x="191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42" name="Rectangle 141"/>
            <p:cNvSpPr>
              <a:spLocks noChangeArrowheads="1"/>
            </p:cNvSpPr>
            <p:nvPr/>
          </p:nvSpPr>
          <p:spPr bwMode="auto">
            <a:xfrm>
              <a:off x="2791" y="4047"/>
              <a:ext cx="34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13" name="Group 142"/>
          <p:cNvGrpSpPr>
            <a:grpSpLocks/>
          </p:cNvGrpSpPr>
          <p:nvPr/>
        </p:nvGrpSpPr>
        <p:grpSpPr bwMode="auto">
          <a:xfrm>
            <a:off x="6618288" y="4572000"/>
            <a:ext cx="381000" cy="598488"/>
            <a:chOff x="4169" y="2880"/>
            <a:chExt cx="240" cy="377"/>
          </a:xfrm>
        </p:grpSpPr>
        <p:sp>
          <p:nvSpPr>
            <p:cNvPr id="3939" name="Freeform 143"/>
            <p:cNvSpPr>
              <a:spLocks/>
            </p:cNvSpPr>
            <p:nvPr/>
          </p:nvSpPr>
          <p:spPr bwMode="auto">
            <a:xfrm rot="1986145" flipH="1">
              <a:off x="4224" y="2880"/>
              <a:ext cx="185" cy="377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3940" name="Freeform 144"/>
            <p:cNvSpPr>
              <a:spLocks/>
            </p:cNvSpPr>
            <p:nvPr/>
          </p:nvSpPr>
          <p:spPr bwMode="auto">
            <a:xfrm>
              <a:off x="4169" y="2946"/>
              <a:ext cx="118" cy="307"/>
            </a:xfrm>
            <a:custGeom>
              <a:avLst/>
              <a:gdLst>
                <a:gd name="T0" fmla="*/ 118 w 118"/>
                <a:gd name="T1" fmla="*/ 0 h 307"/>
                <a:gd name="T2" fmla="*/ 12 w 118"/>
                <a:gd name="T3" fmla="*/ 168 h 307"/>
                <a:gd name="T4" fmla="*/ 0 w 118"/>
                <a:gd name="T5" fmla="*/ 246 h 307"/>
                <a:gd name="T6" fmla="*/ 94 w 118"/>
                <a:gd name="T7" fmla="*/ 307 h 30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307"/>
                <a:gd name="T14" fmla="*/ 118 w 118"/>
                <a:gd name="T15" fmla="*/ 307 h 30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307">
                  <a:moveTo>
                    <a:pt x="118" y="0"/>
                  </a:moveTo>
                  <a:lnTo>
                    <a:pt x="12" y="168"/>
                  </a:lnTo>
                  <a:lnTo>
                    <a:pt x="0" y="246"/>
                  </a:lnTo>
                  <a:lnTo>
                    <a:pt x="94" y="307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114" name="Group 145"/>
          <p:cNvGrpSpPr>
            <a:grpSpLocks/>
          </p:cNvGrpSpPr>
          <p:nvPr/>
        </p:nvGrpSpPr>
        <p:grpSpPr bwMode="auto">
          <a:xfrm>
            <a:off x="3657600" y="1219200"/>
            <a:ext cx="431800" cy="852488"/>
            <a:chOff x="2304" y="768"/>
            <a:chExt cx="272" cy="537"/>
          </a:xfrm>
        </p:grpSpPr>
        <p:grpSp>
          <p:nvGrpSpPr>
            <p:cNvPr id="3932" name="Group 146"/>
            <p:cNvGrpSpPr>
              <a:grpSpLocks/>
            </p:cNvGrpSpPr>
            <p:nvPr/>
          </p:nvGrpSpPr>
          <p:grpSpPr bwMode="auto">
            <a:xfrm>
              <a:off x="2365" y="804"/>
              <a:ext cx="211" cy="311"/>
              <a:chOff x="2365" y="807"/>
              <a:chExt cx="211" cy="311"/>
            </a:xfrm>
          </p:grpSpPr>
          <p:sp>
            <p:nvSpPr>
              <p:cNvPr id="3937" name="Freeform 147"/>
              <p:cNvSpPr>
                <a:spLocks/>
              </p:cNvSpPr>
              <p:nvPr/>
            </p:nvSpPr>
            <p:spPr bwMode="auto">
              <a:xfrm rot="-137901">
                <a:off x="2365" y="807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38" name="Freeform 148"/>
              <p:cNvSpPr>
                <a:spLocks/>
              </p:cNvSpPr>
              <p:nvPr/>
            </p:nvSpPr>
            <p:spPr bwMode="auto">
              <a:xfrm>
                <a:off x="2371" y="863"/>
                <a:ext cx="76" cy="255"/>
              </a:xfrm>
              <a:custGeom>
                <a:avLst/>
                <a:gdLst>
                  <a:gd name="T0" fmla="*/ 76 w 76"/>
                  <a:gd name="T1" fmla="*/ 255 h 255"/>
                  <a:gd name="T2" fmla="*/ 0 w 76"/>
                  <a:gd name="T3" fmla="*/ 212 h 255"/>
                  <a:gd name="T4" fmla="*/ 2 w 76"/>
                  <a:gd name="T5" fmla="*/ 146 h 255"/>
                  <a:gd name="T6" fmla="*/ 76 w 76"/>
                  <a:gd name="T7" fmla="*/ 0 h 255"/>
                  <a:gd name="T8" fmla="*/ 76 w 76"/>
                  <a:gd name="T9" fmla="*/ 255 h 2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6"/>
                  <a:gd name="T16" fmla="*/ 0 h 255"/>
                  <a:gd name="T17" fmla="*/ 76 w 76"/>
                  <a:gd name="T18" fmla="*/ 255 h 2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6" h="255">
                    <a:moveTo>
                      <a:pt x="76" y="255"/>
                    </a:moveTo>
                    <a:lnTo>
                      <a:pt x="0" y="212"/>
                    </a:lnTo>
                    <a:lnTo>
                      <a:pt x="2" y="146"/>
                    </a:lnTo>
                    <a:lnTo>
                      <a:pt x="76" y="0"/>
                    </a:lnTo>
                    <a:lnTo>
                      <a:pt x="76" y="255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33" name="Group 149"/>
            <p:cNvGrpSpPr>
              <a:grpSpLocks/>
            </p:cNvGrpSpPr>
            <p:nvPr/>
          </p:nvGrpSpPr>
          <p:grpSpPr bwMode="auto">
            <a:xfrm>
              <a:off x="2304" y="768"/>
              <a:ext cx="134" cy="537"/>
              <a:chOff x="1872" y="1341"/>
              <a:chExt cx="114" cy="459"/>
            </a:xfrm>
          </p:grpSpPr>
          <p:sp>
            <p:nvSpPr>
              <p:cNvPr id="3934" name="Freeform 150"/>
              <p:cNvSpPr>
                <a:spLocks/>
              </p:cNvSpPr>
              <p:nvPr/>
            </p:nvSpPr>
            <p:spPr bwMode="auto">
              <a:xfrm>
                <a:off x="1881" y="1545"/>
                <a:ext cx="1" cy="255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5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35" name="Freeform 151"/>
              <p:cNvSpPr>
                <a:spLocks/>
              </p:cNvSpPr>
              <p:nvPr/>
            </p:nvSpPr>
            <p:spPr bwMode="auto">
              <a:xfrm>
                <a:off x="1974" y="1509"/>
                <a:ext cx="1" cy="257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257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36" name="Freeform 152"/>
              <p:cNvSpPr>
                <a:spLocks/>
              </p:cNvSpPr>
              <p:nvPr/>
            </p:nvSpPr>
            <p:spPr bwMode="auto">
              <a:xfrm>
                <a:off x="1872" y="1341"/>
                <a:ext cx="114" cy="329"/>
              </a:xfrm>
              <a:custGeom>
                <a:avLst/>
                <a:gdLst>
                  <a:gd name="T0" fmla="*/ 5 w 126"/>
                  <a:gd name="T1" fmla="*/ 18 h 329"/>
                  <a:gd name="T2" fmla="*/ 13 w 126"/>
                  <a:gd name="T3" fmla="*/ 0 h 329"/>
                  <a:gd name="T4" fmla="*/ 13 w 126"/>
                  <a:gd name="T5" fmla="*/ 59 h 329"/>
                  <a:gd name="T6" fmla="*/ 14 w 126"/>
                  <a:gd name="T7" fmla="*/ 62 h 329"/>
                  <a:gd name="T8" fmla="*/ 17 w 126"/>
                  <a:gd name="T9" fmla="*/ 78 h 329"/>
                  <a:gd name="T10" fmla="*/ 17 w 126"/>
                  <a:gd name="T11" fmla="*/ 245 h 329"/>
                  <a:gd name="T12" fmla="*/ 14 w 126"/>
                  <a:gd name="T13" fmla="*/ 301 h 329"/>
                  <a:gd name="T14" fmla="*/ 5 w 126"/>
                  <a:gd name="T15" fmla="*/ 329 h 329"/>
                  <a:gd name="T16" fmla="*/ 0 w 126"/>
                  <a:gd name="T17" fmla="*/ 279 h 329"/>
                  <a:gd name="T18" fmla="*/ 0 w 126"/>
                  <a:gd name="T19" fmla="*/ 112 h 329"/>
                  <a:gd name="T20" fmla="*/ 5 w 126"/>
                  <a:gd name="T21" fmla="*/ 84 h 329"/>
                  <a:gd name="T22" fmla="*/ 5 w 126"/>
                  <a:gd name="T23" fmla="*/ 74 h 329"/>
                  <a:gd name="T24" fmla="*/ 5 w 126"/>
                  <a:gd name="T25" fmla="*/ 18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5" name="Group 153"/>
          <p:cNvGrpSpPr>
            <a:grpSpLocks/>
          </p:cNvGrpSpPr>
          <p:nvPr/>
        </p:nvGrpSpPr>
        <p:grpSpPr bwMode="auto">
          <a:xfrm>
            <a:off x="6248400" y="381000"/>
            <a:ext cx="703263" cy="836613"/>
            <a:chOff x="3936" y="240"/>
            <a:chExt cx="443" cy="527"/>
          </a:xfrm>
        </p:grpSpPr>
        <p:grpSp>
          <p:nvGrpSpPr>
            <p:cNvPr id="3922" name="Group 154"/>
            <p:cNvGrpSpPr>
              <a:grpSpLocks/>
            </p:cNvGrpSpPr>
            <p:nvPr/>
          </p:nvGrpSpPr>
          <p:grpSpPr bwMode="auto">
            <a:xfrm rot="-1556504">
              <a:off x="3936" y="256"/>
              <a:ext cx="183" cy="336"/>
              <a:chOff x="1058" y="2882"/>
              <a:chExt cx="105" cy="198"/>
            </a:xfrm>
          </p:grpSpPr>
          <p:sp>
            <p:nvSpPr>
              <p:cNvPr id="3930" name="Freeform 155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31" name="Freeform 156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23" name="Group 157"/>
            <p:cNvGrpSpPr>
              <a:grpSpLocks/>
            </p:cNvGrpSpPr>
            <p:nvPr/>
          </p:nvGrpSpPr>
          <p:grpSpPr bwMode="auto">
            <a:xfrm rot="1573174">
              <a:off x="4193" y="248"/>
              <a:ext cx="186" cy="336"/>
              <a:chOff x="1058" y="2882"/>
              <a:chExt cx="105" cy="198"/>
            </a:xfrm>
          </p:grpSpPr>
          <p:sp>
            <p:nvSpPr>
              <p:cNvPr id="3928" name="Freeform 15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9" name="Freeform 159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24" name="Group 160"/>
            <p:cNvGrpSpPr>
              <a:grpSpLocks/>
            </p:cNvGrpSpPr>
            <p:nvPr/>
          </p:nvGrpSpPr>
          <p:grpSpPr bwMode="auto">
            <a:xfrm>
              <a:off x="4068" y="240"/>
              <a:ext cx="188" cy="527"/>
              <a:chOff x="4068" y="240"/>
              <a:chExt cx="188" cy="527"/>
            </a:xfrm>
          </p:grpSpPr>
          <p:sp>
            <p:nvSpPr>
              <p:cNvPr id="3925" name="Freeform 161"/>
              <p:cNvSpPr>
                <a:spLocks/>
              </p:cNvSpPr>
              <p:nvPr/>
            </p:nvSpPr>
            <p:spPr bwMode="auto">
              <a:xfrm>
                <a:off x="4239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6" name="Freeform 162"/>
              <p:cNvSpPr>
                <a:spLocks/>
              </p:cNvSpPr>
              <p:nvPr/>
            </p:nvSpPr>
            <p:spPr bwMode="auto">
              <a:xfrm>
                <a:off x="4069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7" name="Freeform 163"/>
              <p:cNvSpPr>
                <a:spLocks/>
              </p:cNvSpPr>
              <p:nvPr/>
            </p:nvSpPr>
            <p:spPr bwMode="auto">
              <a:xfrm>
                <a:off x="4068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6" name="Group 164"/>
          <p:cNvGrpSpPr>
            <a:grpSpLocks/>
          </p:cNvGrpSpPr>
          <p:nvPr/>
        </p:nvGrpSpPr>
        <p:grpSpPr bwMode="auto">
          <a:xfrm>
            <a:off x="2362200" y="381000"/>
            <a:ext cx="288925" cy="787400"/>
            <a:chOff x="1247" y="2496"/>
            <a:chExt cx="182" cy="496"/>
          </a:xfrm>
        </p:grpSpPr>
        <p:sp>
          <p:nvSpPr>
            <p:cNvPr id="3917" name="Line 165"/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8" name="Line 166"/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19" name="Group 167"/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3920" name="Freeform 168"/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1" name="Freeform 169"/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7" name="Group 170"/>
          <p:cNvGrpSpPr>
            <a:grpSpLocks/>
          </p:cNvGrpSpPr>
          <p:nvPr/>
        </p:nvGrpSpPr>
        <p:grpSpPr bwMode="auto">
          <a:xfrm>
            <a:off x="2743200" y="381000"/>
            <a:ext cx="288925" cy="787400"/>
            <a:chOff x="1008" y="2592"/>
            <a:chExt cx="182" cy="496"/>
          </a:xfrm>
        </p:grpSpPr>
        <p:sp>
          <p:nvSpPr>
            <p:cNvPr id="3912" name="Line 171"/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3" name="Line 172"/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14" name="Group 173"/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3915" name="Freeform 174"/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6" name="Freeform 175"/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8" name="Group 176"/>
          <p:cNvGrpSpPr>
            <a:grpSpLocks/>
          </p:cNvGrpSpPr>
          <p:nvPr/>
        </p:nvGrpSpPr>
        <p:grpSpPr bwMode="auto">
          <a:xfrm>
            <a:off x="1981200" y="381000"/>
            <a:ext cx="288925" cy="787400"/>
            <a:chOff x="768" y="2496"/>
            <a:chExt cx="182" cy="496"/>
          </a:xfrm>
        </p:grpSpPr>
        <p:sp>
          <p:nvSpPr>
            <p:cNvPr id="3907" name="Line 177"/>
            <p:cNvSpPr>
              <a:spLocks noChangeShapeType="1"/>
            </p:cNvSpPr>
            <p:nvPr/>
          </p:nvSpPr>
          <p:spPr bwMode="auto">
            <a:xfrm>
              <a:off x="779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8" name="Line 178"/>
            <p:cNvSpPr>
              <a:spLocks noChangeShapeType="1"/>
            </p:cNvSpPr>
            <p:nvPr/>
          </p:nvSpPr>
          <p:spPr bwMode="auto">
            <a:xfrm>
              <a:off x="942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09" name="Group 179"/>
            <p:cNvGrpSpPr>
              <a:grpSpLocks/>
            </p:cNvGrpSpPr>
            <p:nvPr/>
          </p:nvGrpSpPr>
          <p:grpSpPr bwMode="auto">
            <a:xfrm>
              <a:off x="768" y="2496"/>
              <a:ext cx="182" cy="331"/>
              <a:chOff x="768" y="2496"/>
              <a:chExt cx="182" cy="331"/>
            </a:xfrm>
          </p:grpSpPr>
          <p:sp>
            <p:nvSpPr>
              <p:cNvPr id="3910" name="Freeform 180"/>
              <p:cNvSpPr>
                <a:spLocks/>
              </p:cNvSpPr>
              <p:nvPr/>
            </p:nvSpPr>
            <p:spPr bwMode="auto">
              <a:xfrm>
                <a:off x="769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1" name="Freeform 181"/>
              <p:cNvSpPr>
                <a:spLocks/>
              </p:cNvSpPr>
              <p:nvPr/>
            </p:nvSpPr>
            <p:spPr bwMode="auto">
              <a:xfrm>
                <a:off x="768" y="2762"/>
                <a:ext cx="182" cy="64"/>
              </a:xfrm>
              <a:custGeom>
                <a:avLst/>
                <a:gdLst>
                  <a:gd name="T0" fmla="*/ 182 w 182"/>
                  <a:gd name="T1" fmla="*/ 0 h 64"/>
                  <a:gd name="T2" fmla="*/ 146 w 182"/>
                  <a:gd name="T3" fmla="*/ 64 h 64"/>
                  <a:gd name="T4" fmla="*/ 35 w 182"/>
                  <a:gd name="T5" fmla="*/ 64 h 64"/>
                  <a:gd name="T6" fmla="*/ 0 w 182"/>
                  <a:gd name="T7" fmla="*/ 0 h 64"/>
                  <a:gd name="T8" fmla="*/ 182 w 182"/>
                  <a:gd name="T9" fmla="*/ 0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2"/>
                  <a:gd name="T16" fmla="*/ 0 h 64"/>
                  <a:gd name="T17" fmla="*/ 182 w 182"/>
                  <a:gd name="T18" fmla="*/ 64 h 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2" h="64">
                    <a:moveTo>
                      <a:pt x="182" y="0"/>
                    </a:moveTo>
                    <a:lnTo>
                      <a:pt x="146" y="64"/>
                    </a:lnTo>
                    <a:lnTo>
                      <a:pt x="35" y="64"/>
                    </a:lnTo>
                    <a:lnTo>
                      <a:pt x="0" y="0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9" name="Group 182"/>
          <p:cNvGrpSpPr>
            <a:grpSpLocks/>
          </p:cNvGrpSpPr>
          <p:nvPr/>
        </p:nvGrpSpPr>
        <p:grpSpPr bwMode="auto">
          <a:xfrm>
            <a:off x="4267200" y="381000"/>
            <a:ext cx="287338" cy="787400"/>
            <a:chOff x="2449" y="2688"/>
            <a:chExt cx="181" cy="496"/>
          </a:xfrm>
        </p:grpSpPr>
        <p:sp>
          <p:nvSpPr>
            <p:cNvPr id="3902" name="Line 183"/>
            <p:cNvSpPr>
              <a:spLocks noChangeShapeType="1"/>
            </p:cNvSpPr>
            <p:nvPr/>
          </p:nvSpPr>
          <p:spPr bwMode="auto">
            <a:xfrm>
              <a:off x="2459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3" name="Line 184"/>
            <p:cNvSpPr>
              <a:spLocks noChangeShapeType="1"/>
            </p:cNvSpPr>
            <p:nvPr/>
          </p:nvSpPr>
          <p:spPr bwMode="auto">
            <a:xfrm>
              <a:off x="2622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04" name="Group 185"/>
            <p:cNvGrpSpPr>
              <a:grpSpLocks/>
            </p:cNvGrpSpPr>
            <p:nvPr/>
          </p:nvGrpSpPr>
          <p:grpSpPr bwMode="auto">
            <a:xfrm>
              <a:off x="2449" y="2688"/>
              <a:ext cx="181" cy="331"/>
              <a:chOff x="2449" y="2688"/>
              <a:chExt cx="181" cy="331"/>
            </a:xfrm>
          </p:grpSpPr>
          <p:sp>
            <p:nvSpPr>
              <p:cNvPr id="3905" name="Freeform 186"/>
              <p:cNvSpPr>
                <a:spLocks/>
              </p:cNvSpPr>
              <p:nvPr/>
            </p:nvSpPr>
            <p:spPr bwMode="auto">
              <a:xfrm>
                <a:off x="2449" y="2688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6" name="Freeform 187"/>
              <p:cNvSpPr>
                <a:spLocks/>
              </p:cNvSpPr>
              <p:nvPr/>
            </p:nvSpPr>
            <p:spPr bwMode="auto">
              <a:xfrm>
                <a:off x="2483" y="2780"/>
                <a:ext cx="147" cy="238"/>
              </a:xfrm>
              <a:custGeom>
                <a:avLst/>
                <a:gdLst>
                  <a:gd name="T0" fmla="*/ 147 w 147"/>
                  <a:gd name="T1" fmla="*/ 0 h 238"/>
                  <a:gd name="T2" fmla="*/ 147 w 147"/>
                  <a:gd name="T3" fmla="*/ 171 h 238"/>
                  <a:gd name="T4" fmla="*/ 111 w 147"/>
                  <a:gd name="T5" fmla="*/ 238 h 238"/>
                  <a:gd name="T6" fmla="*/ 0 w 147"/>
                  <a:gd name="T7" fmla="*/ 238 h 238"/>
                  <a:gd name="T8" fmla="*/ 147 w 147"/>
                  <a:gd name="T9" fmla="*/ 0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7"/>
                  <a:gd name="T16" fmla="*/ 0 h 238"/>
                  <a:gd name="T17" fmla="*/ 147 w 147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7" h="238">
                    <a:moveTo>
                      <a:pt x="147" y="0"/>
                    </a:moveTo>
                    <a:lnTo>
                      <a:pt x="147" y="171"/>
                    </a:lnTo>
                    <a:lnTo>
                      <a:pt x="111" y="238"/>
                    </a:lnTo>
                    <a:lnTo>
                      <a:pt x="0" y="238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0" name="Group 188"/>
          <p:cNvGrpSpPr>
            <a:grpSpLocks/>
          </p:cNvGrpSpPr>
          <p:nvPr/>
        </p:nvGrpSpPr>
        <p:grpSpPr bwMode="auto">
          <a:xfrm>
            <a:off x="1143000" y="1219200"/>
            <a:ext cx="227013" cy="869950"/>
            <a:chOff x="720" y="768"/>
            <a:chExt cx="143" cy="548"/>
          </a:xfrm>
        </p:grpSpPr>
        <p:sp>
          <p:nvSpPr>
            <p:cNvPr id="3897" name="Line 189"/>
            <p:cNvSpPr>
              <a:spLocks noChangeShapeType="1"/>
            </p:cNvSpPr>
            <p:nvPr/>
          </p:nvSpPr>
          <p:spPr bwMode="auto">
            <a:xfrm>
              <a:off x="727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8" name="Line 190"/>
            <p:cNvSpPr>
              <a:spLocks noChangeShapeType="1"/>
            </p:cNvSpPr>
            <p:nvPr/>
          </p:nvSpPr>
          <p:spPr bwMode="auto">
            <a:xfrm>
              <a:off x="852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899" name="Group 191"/>
            <p:cNvGrpSpPr>
              <a:grpSpLocks/>
            </p:cNvGrpSpPr>
            <p:nvPr/>
          </p:nvGrpSpPr>
          <p:grpSpPr bwMode="auto">
            <a:xfrm>
              <a:off x="720" y="768"/>
              <a:ext cx="143" cy="369"/>
              <a:chOff x="720" y="768"/>
              <a:chExt cx="143" cy="369"/>
            </a:xfrm>
          </p:grpSpPr>
          <p:sp>
            <p:nvSpPr>
              <p:cNvPr id="3900" name="Freeform 192"/>
              <p:cNvSpPr>
                <a:spLocks/>
              </p:cNvSpPr>
              <p:nvPr/>
            </p:nvSpPr>
            <p:spPr bwMode="auto">
              <a:xfrm>
                <a:off x="720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1" name="Freeform 193"/>
              <p:cNvSpPr>
                <a:spLocks/>
              </p:cNvSpPr>
              <p:nvPr/>
            </p:nvSpPr>
            <p:spPr bwMode="auto">
              <a:xfrm>
                <a:off x="720" y="1032"/>
                <a:ext cx="143" cy="102"/>
              </a:xfrm>
              <a:custGeom>
                <a:avLst/>
                <a:gdLst>
                  <a:gd name="T0" fmla="*/ 0 w 143"/>
                  <a:gd name="T1" fmla="*/ 49 h 102"/>
                  <a:gd name="T2" fmla="*/ 36 w 143"/>
                  <a:gd name="T3" fmla="*/ 102 h 102"/>
                  <a:gd name="T4" fmla="*/ 118 w 143"/>
                  <a:gd name="T5" fmla="*/ 72 h 102"/>
                  <a:gd name="T6" fmla="*/ 143 w 143"/>
                  <a:gd name="T7" fmla="*/ 0 h 102"/>
                  <a:gd name="T8" fmla="*/ 0 w 143"/>
                  <a:gd name="T9" fmla="*/ 49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3"/>
                  <a:gd name="T16" fmla="*/ 0 h 102"/>
                  <a:gd name="T17" fmla="*/ 143 w 143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3" h="102">
                    <a:moveTo>
                      <a:pt x="0" y="49"/>
                    </a:moveTo>
                    <a:lnTo>
                      <a:pt x="36" y="102"/>
                    </a:lnTo>
                    <a:lnTo>
                      <a:pt x="118" y="72"/>
                    </a:lnTo>
                    <a:lnTo>
                      <a:pt x="143" y="0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1" name="Group 194"/>
          <p:cNvGrpSpPr>
            <a:grpSpLocks/>
          </p:cNvGrpSpPr>
          <p:nvPr/>
        </p:nvGrpSpPr>
        <p:grpSpPr bwMode="auto">
          <a:xfrm>
            <a:off x="304800" y="3276600"/>
            <a:ext cx="198438" cy="984250"/>
            <a:chOff x="1799" y="2184"/>
            <a:chExt cx="125" cy="620"/>
          </a:xfrm>
        </p:grpSpPr>
        <p:grpSp>
          <p:nvGrpSpPr>
            <p:cNvPr id="3890" name="Group 195"/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3895" name="Freeform 196"/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1 w 173"/>
                  <a:gd name="T1" fmla="*/ 3 h 375"/>
                  <a:gd name="T2" fmla="*/ 1 w 173"/>
                  <a:gd name="T3" fmla="*/ 0 h 375"/>
                  <a:gd name="T4" fmla="*/ 1 w 173"/>
                  <a:gd name="T5" fmla="*/ 4 h 375"/>
                  <a:gd name="T6" fmla="*/ 1 w 173"/>
                  <a:gd name="T7" fmla="*/ 4 h 375"/>
                  <a:gd name="T8" fmla="*/ 1 w 173"/>
                  <a:gd name="T9" fmla="*/ 6 h 375"/>
                  <a:gd name="T10" fmla="*/ 1 w 173"/>
                  <a:gd name="T11" fmla="*/ 18 h 375"/>
                  <a:gd name="T12" fmla="*/ 1 w 173"/>
                  <a:gd name="T13" fmla="*/ 22 h 375"/>
                  <a:gd name="T14" fmla="*/ 1 w 173"/>
                  <a:gd name="T15" fmla="*/ 24 h 375"/>
                  <a:gd name="T16" fmla="*/ 0 w 173"/>
                  <a:gd name="T17" fmla="*/ 21 h 375"/>
                  <a:gd name="T18" fmla="*/ 0 w 173"/>
                  <a:gd name="T19" fmla="*/ 9 h 375"/>
                  <a:gd name="T20" fmla="*/ 1 w 173"/>
                  <a:gd name="T21" fmla="*/ 6 h 375"/>
                  <a:gd name="T22" fmla="*/ 1 w 173"/>
                  <a:gd name="T23" fmla="*/ 6 h 375"/>
                  <a:gd name="T24" fmla="*/ 1 w 173"/>
                  <a:gd name="T25" fmla="*/ 3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6" name="Freeform 197"/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91" name="Group 198"/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3892" name="Line 199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3" name="Line 200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4" name="Freeform 201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2" name="Group 202"/>
          <p:cNvGrpSpPr>
            <a:grpSpLocks/>
          </p:cNvGrpSpPr>
          <p:nvPr/>
        </p:nvGrpSpPr>
        <p:grpSpPr bwMode="auto">
          <a:xfrm rot="-274982">
            <a:off x="4876800" y="8305800"/>
            <a:ext cx="401638" cy="1073150"/>
            <a:chOff x="3191" y="4086"/>
            <a:chExt cx="399" cy="1023"/>
          </a:xfrm>
        </p:grpSpPr>
        <p:sp>
          <p:nvSpPr>
            <p:cNvPr id="3878" name="Freeform 203"/>
            <p:cNvSpPr>
              <a:spLocks/>
            </p:cNvSpPr>
            <p:nvPr/>
          </p:nvSpPr>
          <p:spPr bwMode="auto">
            <a:xfrm>
              <a:off x="3232" y="4350"/>
              <a:ext cx="298" cy="344"/>
            </a:xfrm>
            <a:custGeom>
              <a:avLst/>
              <a:gdLst>
                <a:gd name="T0" fmla="*/ 12 w 298"/>
                <a:gd name="T1" fmla="*/ 296 h 344"/>
                <a:gd name="T2" fmla="*/ 18 w 298"/>
                <a:gd name="T3" fmla="*/ 272 h 344"/>
                <a:gd name="T4" fmla="*/ 0 w 298"/>
                <a:gd name="T5" fmla="*/ 122 h 344"/>
                <a:gd name="T6" fmla="*/ 34 w 298"/>
                <a:gd name="T7" fmla="*/ 26 h 344"/>
                <a:gd name="T8" fmla="*/ 64 w 298"/>
                <a:gd name="T9" fmla="*/ 16 h 344"/>
                <a:gd name="T10" fmla="*/ 114 w 298"/>
                <a:gd name="T11" fmla="*/ 14 h 344"/>
                <a:gd name="T12" fmla="*/ 124 w 298"/>
                <a:gd name="T13" fmla="*/ 0 h 344"/>
                <a:gd name="T14" fmla="*/ 160 w 298"/>
                <a:gd name="T15" fmla="*/ 10 h 344"/>
                <a:gd name="T16" fmla="*/ 200 w 298"/>
                <a:gd name="T17" fmla="*/ 8 h 344"/>
                <a:gd name="T18" fmla="*/ 212 w 298"/>
                <a:gd name="T19" fmla="*/ 4 h 344"/>
                <a:gd name="T20" fmla="*/ 242 w 298"/>
                <a:gd name="T21" fmla="*/ 40 h 344"/>
                <a:gd name="T22" fmla="*/ 260 w 298"/>
                <a:gd name="T23" fmla="*/ 50 h 344"/>
                <a:gd name="T24" fmla="*/ 276 w 298"/>
                <a:gd name="T25" fmla="*/ 64 h 344"/>
                <a:gd name="T26" fmla="*/ 292 w 298"/>
                <a:gd name="T27" fmla="*/ 94 h 344"/>
                <a:gd name="T28" fmla="*/ 298 w 298"/>
                <a:gd name="T29" fmla="*/ 162 h 344"/>
                <a:gd name="T30" fmla="*/ 272 w 298"/>
                <a:gd name="T31" fmla="*/ 262 h 344"/>
                <a:gd name="T32" fmla="*/ 260 w 298"/>
                <a:gd name="T33" fmla="*/ 296 h 344"/>
                <a:gd name="T34" fmla="*/ 256 w 298"/>
                <a:gd name="T35" fmla="*/ 308 h 344"/>
                <a:gd name="T36" fmla="*/ 244 w 298"/>
                <a:gd name="T37" fmla="*/ 344 h 344"/>
                <a:gd name="T38" fmla="*/ 170 w 298"/>
                <a:gd name="T39" fmla="*/ 330 h 344"/>
                <a:gd name="T40" fmla="*/ 88 w 298"/>
                <a:gd name="T41" fmla="*/ 316 h 344"/>
                <a:gd name="T42" fmla="*/ 30 w 298"/>
                <a:gd name="T43" fmla="*/ 304 h 344"/>
                <a:gd name="T44" fmla="*/ 12 w 298"/>
                <a:gd name="T45" fmla="*/ 296 h 3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98"/>
                <a:gd name="T70" fmla="*/ 0 h 344"/>
                <a:gd name="T71" fmla="*/ 298 w 298"/>
                <a:gd name="T72" fmla="*/ 344 h 34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98" h="344">
                  <a:moveTo>
                    <a:pt x="12" y="296"/>
                  </a:moveTo>
                  <a:cubicBezTo>
                    <a:pt x="14" y="288"/>
                    <a:pt x="15" y="280"/>
                    <a:pt x="18" y="272"/>
                  </a:cubicBezTo>
                  <a:cubicBezTo>
                    <a:pt x="15" y="221"/>
                    <a:pt x="5" y="173"/>
                    <a:pt x="0" y="122"/>
                  </a:cubicBezTo>
                  <a:cubicBezTo>
                    <a:pt x="6" y="91"/>
                    <a:pt x="8" y="47"/>
                    <a:pt x="34" y="26"/>
                  </a:cubicBezTo>
                  <a:cubicBezTo>
                    <a:pt x="42" y="20"/>
                    <a:pt x="54" y="18"/>
                    <a:pt x="64" y="16"/>
                  </a:cubicBezTo>
                  <a:cubicBezTo>
                    <a:pt x="84" y="18"/>
                    <a:pt x="95" y="20"/>
                    <a:pt x="114" y="14"/>
                  </a:cubicBezTo>
                  <a:cubicBezTo>
                    <a:pt x="119" y="0"/>
                    <a:pt x="114" y="3"/>
                    <a:pt x="124" y="0"/>
                  </a:cubicBezTo>
                  <a:cubicBezTo>
                    <a:pt x="135" y="6"/>
                    <a:pt x="148" y="8"/>
                    <a:pt x="160" y="10"/>
                  </a:cubicBezTo>
                  <a:cubicBezTo>
                    <a:pt x="173" y="9"/>
                    <a:pt x="187" y="10"/>
                    <a:pt x="200" y="8"/>
                  </a:cubicBezTo>
                  <a:cubicBezTo>
                    <a:pt x="204" y="8"/>
                    <a:pt x="212" y="4"/>
                    <a:pt x="212" y="4"/>
                  </a:cubicBezTo>
                  <a:cubicBezTo>
                    <a:pt x="219" y="24"/>
                    <a:pt x="218" y="36"/>
                    <a:pt x="242" y="40"/>
                  </a:cubicBezTo>
                  <a:cubicBezTo>
                    <a:pt x="248" y="44"/>
                    <a:pt x="254" y="46"/>
                    <a:pt x="260" y="50"/>
                  </a:cubicBezTo>
                  <a:cubicBezTo>
                    <a:pt x="265" y="57"/>
                    <a:pt x="270" y="58"/>
                    <a:pt x="276" y="64"/>
                  </a:cubicBezTo>
                  <a:cubicBezTo>
                    <a:pt x="279" y="74"/>
                    <a:pt x="286" y="85"/>
                    <a:pt x="292" y="94"/>
                  </a:cubicBezTo>
                  <a:cubicBezTo>
                    <a:pt x="295" y="117"/>
                    <a:pt x="298" y="162"/>
                    <a:pt x="298" y="162"/>
                  </a:cubicBezTo>
                  <a:cubicBezTo>
                    <a:pt x="287" y="195"/>
                    <a:pt x="283" y="229"/>
                    <a:pt x="272" y="262"/>
                  </a:cubicBezTo>
                  <a:cubicBezTo>
                    <a:pt x="268" y="273"/>
                    <a:pt x="264" y="284"/>
                    <a:pt x="260" y="296"/>
                  </a:cubicBezTo>
                  <a:cubicBezTo>
                    <a:pt x="259" y="300"/>
                    <a:pt x="256" y="308"/>
                    <a:pt x="256" y="308"/>
                  </a:cubicBezTo>
                  <a:cubicBezTo>
                    <a:pt x="255" y="320"/>
                    <a:pt x="258" y="339"/>
                    <a:pt x="244" y="344"/>
                  </a:cubicBezTo>
                  <a:cubicBezTo>
                    <a:pt x="219" y="338"/>
                    <a:pt x="195" y="333"/>
                    <a:pt x="170" y="330"/>
                  </a:cubicBezTo>
                  <a:cubicBezTo>
                    <a:pt x="143" y="323"/>
                    <a:pt x="115" y="320"/>
                    <a:pt x="88" y="316"/>
                  </a:cubicBezTo>
                  <a:cubicBezTo>
                    <a:pt x="69" y="310"/>
                    <a:pt x="49" y="308"/>
                    <a:pt x="30" y="304"/>
                  </a:cubicBezTo>
                  <a:cubicBezTo>
                    <a:pt x="27" y="303"/>
                    <a:pt x="8" y="292"/>
                    <a:pt x="12" y="296"/>
                  </a:cubicBezTo>
                  <a:close/>
                </a:path>
              </a:pathLst>
            </a:custGeom>
            <a:solidFill>
              <a:srgbClr val="D028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79" name="Freeform 204"/>
            <p:cNvSpPr>
              <a:spLocks/>
            </p:cNvSpPr>
            <p:nvPr/>
          </p:nvSpPr>
          <p:spPr bwMode="auto">
            <a:xfrm>
              <a:off x="3339" y="4342"/>
              <a:ext cx="115" cy="46"/>
            </a:xfrm>
            <a:custGeom>
              <a:avLst/>
              <a:gdLst>
                <a:gd name="T0" fmla="*/ 11 w 115"/>
                <a:gd name="T1" fmla="*/ 0 h 46"/>
                <a:gd name="T2" fmla="*/ 51 w 115"/>
                <a:gd name="T3" fmla="*/ 12 h 46"/>
                <a:gd name="T4" fmla="*/ 105 w 115"/>
                <a:gd name="T5" fmla="*/ 6 h 46"/>
                <a:gd name="T6" fmla="*/ 109 w 115"/>
                <a:gd name="T7" fmla="*/ 18 h 46"/>
                <a:gd name="T8" fmla="*/ 111 w 115"/>
                <a:gd name="T9" fmla="*/ 26 h 46"/>
                <a:gd name="T10" fmla="*/ 115 w 115"/>
                <a:gd name="T11" fmla="*/ 38 h 46"/>
                <a:gd name="T12" fmla="*/ 95 w 115"/>
                <a:gd name="T13" fmla="*/ 46 h 46"/>
                <a:gd name="T14" fmla="*/ 9 w 115"/>
                <a:gd name="T15" fmla="*/ 34 h 46"/>
                <a:gd name="T16" fmla="*/ 11 w 115"/>
                <a:gd name="T17" fmla="*/ 0 h 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5"/>
                <a:gd name="T28" fmla="*/ 0 h 46"/>
                <a:gd name="T29" fmla="*/ 115 w 115"/>
                <a:gd name="T30" fmla="*/ 46 h 4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5" h="46">
                  <a:moveTo>
                    <a:pt x="11" y="0"/>
                  </a:moveTo>
                  <a:cubicBezTo>
                    <a:pt x="23" y="8"/>
                    <a:pt x="37" y="7"/>
                    <a:pt x="51" y="12"/>
                  </a:cubicBezTo>
                  <a:cubicBezTo>
                    <a:pt x="70" y="11"/>
                    <a:pt x="87" y="11"/>
                    <a:pt x="105" y="6"/>
                  </a:cubicBezTo>
                  <a:cubicBezTo>
                    <a:pt x="106" y="10"/>
                    <a:pt x="108" y="14"/>
                    <a:pt x="109" y="18"/>
                  </a:cubicBezTo>
                  <a:cubicBezTo>
                    <a:pt x="110" y="21"/>
                    <a:pt x="110" y="23"/>
                    <a:pt x="111" y="26"/>
                  </a:cubicBezTo>
                  <a:cubicBezTo>
                    <a:pt x="112" y="30"/>
                    <a:pt x="115" y="38"/>
                    <a:pt x="115" y="38"/>
                  </a:cubicBezTo>
                  <a:cubicBezTo>
                    <a:pt x="108" y="42"/>
                    <a:pt x="102" y="44"/>
                    <a:pt x="95" y="46"/>
                  </a:cubicBezTo>
                  <a:cubicBezTo>
                    <a:pt x="64" y="44"/>
                    <a:pt x="38" y="41"/>
                    <a:pt x="9" y="34"/>
                  </a:cubicBezTo>
                  <a:cubicBezTo>
                    <a:pt x="0" y="25"/>
                    <a:pt x="9" y="12"/>
                    <a:pt x="1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0" name="Freeform 205"/>
            <p:cNvSpPr>
              <a:spLocks/>
            </p:cNvSpPr>
            <p:nvPr/>
          </p:nvSpPr>
          <p:spPr bwMode="auto">
            <a:xfrm>
              <a:off x="3449" y="4346"/>
              <a:ext cx="89" cy="134"/>
            </a:xfrm>
            <a:custGeom>
              <a:avLst/>
              <a:gdLst>
                <a:gd name="T0" fmla="*/ 1 w 89"/>
                <a:gd name="T1" fmla="*/ 0 h 134"/>
                <a:gd name="T2" fmla="*/ 51 w 89"/>
                <a:gd name="T3" fmla="*/ 22 h 134"/>
                <a:gd name="T4" fmla="*/ 89 w 89"/>
                <a:gd name="T5" fmla="*/ 82 h 134"/>
                <a:gd name="T6" fmla="*/ 87 w 89"/>
                <a:gd name="T7" fmla="*/ 102 h 134"/>
                <a:gd name="T8" fmla="*/ 85 w 89"/>
                <a:gd name="T9" fmla="*/ 112 h 134"/>
                <a:gd name="T10" fmla="*/ 83 w 89"/>
                <a:gd name="T11" fmla="*/ 134 h 134"/>
                <a:gd name="T12" fmla="*/ 71 w 89"/>
                <a:gd name="T13" fmla="*/ 86 h 134"/>
                <a:gd name="T14" fmla="*/ 67 w 89"/>
                <a:gd name="T15" fmla="*/ 74 h 134"/>
                <a:gd name="T16" fmla="*/ 9 w 89"/>
                <a:gd name="T17" fmla="*/ 42 h 134"/>
                <a:gd name="T18" fmla="*/ 1 w 89"/>
                <a:gd name="T19" fmla="*/ 0 h 1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9"/>
                <a:gd name="T31" fmla="*/ 0 h 134"/>
                <a:gd name="T32" fmla="*/ 89 w 89"/>
                <a:gd name="T33" fmla="*/ 134 h 1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9" h="134">
                  <a:moveTo>
                    <a:pt x="1" y="0"/>
                  </a:moveTo>
                  <a:cubicBezTo>
                    <a:pt x="7" y="19"/>
                    <a:pt x="36" y="15"/>
                    <a:pt x="51" y="22"/>
                  </a:cubicBezTo>
                  <a:cubicBezTo>
                    <a:pt x="70" y="32"/>
                    <a:pt x="83" y="63"/>
                    <a:pt x="89" y="82"/>
                  </a:cubicBezTo>
                  <a:cubicBezTo>
                    <a:pt x="88" y="89"/>
                    <a:pt x="88" y="95"/>
                    <a:pt x="87" y="102"/>
                  </a:cubicBezTo>
                  <a:cubicBezTo>
                    <a:pt x="87" y="105"/>
                    <a:pt x="85" y="109"/>
                    <a:pt x="85" y="112"/>
                  </a:cubicBezTo>
                  <a:cubicBezTo>
                    <a:pt x="84" y="119"/>
                    <a:pt x="83" y="134"/>
                    <a:pt x="83" y="134"/>
                  </a:cubicBezTo>
                  <a:cubicBezTo>
                    <a:pt x="81" y="111"/>
                    <a:pt x="78" y="106"/>
                    <a:pt x="71" y="86"/>
                  </a:cubicBezTo>
                  <a:cubicBezTo>
                    <a:pt x="70" y="82"/>
                    <a:pt x="71" y="76"/>
                    <a:pt x="67" y="74"/>
                  </a:cubicBezTo>
                  <a:cubicBezTo>
                    <a:pt x="49" y="62"/>
                    <a:pt x="28" y="54"/>
                    <a:pt x="9" y="42"/>
                  </a:cubicBezTo>
                  <a:cubicBezTo>
                    <a:pt x="0" y="29"/>
                    <a:pt x="2" y="17"/>
                    <a:pt x="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1" name="Freeform 206"/>
            <p:cNvSpPr>
              <a:spLocks/>
            </p:cNvSpPr>
            <p:nvPr/>
          </p:nvSpPr>
          <p:spPr bwMode="auto">
            <a:xfrm>
              <a:off x="3524" y="4328"/>
              <a:ext cx="66" cy="160"/>
            </a:xfrm>
            <a:custGeom>
              <a:avLst/>
              <a:gdLst>
                <a:gd name="T0" fmla="*/ 0 w 66"/>
                <a:gd name="T1" fmla="*/ 60 h 160"/>
                <a:gd name="T2" fmla="*/ 10 w 66"/>
                <a:gd name="T3" fmla="*/ 44 h 160"/>
                <a:gd name="T4" fmla="*/ 12 w 66"/>
                <a:gd name="T5" fmla="*/ 38 h 160"/>
                <a:gd name="T6" fmla="*/ 6 w 66"/>
                <a:gd name="T7" fmla="*/ 16 h 160"/>
                <a:gd name="T8" fmla="*/ 48 w 66"/>
                <a:gd name="T9" fmla="*/ 12 h 160"/>
                <a:gd name="T10" fmla="*/ 66 w 66"/>
                <a:gd name="T11" fmla="*/ 28 h 160"/>
                <a:gd name="T12" fmla="*/ 52 w 66"/>
                <a:gd name="T13" fmla="*/ 138 h 160"/>
                <a:gd name="T14" fmla="*/ 28 w 66"/>
                <a:gd name="T15" fmla="*/ 154 h 160"/>
                <a:gd name="T16" fmla="*/ 10 w 66"/>
                <a:gd name="T17" fmla="*/ 160 h 160"/>
                <a:gd name="T18" fmla="*/ 2 w 66"/>
                <a:gd name="T19" fmla="*/ 112 h 160"/>
                <a:gd name="T20" fmla="*/ 0 w 66"/>
                <a:gd name="T21" fmla="*/ 60 h 16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6"/>
                <a:gd name="T34" fmla="*/ 0 h 160"/>
                <a:gd name="T35" fmla="*/ 66 w 66"/>
                <a:gd name="T36" fmla="*/ 160 h 16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6" h="160">
                  <a:moveTo>
                    <a:pt x="0" y="60"/>
                  </a:moveTo>
                  <a:cubicBezTo>
                    <a:pt x="10" y="54"/>
                    <a:pt x="5" y="58"/>
                    <a:pt x="10" y="44"/>
                  </a:cubicBezTo>
                  <a:cubicBezTo>
                    <a:pt x="11" y="42"/>
                    <a:pt x="12" y="38"/>
                    <a:pt x="12" y="38"/>
                  </a:cubicBezTo>
                  <a:cubicBezTo>
                    <a:pt x="11" y="31"/>
                    <a:pt x="6" y="16"/>
                    <a:pt x="6" y="16"/>
                  </a:cubicBezTo>
                  <a:cubicBezTo>
                    <a:pt x="11" y="0"/>
                    <a:pt x="35" y="10"/>
                    <a:pt x="48" y="12"/>
                  </a:cubicBezTo>
                  <a:cubicBezTo>
                    <a:pt x="64" y="17"/>
                    <a:pt x="58" y="16"/>
                    <a:pt x="66" y="28"/>
                  </a:cubicBezTo>
                  <a:cubicBezTo>
                    <a:pt x="64" y="65"/>
                    <a:pt x="64" y="103"/>
                    <a:pt x="52" y="138"/>
                  </a:cubicBezTo>
                  <a:cubicBezTo>
                    <a:pt x="49" y="147"/>
                    <a:pt x="36" y="151"/>
                    <a:pt x="28" y="154"/>
                  </a:cubicBezTo>
                  <a:cubicBezTo>
                    <a:pt x="22" y="156"/>
                    <a:pt x="10" y="160"/>
                    <a:pt x="10" y="160"/>
                  </a:cubicBezTo>
                  <a:cubicBezTo>
                    <a:pt x="5" y="145"/>
                    <a:pt x="6" y="128"/>
                    <a:pt x="2" y="112"/>
                  </a:cubicBezTo>
                  <a:cubicBezTo>
                    <a:pt x="0" y="63"/>
                    <a:pt x="0" y="80"/>
                    <a:pt x="0" y="6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2" name="Freeform 207"/>
            <p:cNvSpPr>
              <a:spLocks/>
            </p:cNvSpPr>
            <p:nvPr/>
          </p:nvSpPr>
          <p:spPr bwMode="auto">
            <a:xfrm>
              <a:off x="3228" y="4333"/>
              <a:ext cx="133" cy="125"/>
            </a:xfrm>
            <a:custGeom>
              <a:avLst/>
              <a:gdLst>
                <a:gd name="T0" fmla="*/ 116 w 133"/>
                <a:gd name="T1" fmla="*/ 7 h 125"/>
                <a:gd name="T2" fmla="*/ 74 w 133"/>
                <a:gd name="T3" fmla="*/ 7 h 125"/>
                <a:gd name="T4" fmla="*/ 46 w 133"/>
                <a:gd name="T5" fmla="*/ 23 h 125"/>
                <a:gd name="T6" fmla="*/ 10 w 133"/>
                <a:gd name="T7" fmla="*/ 59 h 125"/>
                <a:gd name="T8" fmla="*/ 0 w 133"/>
                <a:gd name="T9" fmla="*/ 103 h 125"/>
                <a:gd name="T10" fmla="*/ 12 w 133"/>
                <a:gd name="T11" fmla="*/ 111 h 125"/>
                <a:gd name="T12" fmla="*/ 62 w 133"/>
                <a:gd name="T13" fmla="*/ 35 h 125"/>
                <a:gd name="T14" fmla="*/ 108 w 133"/>
                <a:gd name="T15" fmla="*/ 33 h 125"/>
                <a:gd name="T16" fmla="*/ 116 w 133"/>
                <a:gd name="T17" fmla="*/ 7 h 12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3"/>
                <a:gd name="T28" fmla="*/ 0 h 125"/>
                <a:gd name="T29" fmla="*/ 133 w 133"/>
                <a:gd name="T30" fmla="*/ 125 h 12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3" h="125">
                  <a:moveTo>
                    <a:pt x="116" y="7"/>
                  </a:moveTo>
                  <a:cubicBezTo>
                    <a:pt x="106" y="0"/>
                    <a:pt x="85" y="6"/>
                    <a:pt x="74" y="7"/>
                  </a:cubicBezTo>
                  <a:cubicBezTo>
                    <a:pt x="63" y="11"/>
                    <a:pt x="55" y="16"/>
                    <a:pt x="46" y="23"/>
                  </a:cubicBezTo>
                  <a:cubicBezTo>
                    <a:pt x="42" y="36"/>
                    <a:pt x="19" y="46"/>
                    <a:pt x="10" y="59"/>
                  </a:cubicBezTo>
                  <a:cubicBezTo>
                    <a:pt x="6" y="74"/>
                    <a:pt x="4" y="88"/>
                    <a:pt x="0" y="103"/>
                  </a:cubicBezTo>
                  <a:cubicBezTo>
                    <a:pt x="2" y="119"/>
                    <a:pt x="3" y="125"/>
                    <a:pt x="12" y="111"/>
                  </a:cubicBezTo>
                  <a:cubicBezTo>
                    <a:pt x="19" y="85"/>
                    <a:pt x="26" y="38"/>
                    <a:pt x="62" y="35"/>
                  </a:cubicBezTo>
                  <a:cubicBezTo>
                    <a:pt x="77" y="34"/>
                    <a:pt x="93" y="34"/>
                    <a:pt x="108" y="33"/>
                  </a:cubicBezTo>
                  <a:cubicBezTo>
                    <a:pt x="119" y="30"/>
                    <a:pt x="133" y="16"/>
                    <a:pt x="116" y="7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3" name="Freeform 208"/>
            <p:cNvSpPr>
              <a:spLocks/>
            </p:cNvSpPr>
            <p:nvPr/>
          </p:nvSpPr>
          <p:spPr bwMode="auto">
            <a:xfrm>
              <a:off x="3191" y="4299"/>
              <a:ext cx="125" cy="149"/>
            </a:xfrm>
            <a:custGeom>
              <a:avLst/>
              <a:gdLst>
                <a:gd name="T0" fmla="*/ 125 w 125"/>
                <a:gd name="T1" fmla="*/ 19 h 149"/>
                <a:gd name="T2" fmla="*/ 101 w 125"/>
                <a:gd name="T3" fmla="*/ 7 h 149"/>
                <a:gd name="T4" fmla="*/ 83 w 125"/>
                <a:gd name="T5" fmla="*/ 1 h 149"/>
                <a:gd name="T6" fmla="*/ 47 w 125"/>
                <a:gd name="T7" fmla="*/ 11 h 149"/>
                <a:gd name="T8" fmla="*/ 11 w 125"/>
                <a:gd name="T9" fmla="*/ 73 h 149"/>
                <a:gd name="T10" fmla="*/ 3 w 125"/>
                <a:gd name="T11" fmla="*/ 91 h 149"/>
                <a:gd name="T12" fmla="*/ 13 w 125"/>
                <a:gd name="T13" fmla="*/ 137 h 149"/>
                <a:gd name="T14" fmla="*/ 31 w 125"/>
                <a:gd name="T15" fmla="*/ 149 h 149"/>
                <a:gd name="T16" fmla="*/ 65 w 125"/>
                <a:gd name="T17" fmla="*/ 81 h 149"/>
                <a:gd name="T18" fmla="*/ 93 w 125"/>
                <a:gd name="T19" fmla="*/ 57 h 149"/>
                <a:gd name="T20" fmla="*/ 105 w 125"/>
                <a:gd name="T21" fmla="*/ 49 h 149"/>
                <a:gd name="T22" fmla="*/ 119 w 125"/>
                <a:gd name="T23" fmla="*/ 33 h 149"/>
                <a:gd name="T24" fmla="*/ 125 w 125"/>
                <a:gd name="T25" fmla="*/ 19 h 14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5"/>
                <a:gd name="T40" fmla="*/ 0 h 149"/>
                <a:gd name="T41" fmla="*/ 125 w 125"/>
                <a:gd name="T42" fmla="*/ 149 h 14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5" h="149">
                  <a:moveTo>
                    <a:pt x="125" y="19"/>
                  </a:moveTo>
                  <a:cubicBezTo>
                    <a:pt x="116" y="16"/>
                    <a:pt x="111" y="10"/>
                    <a:pt x="101" y="7"/>
                  </a:cubicBezTo>
                  <a:cubicBezTo>
                    <a:pt x="95" y="5"/>
                    <a:pt x="83" y="1"/>
                    <a:pt x="83" y="1"/>
                  </a:cubicBezTo>
                  <a:cubicBezTo>
                    <a:pt x="64" y="3"/>
                    <a:pt x="58" y="0"/>
                    <a:pt x="47" y="11"/>
                  </a:cubicBezTo>
                  <a:cubicBezTo>
                    <a:pt x="39" y="34"/>
                    <a:pt x="18" y="51"/>
                    <a:pt x="11" y="73"/>
                  </a:cubicBezTo>
                  <a:cubicBezTo>
                    <a:pt x="6" y="87"/>
                    <a:pt x="9" y="81"/>
                    <a:pt x="3" y="91"/>
                  </a:cubicBezTo>
                  <a:cubicBezTo>
                    <a:pt x="0" y="103"/>
                    <a:pt x="4" y="128"/>
                    <a:pt x="13" y="137"/>
                  </a:cubicBezTo>
                  <a:cubicBezTo>
                    <a:pt x="18" y="142"/>
                    <a:pt x="31" y="149"/>
                    <a:pt x="31" y="149"/>
                  </a:cubicBezTo>
                  <a:cubicBezTo>
                    <a:pt x="54" y="143"/>
                    <a:pt x="53" y="99"/>
                    <a:pt x="65" y="81"/>
                  </a:cubicBezTo>
                  <a:cubicBezTo>
                    <a:pt x="72" y="70"/>
                    <a:pt x="83" y="64"/>
                    <a:pt x="93" y="57"/>
                  </a:cubicBezTo>
                  <a:cubicBezTo>
                    <a:pt x="97" y="54"/>
                    <a:pt x="105" y="49"/>
                    <a:pt x="105" y="49"/>
                  </a:cubicBezTo>
                  <a:cubicBezTo>
                    <a:pt x="114" y="35"/>
                    <a:pt x="109" y="40"/>
                    <a:pt x="119" y="33"/>
                  </a:cubicBezTo>
                  <a:cubicBezTo>
                    <a:pt x="122" y="24"/>
                    <a:pt x="120" y="29"/>
                    <a:pt x="125" y="19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4" name="Freeform 209"/>
            <p:cNvSpPr>
              <a:spLocks/>
            </p:cNvSpPr>
            <p:nvPr/>
          </p:nvSpPr>
          <p:spPr bwMode="auto">
            <a:xfrm>
              <a:off x="3480" y="4188"/>
              <a:ext cx="100" cy="176"/>
            </a:xfrm>
            <a:custGeom>
              <a:avLst/>
              <a:gdLst>
                <a:gd name="T0" fmla="*/ 42 w 100"/>
                <a:gd name="T1" fmla="*/ 176 h 176"/>
                <a:gd name="T2" fmla="*/ 6 w 100"/>
                <a:gd name="T3" fmla="*/ 94 h 176"/>
                <a:gd name="T4" fmla="*/ 18 w 100"/>
                <a:gd name="T5" fmla="*/ 0 h 176"/>
                <a:gd name="T6" fmla="*/ 64 w 100"/>
                <a:gd name="T7" fmla="*/ 58 h 176"/>
                <a:gd name="T8" fmla="*/ 88 w 100"/>
                <a:gd name="T9" fmla="*/ 122 h 176"/>
                <a:gd name="T10" fmla="*/ 92 w 100"/>
                <a:gd name="T11" fmla="*/ 128 h 176"/>
                <a:gd name="T12" fmla="*/ 96 w 100"/>
                <a:gd name="T13" fmla="*/ 140 h 176"/>
                <a:gd name="T14" fmla="*/ 100 w 100"/>
                <a:gd name="T15" fmla="*/ 152 h 176"/>
                <a:gd name="T16" fmla="*/ 88 w 100"/>
                <a:gd name="T17" fmla="*/ 150 h 176"/>
                <a:gd name="T18" fmla="*/ 42 w 100"/>
                <a:gd name="T19" fmla="*/ 176 h 17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0"/>
                <a:gd name="T31" fmla="*/ 0 h 176"/>
                <a:gd name="T32" fmla="*/ 100 w 100"/>
                <a:gd name="T33" fmla="*/ 176 h 17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0" h="176">
                  <a:moveTo>
                    <a:pt x="42" y="176"/>
                  </a:moveTo>
                  <a:cubicBezTo>
                    <a:pt x="37" y="146"/>
                    <a:pt x="22" y="118"/>
                    <a:pt x="6" y="94"/>
                  </a:cubicBezTo>
                  <a:cubicBezTo>
                    <a:pt x="8" y="64"/>
                    <a:pt x="0" y="27"/>
                    <a:pt x="18" y="0"/>
                  </a:cubicBezTo>
                  <a:cubicBezTo>
                    <a:pt x="39" y="14"/>
                    <a:pt x="43" y="44"/>
                    <a:pt x="64" y="58"/>
                  </a:cubicBezTo>
                  <a:cubicBezTo>
                    <a:pt x="71" y="79"/>
                    <a:pt x="79" y="102"/>
                    <a:pt x="88" y="122"/>
                  </a:cubicBezTo>
                  <a:cubicBezTo>
                    <a:pt x="89" y="124"/>
                    <a:pt x="91" y="126"/>
                    <a:pt x="92" y="128"/>
                  </a:cubicBezTo>
                  <a:cubicBezTo>
                    <a:pt x="94" y="132"/>
                    <a:pt x="95" y="136"/>
                    <a:pt x="96" y="140"/>
                  </a:cubicBezTo>
                  <a:cubicBezTo>
                    <a:pt x="98" y="147"/>
                    <a:pt x="100" y="152"/>
                    <a:pt x="100" y="152"/>
                  </a:cubicBezTo>
                  <a:cubicBezTo>
                    <a:pt x="96" y="151"/>
                    <a:pt x="92" y="151"/>
                    <a:pt x="88" y="150"/>
                  </a:cubicBezTo>
                  <a:cubicBezTo>
                    <a:pt x="53" y="152"/>
                    <a:pt x="47" y="146"/>
                    <a:pt x="42" y="17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5" name="Freeform 210"/>
            <p:cNvSpPr>
              <a:spLocks/>
            </p:cNvSpPr>
            <p:nvPr/>
          </p:nvSpPr>
          <p:spPr bwMode="auto">
            <a:xfrm>
              <a:off x="3274" y="4200"/>
              <a:ext cx="170" cy="124"/>
            </a:xfrm>
            <a:custGeom>
              <a:avLst/>
              <a:gdLst>
                <a:gd name="T0" fmla="*/ 0 w 170"/>
                <a:gd name="T1" fmla="*/ 96 h 124"/>
                <a:gd name="T2" fmla="*/ 36 w 170"/>
                <a:gd name="T3" fmla="*/ 72 h 124"/>
                <a:gd name="T4" fmla="*/ 92 w 170"/>
                <a:gd name="T5" fmla="*/ 48 h 124"/>
                <a:gd name="T6" fmla="*/ 126 w 170"/>
                <a:gd name="T7" fmla="*/ 20 h 124"/>
                <a:gd name="T8" fmla="*/ 138 w 170"/>
                <a:gd name="T9" fmla="*/ 12 h 124"/>
                <a:gd name="T10" fmla="*/ 164 w 170"/>
                <a:gd name="T11" fmla="*/ 0 h 124"/>
                <a:gd name="T12" fmla="*/ 167 w 170"/>
                <a:gd name="T13" fmla="*/ 18 h 124"/>
                <a:gd name="T14" fmla="*/ 170 w 170"/>
                <a:gd name="T15" fmla="*/ 36 h 124"/>
                <a:gd name="T16" fmla="*/ 161 w 170"/>
                <a:gd name="T17" fmla="*/ 51 h 124"/>
                <a:gd name="T18" fmla="*/ 112 w 170"/>
                <a:gd name="T19" fmla="*/ 88 h 124"/>
                <a:gd name="T20" fmla="*/ 88 w 170"/>
                <a:gd name="T21" fmla="*/ 98 h 124"/>
                <a:gd name="T22" fmla="*/ 82 w 170"/>
                <a:gd name="T23" fmla="*/ 100 h 124"/>
                <a:gd name="T24" fmla="*/ 38 w 170"/>
                <a:gd name="T25" fmla="*/ 124 h 124"/>
                <a:gd name="T26" fmla="*/ 14 w 170"/>
                <a:gd name="T27" fmla="*/ 110 h 124"/>
                <a:gd name="T28" fmla="*/ 0 w 170"/>
                <a:gd name="T29" fmla="*/ 96 h 1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0"/>
                <a:gd name="T46" fmla="*/ 0 h 124"/>
                <a:gd name="T47" fmla="*/ 170 w 170"/>
                <a:gd name="T48" fmla="*/ 124 h 12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0" h="124">
                  <a:moveTo>
                    <a:pt x="0" y="96"/>
                  </a:moveTo>
                  <a:cubicBezTo>
                    <a:pt x="12" y="88"/>
                    <a:pt x="24" y="80"/>
                    <a:pt x="36" y="72"/>
                  </a:cubicBezTo>
                  <a:cubicBezTo>
                    <a:pt x="53" y="61"/>
                    <a:pt x="75" y="59"/>
                    <a:pt x="92" y="48"/>
                  </a:cubicBezTo>
                  <a:cubicBezTo>
                    <a:pt x="101" y="35"/>
                    <a:pt x="113" y="27"/>
                    <a:pt x="126" y="20"/>
                  </a:cubicBezTo>
                  <a:cubicBezTo>
                    <a:pt x="130" y="18"/>
                    <a:pt x="134" y="15"/>
                    <a:pt x="138" y="12"/>
                  </a:cubicBezTo>
                  <a:cubicBezTo>
                    <a:pt x="143" y="9"/>
                    <a:pt x="164" y="0"/>
                    <a:pt x="164" y="0"/>
                  </a:cubicBezTo>
                  <a:cubicBezTo>
                    <a:pt x="170" y="2"/>
                    <a:pt x="167" y="10"/>
                    <a:pt x="167" y="18"/>
                  </a:cubicBezTo>
                  <a:cubicBezTo>
                    <a:pt x="167" y="26"/>
                    <a:pt x="170" y="36"/>
                    <a:pt x="170" y="36"/>
                  </a:cubicBezTo>
                  <a:cubicBezTo>
                    <a:pt x="169" y="43"/>
                    <a:pt x="166" y="46"/>
                    <a:pt x="161" y="51"/>
                  </a:cubicBezTo>
                  <a:cubicBezTo>
                    <a:pt x="152" y="60"/>
                    <a:pt x="124" y="82"/>
                    <a:pt x="112" y="88"/>
                  </a:cubicBezTo>
                  <a:cubicBezTo>
                    <a:pt x="104" y="92"/>
                    <a:pt x="96" y="95"/>
                    <a:pt x="88" y="98"/>
                  </a:cubicBezTo>
                  <a:cubicBezTo>
                    <a:pt x="86" y="99"/>
                    <a:pt x="82" y="100"/>
                    <a:pt x="82" y="100"/>
                  </a:cubicBezTo>
                  <a:cubicBezTo>
                    <a:pt x="74" y="112"/>
                    <a:pt x="51" y="120"/>
                    <a:pt x="38" y="124"/>
                  </a:cubicBezTo>
                  <a:cubicBezTo>
                    <a:pt x="30" y="118"/>
                    <a:pt x="23" y="113"/>
                    <a:pt x="14" y="110"/>
                  </a:cubicBezTo>
                  <a:cubicBezTo>
                    <a:pt x="9" y="105"/>
                    <a:pt x="7" y="96"/>
                    <a:pt x="0" y="9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6" name="Freeform 211"/>
            <p:cNvSpPr>
              <a:spLocks/>
            </p:cNvSpPr>
            <p:nvPr/>
          </p:nvSpPr>
          <p:spPr bwMode="auto">
            <a:xfrm>
              <a:off x="3342" y="4256"/>
              <a:ext cx="115" cy="94"/>
            </a:xfrm>
            <a:custGeom>
              <a:avLst/>
              <a:gdLst>
                <a:gd name="T0" fmla="*/ 8 w 115"/>
                <a:gd name="T1" fmla="*/ 60 h 94"/>
                <a:gd name="T2" fmla="*/ 52 w 115"/>
                <a:gd name="T3" fmla="*/ 0 h 94"/>
                <a:gd name="T4" fmla="*/ 96 w 115"/>
                <a:gd name="T5" fmla="*/ 14 h 94"/>
                <a:gd name="T6" fmla="*/ 108 w 115"/>
                <a:gd name="T7" fmla="*/ 32 h 94"/>
                <a:gd name="T8" fmla="*/ 74 w 115"/>
                <a:gd name="T9" fmla="*/ 94 h 94"/>
                <a:gd name="T10" fmla="*/ 20 w 115"/>
                <a:gd name="T11" fmla="*/ 82 h 94"/>
                <a:gd name="T12" fmla="*/ 8 w 115"/>
                <a:gd name="T13" fmla="*/ 60 h 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5"/>
                <a:gd name="T22" fmla="*/ 0 h 94"/>
                <a:gd name="T23" fmla="*/ 115 w 115"/>
                <a:gd name="T24" fmla="*/ 94 h 9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5" h="94">
                  <a:moveTo>
                    <a:pt x="8" y="60"/>
                  </a:moveTo>
                  <a:cubicBezTo>
                    <a:pt x="0" y="12"/>
                    <a:pt x="8" y="3"/>
                    <a:pt x="52" y="0"/>
                  </a:cubicBezTo>
                  <a:cubicBezTo>
                    <a:pt x="67" y="2"/>
                    <a:pt x="83" y="6"/>
                    <a:pt x="96" y="14"/>
                  </a:cubicBezTo>
                  <a:cubicBezTo>
                    <a:pt x="100" y="20"/>
                    <a:pt x="108" y="32"/>
                    <a:pt x="108" y="32"/>
                  </a:cubicBezTo>
                  <a:cubicBezTo>
                    <a:pt x="115" y="60"/>
                    <a:pt x="102" y="88"/>
                    <a:pt x="74" y="94"/>
                  </a:cubicBezTo>
                  <a:cubicBezTo>
                    <a:pt x="52" y="92"/>
                    <a:pt x="38" y="88"/>
                    <a:pt x="20" y="82"/>
                  </a:cubicBezTo>
                  <a:cubicBezTo>
                    <a:pt x="15" y="75"/>
                    <a:pt x="16" y="64"/>
                    <a:pt x="8" y="60"/>
                  </a:cubicBezTo>
                  <a:close/>
                </a:path>
              </a:pathLst>
            </a:custGeom>
            <a:solidFill>
              <a:srgbClr val="D1A37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7" name="Freeform 212"/>
            <p:cNvSpPr>
              <a:spLocks/>
            </p:cNvSpPr>
            <p:nvPr/>
          </p:nvSpPr>
          <p:spPr bwMode="auto">
            <a:xfrm>
              <a:off x="3201" y="4652"/>
              <a:ext cx="288" cy="457"/>
            </a:xfrm>
            <a:custGeom>
              <a:avLst/>
              <a:gdLst>
                <a:gd name="T0" fmla="*/ 9 w 288"/>
                <a:gd name="T1" fmla="*/ 388 h 457"/>
                <a:gd name="T2" fmla="*/ 0 w 288"/>
                <a:gd name="T3" fmla="*/ 325 h 457"/>
                <a:gd name="T4" fmla="*/ 9 w 288"/>
                <a:gd name="T5" fmla="*/ 235 h 457"/>
                <a:gd name="T6" fmla="*/ 12 w 288"/>
                <a:gd name="T7" fmla="*/ 187 h 457"/>
                <a:gd name="T8" fmla="*/ 36 w 288"/>
                <a:gd name="T9" fmla="*/ 85 h 457"/>
                <a:gd name="T10" fmla="*/ 39 w 288"/>
                <a:gd name="T11" fmla="*/ 4 h 457"/>
                <a:gd name="T12" fmla="*/ 48 w 288"/>
                <a:gd name="T13" fmla="*/ 1 h 457"/>
                <a:gd name="T14" fmla="*/ 99 w 288"/>
                <a:gd name="T15" fmla="*/ 16 h 457"/>
                <a:gd name="T16" fmla="*/ 165 w 288"/>
                <a:gd name="T17" fmla="*/ 28 h 457"/>
                <a:gd name="T18" fmla="*/ 249 w 288"/>
                <a:gd name="T19" fmla="*/ 46 h 457"/>
                <a:gd name="T20" fmla="*/ 282 w 288"/>
                <a:gd name="T21" fmla="*/ 76 h 457"/>
                <a:gd name="T22" fmla="*/ 288 w 288"/>
                <a:gd name="T23" fmla="*/ 160 h 457"/>
                <a:gd name="T24" fmla="*/ 285 w 288"/>
                <a:gd name="T25" fmla="*/ 208 h 457"/>
                <a:gd name="T26" fmla="*/ 279 w 288"/>
                <a:gd name="T27" fmla="*/ 226 h 457"/>
                <a:gd name="T28" fmla="*/ 240 w 288"/>
                <a:gd name="T29" fmla="*/ 370 h 457"/>
                <a:gd name="T30" fmla="*/ 222 w 288"/>
                <a:gd name="T31" fmla="*/ 457 h 457"/>
                <a:gd name="T32" fmla="*/ 183 w 288"/>
                <a:gd name="T33" fmla="*/ 445 h 457"/>
                <a:gd name="T34" fmla="*/ 171 w 288"/>
                <a:gd name="T35" fmla="*/ 382 h 457"/>
                <a:gd name="T36" fmla="*/ 174 w 288"/>
                <a:gd name="T37" fmla="*/ 340 h 457"/>
                <a:gd name="T38" fmla="*/ 177 w 288"/>
                <a:gd name="T39" fmla="*/ 331 h 457"/>
                <a:gd name="T40" fmla="*/ 183 w 288"/>
                <a:gd name="T41" fmla="*/ 283 h 457"/>
                <a:gd name="T42" fmla="*/ 174 w 288"/>
                <a:gd name="T43" fmla="*/ 184 h 457"/>
                <a:gd name="T44" fmla="*/ 147 w 288"/>
                <a:gd name="T45" fmla="*/ 94 h 457"/>
                <a:gd name="T46" fmla="*/ 132 w 288"/>
                <a:gd name="T47" fmla="*/ 130 h 457"/>
                <a:gd name="T48" fmla="*/ 81 w 288"/>
                <a:gd name="T49" fmla="*/ 253 h 457"/>
                <a:gd name="T50" fmla="*/ 69 w 288"/>
                <a:gd name="T51" fmla="*/ 310 h 457"/>
                <a:gd name="T52" fmla="*/ 63 w 288"/>
                <a:gd name="T53" fmla="*/ 328 h 457"/>
                <a:gd name="T54" fmla="*/ 39 w 288"/>
                <a:gd name="T55" fmla="*/ 388 h 457"/>
                <a:gd name="T56" fmla="*/ 9 w 288"/>
                <a:gd name="T57" fmla="*/ 388 h 45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88"/>
                <a:gd name="T88" fmla="*/ 0 h 457"/>
                <a:gd name="T89" fmla="*/ 288 w 288"/>
                <a:gd name="T90" fmla="*/ 457 h 45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88" h="457">
                  <a:moveTo>
                    <a:pt x="9" y="388"/>
                  </a:moveTo>
                  <a:cubicBezTo>
                    <a:pt x="2" y="368"/>
                    <a:pt x="4" y="346"/>
                    <a:pt x="0" y="325"/>
                  </a:cubicBezTo>
                  <a:cubicBezTo>
                    <a:pt x="3" y="295"/>
                    <a:pt x="5" y="265"/>
                    <a:pt x="9" y="235"/>
                  </a:cubicBezTo>
                  <a:cubicBezTo>
                    <a:pt x="4" y="219"/>
                    <a:pt x="8" y="203"/>
                    <a:pt x="12" y="187"/>
                  </a:cubicBezTo>
                  <a:cubicBezTo>
                    <a:pt x="15" y="149"/>
                    <a:pt x="24" y="120"/>
                    <a:pt x="36" y="85"/>
                  </a:cubicBezTo>
                  <a:cubicBezTo>
                    <a:pt x="37" y="58"/>
                    <a:pt x="35" y="31"/>
                    <a:pt x="39" y="4"/>
                  </a:cubicBezTo>
                  <a:cubicBezTo>
                    <a:pt x="39" y="1"/>
                    <a:pt x="45" y="0"/>
                    <a:pt x="48" y="1"/>
                  </a:cubicBezTo>
                  <a:cubicBezTo>
                    <a:pt x="65" y="4"/>
                    <a:pt x="80" y="14"/>
                    <a:pt x="99" y="16"/>
                  </a:cubicBezTo>
                  <a:cubicBezTo>
                    <a:pt x="120" y="23"/>
                    <a:pt x="143" y="26"/>
                    <a:pt x="165" y="28"/>
                  </a:cubicBezTo>
                  <a:cubicBezTo>
                    <a:pt x="193" y="35"/>
                    <a:pt x="220" y="42"/>
                    <a:pt x="249" y="46"/>
                  </a:cubicBezTo>
                  <a:cubicBezTo>
                    <a:pt x="273" y="56"/>
                    <a:pt x="278" y="47"/>
                    <a:pt x="282" y="76"/>
                  </a:cubicBezTo>
                  <a:cubicBezTo>
                    <a:pt x="276" y="104"/>
                    <a:pt x="283" y="133"/>
                    <a:pt x="288" y="160"/>
                  </a:cubicBezTo>
                  <a:cubicBezTo>
                    <a:pt x="287" y="176"/>
                    <a:pt x="287" y="192"/>
                    <a:pt x="285" y="208"/>
                  </a:cubicBezTo>
                  <a:cubicBezTo>
                    <a:pt x="284" y="214"/>
                    <a:pt x="279" y="226"/>
                    <a:pt x="279" y="226"/>
                  </a:cubicBezTo>
                  <a:cubicBezTo>
                    <a:pt x="274" y="272"/>
                    <a:pt x="267" y="330"/>
                    <a:pt x="240" y="370"/>
                  </a:cubicBezTo>
                  <a:cubicBezTo>
                    <a:pt x="238" y="395"/>
                    <a:pt x="237" y="435"/>
                    <a:pt x="222" y="457"/>
                  </a:cubicBezTo>
                  <a:cubicBezTo>
                    <a:pt x="207" y="454"/>
                    <a:pt x="197" y="450"/>
                    <a:pt x="183" y="445"/>
                  </a:cubicBezTo>
                  <a:cubicBezTo>
                    <a:pt x="170" y="426"/>
                    <a:pt x="176" y="404"/>
                    <a:pt x="171" y="382"/>
                  </a:cubicBezTo>
                  <a:cubicBezTo>
                    <a:pt x="172" y="368"/>
                    <a:pt x="172" y="354"/>
                    <a:pt x="174" y="340"/>
                  </a:cubicBezTo>
                  <a:cubicBezTo>
                    <a:pt x="174" y="337"/>
                    <a:pt x="177" y="334"/>
                    <a:pt x="177" y="331"/>
                  </a:cubicBezTo>
                  <a:cubicBezTo>
                    <a:pt x="180" y="315"/>
                    <a:pt x="183" y="283"/>
                    <a:pt x="183" y="283"/>
                  </a:cubicBezTo>
                  <a:cubicBezTo>
                    <a:pt x="181" y="251"/>
                    <a:pt x="182" y="216"/>
                    <a:pt x="174" y="184"/>
                  </a:cubicBezTo>
                  <a:cubicBezTo>
                    <a:pt x="173" y="163"/>
                    <a:pt x="178" y="104"/>
                    <a:pt x="147" y="94"/>
                  </a:cubicBezTo>
                  <a:cubicBezTo>
                    <a:pt x="132" y="104"/>
                    <a:pt x="139" y="116"/>
                    <a:pt x="132" y="130"/>
                  </a:cubicBezTo>
                  <a:cubicBezTo>
                    <a:pt x="112" y="170"/>
                    <a:pt x="95" y="210"/>
                    <a:pt x="81" y="253"/>
                  </a:cubicBezTo>
                  <a:cubicBezTo>
                    <a:pt x="75" y="272"/>
                    <a:pt x="74" y="291"/>
                    <a:pt x="69" y="310"/>
                  </a:cubicBezTo>
                  <a:cubicBezTo>
                    <a:pt x="67" y="316"/>
                    <a:pt x="63" y="328"/>
                    <a:pt x="63" y="328"/>
                  </a:cubicBezTo>
                  <a:cubicBezTo>
                    <a:pt x="60" y="349"/>
                    <a:pt x="61" y="382"/>
                    <a:pt x="39" y="388"/>
                  </a:cubicBezTo>
                  <a:cubicBezTo>
                    <a:pt x="23" y="383"/>
                    <a:pt x="14" y="372"/>
                    <a:pt x="9" y="388"/>
                  </a:cubicBezTo>
                  <a:close/>
                </a:path>
              </a:pathLst>
            </a:custGeom>
            <a:solidFill>
              <a:srgbClr val="0032D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8" name="Freeform 213"/>
            <p:cNvSpPr>
              <a:spLocks/>
            </p:cNvSpPr>
            <p:nvPr/>
          </p:nvSpPr>
          <p:spPr bwMode="auto">
            <a:xfrm>
              <a:off x="3231" y="4636"/>
              <a:ext cx="263" cy="92"/>
            </a:xfrm>
            <a:custGeom>
              <a:avLst/>
              <a:gdLst>
                <a:gd name="T0" fmla="*/ 9 w 263"/>
                <a:gd name="T1" fmla="*/ 38 h 92"/>
                <a:gd name="T2" fmla="*/ 15 w 263"/>
                <a:gd name="T3" fmla="*/ 2 h 92"/>
                <a:gd name="T4" fmla="*/ 51 w 263"/>
                <a:gd name="T5" fmla="*/ 14 h 92"/>
                <a:gd name="T6" fmla="*/ 132 w 263"/>
                <a:gd name="T7" fmla="*/ 26 h 92"/>
                <a:gd name="T8" fmla="*/ 246 w 263"/>
                <a:gd name="T9" fmla="*/ 47 h 92"/>
                <a:gd name="T10" fmla="*/ 246 w 263"/>
                <a:gd name="T11" fmla="*/ 92 h 92"/>
                <a:gd name="T12" fmla="*/ 204 w 263"/>
                <a:gd name="T13" fmla="*/ 83 h 92"/>
                <a:gd name="T14" fmla="*/ 108 w 263"/>
                <a:gd name="T15" fmla="*/ 68 h 92"/>
                <a:gd name="T16" fmla="*/ 30 w 263"/>
                <a:gd name="T17" fmla="*/ 47 h 92"/>
                <a:gd name="T18" fmla="*/ 9 w 263"/>
                <a:gd name="T19" fmla="*/ 38 h 9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63"/>
                <a:gd name="T31" fmla="*/ 0 h 92"/>
                <a:gd name="T32" fmla="*/ 263 w 263"/>
                <a:gd name="T33" fmla="*/ 92 h 9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63" h="92">
                  <a:moveTo>
                    <a:pt x="9" y="38"/>
                  </a:moveTo>
                  <a:cubicBezTo>
                    <a:pt x="12" y="26"/>
                    <a:pt x="6" y="10"/>
                    <a:pt x="15" y="2"/>
                  </a:cubicBezTo>
                  <a:cubicBezTo>
                    <a:pt x="17" y="0"/>
                    <a:pt x="45" y="13"/>
                    <a:pt x="51" y="14"/>
                  </a:cubicBezTo>
                  <a:cubicBezTo>
                    <a:pt x="78" y="19"/>
                    <a:pt x="104" y="23"/>
                    <a:pt x="132" y="26"/>
                  </a:cubicBezTo>
                  <a:cubicBezTo>
                    <a:pt x="170" y="35"/>
                    <a:pt x="207" y="43"/>
                    <a:pt x="246" y="47"/>
                  </a:cubicBezTo>
                  <a:cubicBezTo>
                    <a:pt x="263" y="53"/>
                    <a:pt x="249" y="77"/>
                    <a:pt x="246" y="92"/>
                  </a:cubicBezTo>
                  <a:cubicBezTo>
                    <a:pt x="232" y="87"/>
                    <a:pt x="219" y="85"/>
                    <a:pt x="204" y="83"/>
                  </a:cubicBezTo>
                  <a:cubicBezTo>
                    <a:pt x="174" y="73"/>
                    <a:pt x="139" y="71"/>
                    <a:pt x="108" y="68"/>
                  </a:cubicBezTo>
                  <a:cubicBezTo>
                    <a:pt x="83" y="60"/>
                    <a:pt x="56" y="54"/>
                    <a:pt x="30" y="47"/>
                  </a:cubicBezTo>
                  <a:cubicBezTo>
                    <a:pt x="5" y="40"/>
                    <a:pt x="0" y="47"/>
                    <a:pt x="9" y="3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9" name="Freeform 214"/>
            <p:cNvSpPr>
              <a:spLocks/>
            </p:cNvSpPr>
            <p:nvPr/>
          </p:nvSpPr>
          <p:spPr bwMode="auto">
            <a:xfrm>
              <a:off x="3433" y="4086"/>
              <a:ext cx="89" cy="198"/>
            </a:xfrm>
            <a:custGeom>
              <a:avLst/>
              <a:gdLst>
                <a:gd name="T0" fmla="*/ 17 w 89"/>
                <a:gd name="T1" fmla="*/ 195 h 198"/>
                <a:gd name="T2" fmla="*/ 11 w 89"/>
                <a:gd name="T3" fmla="*/ 177 h 198"/>
                <a:gd name="T4" fmla="*/ 8 w 89"/>
                <a:gd name="T5" fmla="*/ 168 h 198"/>
                <a:gd name="T6" fmla="*/ 20 w 89"/>
                <a:gd name="T7" fmla="*/ 75 h 198"/>
                <a:gd name="T8" fmla="*/ 38 w 89"/>
                <a:gd name="T9" fmla="*/ 48 h 198"/>
                <a:gd name="T10" fmla="*/ 59 w 89"/>
                <a:gd name="T11" fmla="*/ 0 h 198"/>
                <a:gd name="T12" fmla="*/ 89 w 89"/>
                <a:gd name="T13" fmla="*/ 12 h 198"/>
                <a:gd name="T14" fmla="*/ 56 w 89"/>
                <a:gd name="T15" fmla="*/ 111 h 198"/>
                <a:gd name="T16" fmla="*/ 53 w 89"/>
                <a:gd name="T17" fmla="*/ 177 h 198"/>
                <a:gd name="T18" fmla="*/ 35 w 89"/>
                <a:gd name="T19" fmla="*/ 198 h 198"/>
                <a:gd name="T20" fmla="*/ 17 w 89"/>
                <a:gd name="T21" fmla="*/ 195 h 19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9"/>
                <a:gd name="T34" fmla="*/ 0 h 198"/>
                <a:gd name="T35" fmla="*/ 89 w 89"/>
                <a:gd name="T36" fmla="*/ 198 h 19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9" h="198">
                  <a:moveTo>
                    <a:pt x="17" y="195"/>
                  </a:moveTo>
                  <a:cubicBezTo>
                    <a:pt x="15" y="189"/>
                    <a:pt x="13" y="183"/>
                    <a:pt x="11" y="177"/>
                  </a:cubicBezTo>
                  <a:cubicBezTo>
                    <a:pt x="10" y="174"/>
                    <a:pt x="8" y="168"/>
                    <a:pt x="8" y="168"/>
                  </a:cubicBezTo>
                  <a:cubicBezTo>
                    <a:pt x="10" y="143"/>
                    <a:pt x="9" y="100"/>
                    <a:pt x="20" y="75"/>
                  </a:cubicBezTo>
                  <a:cubicBezTo>
                    <a:pt x="24" y="65"/>
                    <a:pt x="35" y="58"/>
                    <a:pt x="38" y="48"/>
                  </a:cubicBezTo>
                  <a:cubicBezTo>
                    <a:pt x="44" y="31"/>
                    <a:pt x="49" y="15"/>
                    <a:pt x="59" y="0"/>
                  </a:cubicBezTo>
                  <a:cubicBezTo>
                    <a:pt x="71" y="3"/>
                    <a:pt x="79" y="5"/>
                    <a:pt x="89" y="12"/>
                  </a:cubicBezTo>
                  <a:cubicBezTo>
                    <a:pt x="85" y="44"/>
                    <a:pt x="74" y="84"/>
                    <a:pt x="56" y="111"/>
                  </a:cubicBezTo>
                  <a:cubicBezTo>
                    <a:pt x="52" y="137"/>
                    <a:pt x="51" y="150"/>
                    <a:pt x="53" y="177"/>
                  </a:cubicBezTo>
                  <a:cubicBezTo>
                    <a:pt x="49" y="189"/>
                    <a:pt x="47" y="194"/>
                    <a:pt x="35" y="198"/>
                  </a:cubicBezTo>
                  <a:cubicBezTo>
                    <a:pt x="14" y="191"/>
                    <a:pt x="0" y="172"/>
                    <a:pt x="17" y="19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3" name="Group 215"/>
          <p:cNvGrpSpPr>
            <a:grpSpLocks/>
          </p:cNvGrpSpPr>
          <p:nvPr/>
        </p:nvGrpSpPr>
        <p:grpSpPr bwMode="auto">
          <a:xfrm>
            <a:off x="6019800" y="2362200"/>
            <a:ext cx="454025" cy="755650"/>
            <a:chOff x="3297" y="3223"/>
            <a:chExt cx="483" cy="805"/>
          </a:xfrm>
        </p:grpSpPr>
        <p:grpSp>
          <p:nvGrpSpPr>
            <p:cNvPr id="3870" name="Group 216"/>
            <p:cNvGrpSpPr>
              <a:grpSpLocks/>
            </p:cNvGrpSpPr>
            <p:nvPr/>
          </p:nvGrpSpPr>
          <p:grpSpPr bwMode="auto">
            <a:xfrm>
              <a:off x="3297" y="3225"/>
              <a:ext cx="292" cy="803"/>
              <a:chOff x="2727" y="2112"/>
              <a:chExt cx="181" cy="498"/>
            </a:xfrm>
          </p:grpSpPr>
          <p:sp>
            <p:nvSpPr>
              <p:cNvPr id="3875" name="Line 217"/>
              <p:cNvSpPr>
                <a:spLocks noChangeShapeType="1"/>
              </p:cNvSpPr>
              <p:nvPr/>
            </p:nvSpPr>
            <p:spPr bwMode="auto">
              <a:xfrm>
                <a:off x="2734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76" name="Line 218"/>
              <p:cNvSpPr>
                <a:spLocks noChangeShapeType="1"/>
              </p:cNvSpPr>
              <p:nvPr/>
            </p:nvSpPr>
            <p:spPr bwMode="auto">
              <a:xfrm>
                <a:off x="2900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77" name="Freeform 219"/>
              <p:cNvSpPr>
                <a:spLocks/>
              </p:cNvSpPr>
              <p:nvPr/>
            </p:nvSpPr>
            <p:spPr bwMode="auto">
              <a:xfrm>
                <a:off x="2727" y="2112"/>
                <a:ext cx="181" cy="33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71" name="Group 220"/>
            <p:cNvGrpSpPr>
              <a:grpSpLocks/>
            </p:cNvGrpSpPr>
            <p:nvPr/>
          </p:nvGrpSpPr>
          <p:grpSpPr bwMode="auto">
            <a:xfrm>
              <a:off x="3496" y="3223"/>
              <a:ext cx="284" cy="517"/>
              <a:chOff x="2496" y="2112"/>
              <a:chExt cx="181" cy="333"/>
            </a:xfrm>
          </p:grpSpPr>
          <p:sp>
            <p:nvSpPr>
              <p:cNvPr id="3872" name="Freeform 221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73" name="Line 222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74" name="Line 223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4" name="Group 224"/>
          <p:cNvGrpSpPr>
            <a:grpSpLocks/>
          </p:cNvGrpSpPr>
          <p:nvPr/>
        </p:nvGrpSpPr>
        <p:grpSpPr bwMode="auto">
          <a:xfrm>
            <a:off x="1143000" y="3200400"/>
            <a:ext cx="400050" cy="1193800"/>
            <a:chOff x="2576" y="3378"/>
            <a:chExt cx="252" cy="752"/>
          </a:xfrm>
        </p:grpSpPr>
        <p:grpSp>
          <p:nvGrpSpPr>
            <p:cNvPr id="3857" name="Group 225"/>
            <p:cNvGrpSpPr>
              <a:grpSpLocks/>
            </p:cNvGrpSpPr>
            <p:nvPr/>
          </p:nvGrpSpPr>
          <p:grpSpPr bwMode="auto">
            <a:xfrm flipH="1">
              <a:off x="2744" y="3378"/>
              <a:ext cx="84" cy="621"/>
              <a:chOff x="3936" y="3648"/>
              <a:chExt cx="197" cy="769"/>
            </a:xfrm>
          </p:grpSpPr>
          <p:sp>
            <p:nvSpPr>
              <p:cNvPr id="3865" name="Line 226"/>
              <p:cNvSpPr>
                <a:spLocks noChangeShapeType="1"/>
              </p:cNvSpPr>
              <p:nvPr/>
            </p:nvSpPr>
            <p:spPr bwMode="auto">
              <a:xfrm flipH="1">
                <a:off x="4123" y="4067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66" name="Line 227"/>
              <p:cNvSpPr>
                <a:spLocks noChangeShapeType="1"/>
              </p:cNvSpPr>
              <p:nvPr/>
            </p:nvSpPr>
            <p:spPr bwMode="auto">
              <a:xfrm flipH="1">
                <a:off x="3946" y="4009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67" name="Freeform 228"/>
              <p:cNvSpPr>
                <a:spLocks/>
              </p:cNvSpPr>
              <p:nvPr/>
            </p:nvSpPr>
            <p:spPr bwMode="auto">
              <a:xfrm flipH="1">
                <a:off x="3936" y="3648"/>
                <a:ext cx="197" cy="515"/>
              </a:xfrm>
              <a:custGeom>
                <a:avLst/>
                <a:gdLst>
                  <a:gd name="T0" fmla="*/ 852 w 173"/>
                  <a:gd name="T1" fmla="*/ 8806 h 375"/>
                  <a:gd name="T2" fmla="*/ 1685 w 173"/>
                  <a:gd name="T3" fmla="*/ 0 h 375"/>
                  <a:gd name="T4" fmla="*/ 1685 w 173"/>
                  <a:gd name="T5" fmla="*/ 38110 h 375"/>
                  <a:gd name="T6" fmla="*/ 2026 w 173"/>
                  <a:gd name="T7" fmla="*/ 40669 h 375"/>
                  <a:gd name="T8" fmla="*/ 2320 w 173"/>
                  <a:gd name="T9" fmla="*/ 50191 h 375"/>
                  <a:gd name="T10" fmla="*/ 2320 w 173"/>
                  <a:gd name="T11" fmla="*/ 158735 h 375"/>
                  <a:gd name="T12" fmla="*/ 1990 w 173"/>
                  <a:gd name="T13" fmla="*/ 195534 h 375"/>
                  <a:gd name="T14" fmla="*/ 535 w 173"/>
                  <a:gd name="T15" fmla="*/ 213563 h 375"/>
                  <a:gd name="T16" fmla="*/ 0 w 173"/>
                  <a:gd name="T17" fmla="*/ 181298 h 375"/>
                  <a:gd name="T18" fmla="*/ 0 w 173"/>
                  <a:gd name="T19" fmla="*/ 72062 h 375"/>
                  <a:gd name="T20" fmla="*/ 395 w 173"/>
                  <a:gd name="T21" fmla="*/ 54774 h 375"/>
                  <a:gd name="T22" fmla="*/ 815 w 173"/>
                  <a:gd name="T23" fmla="*/ 48649 h 375"/>
                  <a:gd name="T24" fmla="*/ 844 w 173"/>
                  <a:gd name="T25" fmla="*/ 8806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68" name="Line 229"/>
              <p:cNvSpPr>
                <a:spLocks noChangeShapeType="1"/>
              </p:cNvSpPr>
              <p:nvPr/>
            </p:nvSpPr>
            <p:spPr bwMode="auto">
              <a:xfrm flipH="1">
                <a:off x="3960" y="3800"/>
                <a:ext cx="144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69" name="Line 230"/>
              <p:cNvSpPr>
                <a:spLocks noChangeShapeType="1"/>
              </p:cNvSpPr>
              <p:nvPr/>
            </p:nvSpPr>
            <p:spPr bwMode="auto">
              <a:xfrm>
                <a:off x="3944" y="3784"/>
                <a:ext cx="168" cy="3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58" name="Group 231"/>
            <p:cNvGrpSpPr>
              <a:grpSpLocks/>
            </p:cNvGrpSpPr>
            <p:nvPr/>
          </p:nvGrpSpPr>
          <p:grpSpPr bwMode="auto">
            <a:xfrm>
              <a:off x="2576" y="3496"/>
              <a:ext cx="178" cy="634"/>
              <a:chOff x="1208" y="3056"/>
              <a:chExt cx="204" cy="728"/>
            </a:xfrm>
          </p:grpSpPr>
          <p:sp>
            <p:nvSpPr>
              <p:cNvPr id="3859" name="Freeform 232"/>
              <p:cNvSpPr>
                <a:spLocks/>
              </p:cNvSpPr>
              <p:nvPr/>
            </p:nvSpPr>
            <p:spPr bwMode="auto">
              <a:xfrm>
                <a:off x="1216" y="3330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860" name="Group 233"/>
              <p:cNvGrpSpPr>
                <a:grpSpLocks/>
              </p:cNvGrpSpPr>
              <p:nvPr/>
            </p:nvGrpSpPr>
            <p:grpSpPr bwMode="auto">
              <a:xfrm>
                <a:off x="1208" y="3056"/>
                <a:ext cx="204" cy="372"/>
                <a:chOff x="2496" y="2112"/>
                <a:chExt cx="181" cy="333"/>
              </a:xfrm>
            </p:grpSpPr>
            <p:sp>
              <p:nvSpPr>
                <p:cNvPr id="3862" name="Freeform 234"/>
                <p:cNvSpPr>
                  <a:spLocks/>
                </p:cNvSpPr>
                <p:nvPr/>
              </p:nvSpPr>
              <p:spPr bwMode="auto">
                <a:xfrm>
                  <a:off x="2496" y="2112"/>
                  <a:ext cx="181" cy="333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chemeClr val="bg1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63" name="Line 235"/>
                <p:cNvSpPr>
                  <a:spLocks noChangeShapeType="1"/>
                </p:cNvSpPr>
                <p:nvPr/>
              </p:nvSpPr>
              <p:spPr bwMode="auto">
                <a:xfrm flipH="1">
                  <a:off x="2532" y="2184"/>
                  <a:ext cx="111" cy="2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64" name="Line 236"/>
                <p:cNvSpPr>
                  <a:spLocks noChangeShapeType="1"/>
                </p:cNvSpPr>
                <p:nvPr/>
              </p:nvSpPr>
              <p:spPr bwMode="auto">
                <a:xfrm>
                  <a:off x="2529" y="2186"/>
                  <a:ext cx="113" cy="25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861" name="Freeform 237"/>
              <p:cNvSpPr>
                <a:spLocks/>
              </p:cNvSpPr>
              <p:nvPr/>
            </p:nvSpPr>
            <p:spPr bwMode="auto">
              <a:xfrm>
                <a:off x="1408" y="3338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125" name="Group 238"/>
          <p:cNvGrpSpPr>
            <a:grpSpLocks/>
          </p:cNvGrpSpPr>
          <p:nvPr/>
        </p:nvGrpSpPr>
        <p:grpSpPr bwMode="auto">
          <a:xfrm flipH="1">
            <a:off x="127000" y="6667500"/>
            <a:ext cx="579438" cy="854075"/>
            <a:chOff x="3642" y="3090"/>
            <a:chExt cx="356" cy="525"/>
          </a:xfrm>
        </p:grpSpPr>
        <p:sp>
          <p:nvSpPr>
            <p:cNvPr id="3818" name="Freeform 239"/>
            <p:cNvSpPr>
              <a:spLocks/>
            </p:cNvSpPr>
            <p:nvPr/>
          </p:nvSpPr>
          <p:spPr bwMode="auto">
            <a:xfrm>
              <a:off x="3843" y="3192"/>
              <a:ext cx="118" cy="186"/>
            </a:xfrm>
            <a:custGeom>
              <a:avLst/>
              <a:gdLst>
                <a:gd name="T0" fmla="*/ 0 w 246"/>
                <a:gd name="T1" fmla="*/ 1 h 369"/>
                <a:gd name="T2" fmla="*/ 0 w 246"/>
                <a:gd name="T3" fmla="*/ 1 h 369"/>
                <a:gd name="T4" fmla="*/ 0 w 246"/>
                <a:gd name="T5" fmla="*/ 1 h 369"/>
                <a:gd name="T6" fmla="*/ 0 w 246"/>
                <a:gd name="T7" fmla="*/ 0 h 369"/>
                <a:gd name="T8" fmla="*/ 0 w 246"/>
                <a:gd name="T9" fmla="*/ 1 h 3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6"/>
                <a:gd name="T16" fmla="*/ 0 h 369"/>
                <a:gd name="T17" fmla="*/ 246 w 246"/>
                <a:gd name="T18" fmla="*/ 369 h 3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6" h="369">
                  <a:moveTo>
                    <a:pt x="0" y="8"/>
                  </a:moveTo>
                  <a:lnTo>
                    <a:pt x="234" y="369"/>
                  </a:lnTo>
                  <a:lnTo>
                    <a:pt x="246" y="362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19" name="Freeform 240"/>
            <p:cNvSpPr>
              <a:spLocks/>
            </p:cNvSpPr>
            <p:nvPr/>
          </p:nvSpPr>
          <p:spPr bwMode="auto">
            <a:xfrm>
              <a:off x="3733" y="3262"/>
              <a:ext cx="121" cy="190"/>
            </a:xfrm>
            <a:custGeom>
              <a:avLst/>
              <a:gdLst>
                <a:gd name="T0" fmla="*/ 0 w 250"/>
                <a:gd name="T1" fmla="*/ 1 h 376"/>
                <a:gd name="T2" fmla="*/ 0 w 250"/>
                <a:gd name="T3" fmla="*/ 1 h 376"/>
                <a:gd name="T4" fmla="*/ 0 w 250"/>
                <a:gd name="T5" fmla="*/ 1 h 376"/>
                <a:gd name="T6" fmla="*/ 0 w 250"/>
                <a:gd name="T7" fmla="*/ 0 h 376"/>
                <a:gd name="T8" fmla="*/ 0 w 250"/>
                <a:gd name="T9" fmla="*/ 1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0"/>
                <a:gd name="T16" fmla="*/ 0 h 376"/>
                <a:gd name="T17" fmla="*/ 250 w 25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0" h="376">
                  <a:moveTo>
                    <a:pt x="0" y="7"/>
                  </a:moveTo>
                  <a:lnTo>
                    <a:pt x="238" y="376"/>
                  </a:lnTo>
                  <a:lnTo>
                    <a:pt x="250" y="369"/>
                  </a:lnTo>
                  <a:lnTo>
                    <a:pt x="11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0" name="Freeform 241"/>
            <p:cNvSpPr>
              <a:spLocks/>
            </p:cNvSpPr>
            <p:nvPr/>
          </p:nvSpPr>
          <p:spPr bwMode="auto">
            <a:xfrm>
              <a:off x="3722" y="3145"/>
              <a:ext cx="198" cy="266"/>
            </a:xfrm>
            <a:custGeom>
              <a:avLst/>
              <a:gdLst>
                <a:gd name="T0" fmla="*/ 0 w 410"/>
                <a:gd name="T1" fmla="*/ 0 h 526"/>
                <a:gd name="T2" fmla="*/ 0 w 410"/>
                <a:gd name="T3" fmla="*/ 1 h 526"/>
                <a:gd name="T4" fmla="*/ 0 w 410"/>
                <a:gd name="T5" fmla="*/ 1 h 526"/>
                <a:gd name="T6" fmla="*/ 0 w 410"/>
                <a:gd name="T7" fmla="*/ 1 h 526"/>
                <a:gd name="T8" fmla="*/ 0 w 410"/>
                <a:gd name="T9" fmla="*/ 1 h 526"/>
                <a:gd name="T10" fmla="*/ 0 w 410"/>
                <a:gd name="T11" fmla="*/ 1 h 526"/>
                <a:gd name="T12" fmla="*/ 0 w 410"/>
                <a:gd name="T13" fmla="*/ 1 h 526"/>
                <a:gd name="T14" fmla="*/ 0 w 410"/>
                <a:gd name="T15" fmla="*/ 1 h 526"/>
                <a:gd name="T16" fmla="*/ 0 w 410"/>
                <a:gd name="T17" fmla="*/ 1 h 526"/>
                <a:gd name="T18" fmla="*/ 0 w 410"/>
                <a:gd name="T19" fmla="*/ 1 h 526"/>
                <a:gd name="T20" fmla="*/ 0 w 410"/>
                <a:gd name="T21" fmla="*/ 1 h 526"/>
                <a:gd name="T22" fmla="*/ 0 w 410"/>
                <a:gd name="T23" fmla="*/ 1 h 526"/>
                <a:gd name="T24" fmla="*/ 0 w 410"/>
                <a:gd name="T25" fmla="*/ 0 h 5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10"/>
                <a:gd name="T40" fmla="*/ 0 h 526"/>
                <a:gd name="T41" fmla="*/ 410 w 410"/>
                <a:gd name="T42" fmla="*/ 526 h 52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10" h="526">
                  <a:moveTo>
                    <a:pt x="85" y="0"/>
                  </a:moveTo>
                  <a:lnTo>
                    <a:pt x="0" y="57"/>
                  </a:lnTo>
                  <a:lnTo>
                    <a:pt x="63" y="143"/>
                  </a:lnTo>
                  <a:lnTo>
                    <a:pt x="11" y="177"/>
                  </a:lnTo>
                  <a:lnTo>
                    <a:pt x="0" y="217"/>
                  </a:lnTo>
                  <a:lnTo>
                    <a:pt x="154" y="457"/>
                  </a:lnTo>
                  <a:lnTo>
                    <a:pt x="251" y="526"/>
                  </a:lnTo>
                  <a:lnTo>
                    <a:pt x="410" y="423"/>
                  </a:lnTo>
                  <a:lnTo>
                    <a:pt x="399" y="309"/>
                  </a:lnTo>
                  <a:lnTo>
                    <a:pt x="239" y="57"/>
                  </a:lnTo>
                  <a:lnTo>
                    <a:pt x="194" y="52"/>
                  </a:lnTo>
                  <a:lnTo>
                    <a:pt x="142" y="86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21" name="Freeform 242"/>
            <p:cNvSpPr>
              <a:spLocks/>
            </p:cNvSpPr>
            <p:nvPr/>
          </p:nvSpPr>
          <p:spPr bwMode="auto">
            <a:xfrm>
              <a:off x="3843" y="3365"/>
              <a:ext cx="116" cy="85"/>
            </a:xfrm>
            <a:custGeom>
              <a:avLst/>
              <a:gdLst>
                <a:gd name="T0" fmla="*/ 0 w 242"/>
                <a:gd name="T1" fmla="*/ 1 h 169"/>
                <a:gd name="T2" fmla="*/ 0 w 242"/>
                <a:gd name="T3" fmla="*/ 1 h 169"/>
                <a:gd name="T4" fmla="*/ 0 w 242"/>
                <a:gd name="T5" fmla="*/ 1 h 169"/>
                <a:gd name="T6" fmla="*/ 0 w 242"/>
                <a:gd name="T7" fmla="*/ 0 h 169"/>
                <a:gd name="T8" fmla="*/ 0 w 242"/>
                <a:gd name="T9" fmla="*/ 1 h 1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2"/>
                <a:gd name="T16" fmla="*/ 0 h 169"/>
                <a:gd name="T17" fmla="*/ 242 w 242"/>
                <a:gd name="T18" fmla="*/ 169 h 1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2" h="169">
                  <a:moveTo>
                    <a:pt x="242" y="23"/>
                  </a:moveTo>
                  <a:lnTo>
                    <a:pt x="15" y="169"/>
                  </a:lnTo>
                  <a:lnTo>
                    <a:pt x="0" y="146"/>
                  </a:lnTo>
                  <a:lnTo>
                    <a:pt x="227" y="0"/>
                  </a:lnTo>
                  <a:lnTo>
                    <a:pt x="242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2" name="Freeform 243"/>
            <p:cNvSpPr>
              <a:spLocks/>
            </p:cNvSpPr>
            <p:nvPr/>
          </p:nvSpPr>
          <p:spPr bwMode="auto">
            <a:xfrm>
              <a:off x="3902" y="3408"/>
              <a:ext cx="81" cy="127"/>
            </a:xfrm>
            <a:custGeom>
              <a:avLst/>
              <a:gdLst>
                <a:gd name="T0" fmla="*/ 0 w 169"/>
                <a:gd name="T1" fmla="*/ 1 h 253"/>
                <a:gd name="T2" fmla="*/ 0 w 169"/>
                <a:gd name="T3" fmla="*/ 1 h 253"/>
                <a:gd name="T4" fmla="*/ 0 w 169"/>
                <a:gd name="T5" fmla="*/ 1 h 253"/>
                <a:gd name="T6" fmla="*/ 0 w 169"/>
                <a:gd name="T7" fmla="*/ 0 h 253"/>
                <a:gd name="T8" fmla="*/ 0 w 169"/>
                <a:gd name="T9" fmla="*/ 1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53"/>
                <a:gd name="T17" fmla="*/ 169 w 169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53">
                  <a:moveTo>
                    <a:pt x="0" y="8"/>
                  </a:moveTo>
                  <a:lnTo>
                    <a:pt x="157" y="253"/>
                  </a:lnTo>
                  <a:lnTo>
                    <a:pt x="169" y="246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3" name="Freeform 244"/>
            <p:cNvSpPr>
              <a:spLocks/>
            </p:cNvSpPr>
            <p:nvPr/>
          </p:nvSpPr>
          <p:spPr bwMode="auto">
            <a:xfrm>
              <a:off x="3953" y="3507"/>
              <a:ext cx="45" cy="44"/>
            </a:xfrm>
            <a:custGeom>
              <a:avLst/>
              <a:gdLst>
                <a:gd name="T0" fmla="*/ 0 w 93"/>
                <a:gd name="T1" fmla="*/ 1 h 88"/>
                <a:gd name="T2" fmla="*/ 0 w 93"/>
                <a:gd name="T3" fmla="*/ 1 h 88"/>
                <a:gd name="T4" fmla="*/ 0 w 93"/>
                <a:gd name="T5" fmla="*/ 1 h 88"/>
                <a:gd name="T6" fmla="*/ 0 w 93"/>
                <a:gd name="T7" fmla="*/ 0 h 88"/>
                <a:gd name="T8" fmla="*/ 0 w 93"/>
                <a:gd name="T9" fmla="*/ 1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88"/>
                <a:gd name="T17" fmla="*/ 93 w 93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88">
                  <a:moveTo>
                    <a:pt x="93" y="50"/>
                  </a:moveTo>
                  <a:lnTo>
                    <a:pt x="35" y="88"/>
                  </a:lnTo>
                  <a:lnTo>
                    <a:pt x="0" y="38"/>
                  </a:lnTo>
                  <a:lnTo>
                    <a:pt x="58" y="0"/>
                  </a:lnTo>
                  <a:lnTo>
                    <a:pt x="93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4" name="Rectangle 245"/>
            <p:cNvSpPr>
              <a:spLocks noChangeArrowheads="1"/>
            </p:cNvSpPr>
            <p:nvPr/>
          </p:nvSpPr>
          <p:spPr bwMode="auto">
            <a:xfrm>
              <a:off x="3822" y="3599"/>
              <a:ext cx="133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25" name="Rectangle 246"/>
            <p:cNvSpPr>
              <a:spLocks noChangeArrowheads="1"/>
            </p:cNvSpPr>
            <p:nvPr/>
          </p:nvSpPr>
          <p:spPr bwMode="auto">
            <a:xfrm>
              <a:off x="3706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26" name="Rectangle 247"/>
            <p:cNvSpPr>
              <a:spLocks noChangeArrowheads="1"/>
            </p:cNvSpPr>
            <p:nvPr/>
          </p:nvSpPr>
          <p:spPr bwMode="auto">
            <a:xfrm>
              <a:off x="3883" y="3406"/>
              <a:ext cx="15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27" name="Freeform 248"/>
            <p:cNvSpPr>
              <a:spLocks/>
            </p:cNvSpPr>
            <p:nvPr/>
          </p:nvSpPr>
          <p:spPr bwMode="auto">
            <a:xfrm>
              <a:off x="3830" y="3567"/>
              <a:ext cx="20" cy="36"/>
            </a:xfrm>
            <a:custGeom>
              <a:avLst/>
              <a:gdLst>
                <a:gd name="T0" fmla="*/ 0 w 42"/>
                <a:gd name="T1" fmla="*/ 0 h 73"/>
                <a:gd name="T2" fmla="*/ 0 w 42"/>
                <a:gd name="T3" fmla="*/ 0 h 73"/>
                <a:gd name="T4" fmla="*/ 0 w 42"/>
                <a:gd name="T5" fmla="*/ 0 h 73"/>
                <a:gd name="T6" fmla="*/ 0 w 42"/>
                <a:gd name="T7" fmla="*/ 0 h 73"/>
                <a:gd name="T8" fmla="*/ 0 w 4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73"/>
                <a:gd name="T17" fmla="*/ 42 w 4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73">
                  <a:moveTo>
                    <a:pt x="42" y="4"/>
                  </a:moveTo>
                  <a:lnTo>
                    <a:pt x="11" y="73"/>
                  </a:lnTo>
                  <a:lnTo>
                    <a:pt x="0" y="69"/>
                  </a:lnTo>
                  <a:lnTo>
                    <a:pt x="31" y="0"/>
                  </a:lnTo>
                  <a:lnTo>
                    <a:pt x="42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8" name="Freeform 249"/>
            <p:cNvSpPr>
              <a:spLocks/>
            </p:cNvSpPr>
            <p:nvPr/>
          </p:nvSpPr>
          <p:spPr bwMode="auto">
            <a:xfrm>
              <a:off x="3935" y="3571"/>
              <a:ext cx="20" cy="32"/>
            </a:xfrm>
            <a:custGeom>
              <a:avLst/>
              <a:gdLst>
                <a:gd name="T0" fmla="*/ 0 w 42"/>
                <a:gd name="T1" fmla="*/ 0 h 65"/>
                <a:gd name="T2" fmla="*/ 0 w 42"/>
                <a:gd name="T3" fmla="*/ 0 h 65"/>
                <a:gd name="T4" fmla="*/ 0 w 42"/>
                <a:gd name="T5" fmla="*/ 0 h 65"/>
                <a:gd name="T6" fmla="*/ 0 w 42"/>
                <a:gd name="T7" fmla="*/ 0 h 65"/>
                <a:gd name="T8" fmla="*/ 0 w 42"/>
                <a:gd name="T9" fmla="*/ 0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65"/>
                <a:gd name="T17" fmla="*/ 42 w 42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65">
                  <a:moveTo>
                    <a:pt x="0" y="3"/>
                  </a:moveTo>
                  <a:lnTo>
                    <a:pt x="31" y="65"/>
                  </a:lnTo>
                  <a:lnTo>
                    <a:pt x="42" y="61"/>
                  </a:lnTo>
                  <a:lnTo>
                    <a:pt x="1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9" name="Rectangle 250"/>
            <p:cNvSpPr>
              <a:spLocks noChangeArrowheads="1"/>
            </p:cNvSpPr>
            <p:nvPr/>
          </p:nvSpPr>
          <p:spPr bwMode="auto">
            <a:xfrm>
              <a:off x="3846" y="3569"/>
              <a:ext cx="9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30" name="Freeform 251"/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831" name="Group 252"/>
            <p:cNvGrpSpPr>
              <a:grpSpLocks/>
            </p:cNvGrpSpPr>
            <p:nvPr/>
          </p:nvGrpSpPr>
          <p:grpSpPr bwMode="auto">
            <a:xfrm>
              <a:off x="3757" y="3090"/>
              <a:ext cx="20" cy="33"/>
              <a:chOff x="2171" y="891"/>
              <a:chExt cx="42" cy="66"/>
            </a:xfrm>
          </p:grpSpPr>
          <p:sp>
            <p:nvSpPr>
              <p:cNvPr id="3855" name="Line 253"/>
              <p:cNvSpPr>
                <a:spLocks noChangeShapeType="1"/>
              </p:cNvSpPr>
              <p:nvPr/>
            </p:nvSpPr>
            <p:spPr bwMode="auto">
              <a:xfrm flipH="1">
                <a:off x="2183" y="920"/>
                <a:ext cx="28" cy="3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6" name="Line 254"/>
              <p:cNvSpPr>
                <a:spLocks noChangeShapeType="1"/>
              </p:cNvSpPr>
              <p:nvPr/>
            </p:nvSpPr>
            <p:spPr bwMode="auto">
              <a:xfrm flipH="1" flipV="1">
                <a:off x="2171" y="891"/>
                <a:ext cx="42" cy="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32" name="Group 255"/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3853" name="Line 256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4" name="Line 257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833" name="Freeform 258"/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34" name="Line 259"/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35" name="Line 260"/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36" name="Line 261"/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37" name="Line 262"/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838" name="Group 263"/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3849" name="Line 264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0" name="Line 265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1" name="Line 266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2" name="Line 267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839" name="Rectangle 268"/>
            <p:cNvSpPr>
              <a:spLocks noChangeArrowheads="1"/>
            </p:cNvSpPr>
            <p:nvPr/>
          </p:nvSpPr>
          <p:spPr bwMode="auto">
            <a:xfrm>
              <a:off x="3821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840" name="Group 269"/>
            <p:cNvGrpSpPr>
              <a:grpSpLocks/>
            </p:cNvGrpSpPr>
            <p:nvPr/>
          </p:nvGrpSpPr>
          <p:grpSpPr bwMode="auto">
            <a:xfrm>
              <a:off x="3642" y="3306"/>
              <a:ext cx="248" cy="140"/>
              <a:chOff x="1440" y="1248"/>
              <a:chExt cx="515" cy="277"/>
            </a:xfrm>
          </p:grpSpPr>
          <p:grpSp>
            <p:nvGrpSpPr>
              <p:cNvPr id="3841" name="Group 270"/>
              <p:cNvGrpSpPr>
                <a:grpSpLocks/>
              </p:cNvGrpSpPr>
              <p:nvPr/>
            </p:nvGrpSpPr>
            <p:grpSpPr bwMode="auto">
              <a:xfrm rot="-5392584">
                <a:off x="1559" y="1129"/>
                <a:ext cx="277" cy="515"/>
                <a:chOff x="2305" y="992"/>
                <a:chExt cx="277" cy="515"/>
              </a:xfrm>
            </p:grpSpPr>
            <p:sp>
              <p:nvSpPr>
                <p:cNvPr id="3847" name="Freeform 271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8" name="Freeform 272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842" name="Group 273"/>
              <p:cNvGrpSpPr>
                <a:grpSpLocks/>
              </p:cNvGrpSpPr>
              <p:nvPr/>
            </p:nvGrpSpPr>
            <p:grpSpPr bwMode="auto">
              <a:xfrm rot="-5327712">
                <a:off x="1616" y="1228"/>
                <a:ext cx="210" cy="321"/>
                <a:chOff x="2338" y="1124"/>
                <a:chExt cx="210" cy="321"/>
              </a:xfrm>
            </p:grpSpPr>
            <p:sp>
              <p:nvSpPr>
                <p:cNvPr id="3843" name="Freeform 274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4" name="Freeform 275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5" name="Freeform 276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6" name="Freeform 277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126" name="Group 278"/>
          <p:cNvGrpSpPr>
            <a:grpSpLocks/>
          </p:cNvGrpSpPr>
          <p:nvPr/>
        </p:nvGrpSpPr>
        <p:grpSpPr bwMode="auto">
          <a:xfrm>
            <a:off x="3505200" y="381000"/>
            <a:ext cx="287338" cy="787400"/>
            <a:chOff x="2208" y="240"/>
            <a:chExt cx="181" cy="496"/>
          </a:xfrm>
        </p:grpSpPr>
        <p:sp>
          <p:nvSpPr>
            <p:cNvPr id="3814" name="Line 279"/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5" name="Line 280"/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6" name="Freeform 281"/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17" name="Freeform 282"/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7" name="Group 283"/>
          <p:cNvGrpSpPr>
            <a:grpSpLocks/>
          </p:cNvGrpSpPr>
          <p:nvPr/>
        </p:nvGrpSpPr>
        <p:grpSpPr bwMode="auto">
          <a:xfrm flipH="1">
            <a:off x="3886200" y="381000"/>
            <a:ext cx="287338" cy="787400"/>
            <a:chOff x="2208" y="240"/>
            <a:chExt cx="181" cy="496"/>
          </a:xfrm>
        </p:grpSpPr>
        <p:sp>
          <p:nvSpPr>
            <p:cNvPr id="3810" name="Line 284"/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1" name="Line 285"/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2" name="Freeform 286"/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13" name="Freeform 287"/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8" name="Group 288"/>
          <p:cNvGrpSpPr>
            <a:grpSpLocks/>
          </p:cNvGrpSpPr>
          <p:nvPr/>
        </p:nvGrpSpPr>
        <p:grpSpPr bwMode="auto">
          <a:xfrm>
            <a:off x="228600" y="2286000"/>
            <a:ext cx="222250" cy="858838"/>
            <a:chOff x="384" y="816"/>
            <a:chExt cx="140" cy="541"/>
          </a:xfrm>
        </p:grpSpPr>
        <p:sp>
          <p:nvSpPr>
            <p:cNvPr id="3807" name="Line 289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8" name="Line 290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9" name="Freeform 291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9" name="Group 292"/>
          <p:cNvGrpSpPr>
            <a:grpSpLocks/>
          </p:cNvGrpSpPr>
          <p:nvPr/>
        </p:nvGrpSpPr>
        <p:grpSpPr bwMode="auto">
          <a:xfrm flipH="1">
            <a:off x="228600" y="1219200"/>
            <a:ext cx="222250" cy="858838"/>
            <a:chOff x="384" y="816"/>
            <a:chExt cx="140" cy="541"/>
          </a:xfrm>
        </p:grpSpPr>
        <p:sp>
          <p:nvSpPr>
            <p:cNvPr id="3804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5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6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0" name="Group 296"/>
          <p:cNvGrpSpPr>
            <a:grpSpLocks/>
          </p:cNvGrpSpPr>
          <p:nvPr/>
        </p:nvGrpSpPr>
        <p:grpSpPr bwMode="auto">
          <a:xfrm>
            <a:off x="533400" y="2286000"/>
            <a:ext cx="222250" cy="858838"/>
            <a:chOff x="366" y="1371"/>
            <a:chExt cx="140" cy="541"/>
          </a:xfrm>
        </p:grpSpPr>
        <p:sp>
          <p:nvSpPr>
            <p:cNvPr id="3801" name="Line 297"/>
            <p:cNvSpPr>
              <a:spLocks noChangeShapeType="1"/>
            </p:cNvSpPr>
            <p:nvPr/>
          </p:nvSpPr>
          <p:spPr bwMode="auto">
            <a:xfrm flipH="1">
              <a:off x="502" y="1664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2" name="Line 298"/>
            <p:cNvSpPr>
              <a:spLocks noChangeShapeType="1"/>
            </p:cNvSpPr>
            <p:nvPr/>
          </p:nvSpPr>
          <p:spPr bwMode="auto">
            <a:xfrm flipH="1">
              <a:off x="373" y="1626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3" name="Freeform 299"/>
            <p:cNvSpPr>
              <a:spLocks/>
            </p:cNvSpPr>
            <p:nvPr/>
          </p:nvSpPr>
          <p:spPr bwMode="auto">
            <a:xfrm flipH="1">
              <a:off x="366" y="1371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1" name="Group 300"/>
          <p:cNvGrpSpPr>
            <a:grpSpLocks/>
          </p:cNvGrpSpPr>
          <p:nvPr/>
        </p:nvGrpSpPr>
        <p:grpSpPr bwMode="auto">
          <a:xfrm>
            <a:off x="838200" y="2286000"/>
            <a:ext cx="222250" cy="858838"/>
            <a:chOff x="528" y="1344"/>
            <a:chExt cx="140" cy="541"/>
          </a:xfrm>
        </p:grpSpPr>
        <p:grpSp>
          <p:nvGrpSpPr>
            <p:cNvPr id="3795" name="Group 301"/>
            <p:cNvGrpSpPr>
              <a:grpSpLocks/>
            </p:cNvGrpSpPr>
            <p:nvPr/>
          </p:nvGrpSpPr>
          <p:grpSpPr bwMode="auto">
            <a:xfrm>
              <a:off x="528" y="1344"/>
              <a:ext cx="140" cy="541"/>
              <a:chOff x="366" y="1371"/>
              <a:chExt cx="140" cy="541"/>
            </a:xfrm>
          </p:grpSpPr>
          <p:sp>
            <p:nvSpPr>
              <p:cNvPr id="3798" name="Line 302"/>
              <p:cNvSpPr>
                <a:spLocks noChangeShapeType="1"/>
              </p:cNvSpPr>
              <p:nvPr/>
            </p:nvSpPr>
            <p:spPr bwMode="auto">
              <a:xfrm flipH="1">
                <a:off x="502" y="1664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9" name="Line 303"/>
              <p:cNvSpPr>
                <a:spLocks noChangeShapeType="1"/>
              </p:cNvSpPr>
              <p:nvPr/>
            </p:nvSpPr>
            <p:spPr bwMode="auto">
              <a:xfrm flipH="1">
                <a:off x="373" y="1626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00" name="Freeform 304"/>
              <p:cNvSpPr>
                <a:spLocks/>
              </p:cNvSpPr>
              <p:nvPr/>
            </p:nvSpPr>
            <p:spPr bwMode="auto">
              <a:xfrm flipH="1">
                <a:off x="366" y="1371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796" name="Line 305"/>
            <p:cNvSpPr>
              <a:spLocks noChangeShapeType="1"/>
            </p:cNvSpPr>
            <p:nvPr/>
          </p:nvSpPr>
          <p:spPr bwMode="auto">
            <a:xfrm flipH="1">
              <a:off x="546" y="1461"/>
              <a:ext cx="108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7" name="Line 306"/>
            <p:cNvSpPr>
              <a:spLocks noChangeShapeType="1"/>
            </p:cNvSpPr>
            <p:nvPr/>
          </p:nvSpPr>
          <p:spPr bwMode="auto">
            <a:xfrm>
              <a:off x="546" y="1431"/>
              <a:ext cx="93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2" name="Group 307"/>
          <p:cNvGrpSpPr>
            <a:grpSpLocks/>
          </p:cNvGrpSpPr>
          <p:nvPr/>
        </p:nvGrpSpPr>
        <p:grpSpPr bwMode="auto">
          <a:xfrm flipH="1">
            <a:off x="838200" y="1219200"/>
            <a:ext cx="222250" cy="858838"/>
            <a:chOff x="528" y="1344"/>
            <a:chExt cx="140" cy="541"/>
          </a:xfrm>
        </p:grpSpPr>
        <p:grpSp>
          <p:nvGrpSpPr>
            <p:cNvPr id="3789" name="Group 308"/>
            <p:cNvGrpSpPr>
              <a:grpSpLocks/>
            </p:cNvGrpSpPr>
            <p:nvPr/>
          </p:nvGrpSpPr>
          <p:grpSpPr bwMode="auto">
            <a:xfrm>
              <a:off x="528" y="1344"/>
              <a:ext cx="140" cy="541"/>
              <a:chOff x="366" y="1371"/>
              <a:chExt cx="140" cy="541"/>
            </a:xfrm>
          </p:grpSpPr>
          <p:sp>
            <p:nvSpPr>
              <p:cNvPr id="3792" name="Line 309"/>
              <p:cNvSpPr>
                <a:spLocks noChangeShapeType="1"/>
              </p:cNvSpPr>
              <p:nvPr/>
            </p:nvSpPr>
            <p:spPr bwMode="auto">
              <a:xfrm flipH="1">
                <a:off x="502" y="1664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3" name="Line 310"/>
              <p:cNvSpPr>
                <a:spLocks noChangeShapeType="1"/>
              </p:cNvSpPr>
              <p:nvPr/>
            </p:nvSpPr>
            <p:spPr bwMode="auto">
              <a:xfrm flipH="1">
                <a:off x="373" y="1626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4" name="Freeform 311"/>
              <p:cNvSpPr>
                <a:spLocks/>
              </p:cNvSpPr>
              <p:nvPr/>
            </p:nvSpPr>
            <p:spPr bwMode="auto">
              <a:xfrm flipH="1">
                <a:off x="366" y="1371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790" name="Line 312"/>
            <p:cNvSpPr>
              <a:spLocks noChangeShapeType="1"/>
            </p:cNvSpPr>
            <p:nvPr/>
          </p:nvSpPr>
          <p:spPr bwMode="auto">
            <a:xfrm flipH="1">
              <a:off x="546" y="1461"/>
              <a:ext cx="108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1" name="Line 313"/>
            <p:cNvSpPr>
              <a:spLocks noChangeShapeType="1"/>
            </p:cNvSpPr>
            <p:nvPr/>
          </p:nvSpPr>
          <p:spPr bwMode="auto">
            <a:xfrm>
              <a:off x="546" y="1431"/>
              <a:ext cx="93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3" name="Group 314"/>
          <p:cNvGrpSpPr>
            <a:grpSpLocks/>
          </p:cNvGrpSpPr>
          <p:nvPr/>
        </p:nvGrpSpPr>
        <p:grpSpPr bwMode="auto">
          <a:xfrm flipH="1">
            <a:off x="533400" y="1219200"/>
            <a:ext cx="222250" cy="858838"/>
            <a:chOff x="366" y="1371"/>
            <a:chExt cx="140" cy="541"/>
          </a:xfrm>
        </p:grpSpPr>
        <p:sp>
          <p:nvSpPr>
            <p:cNvPr id="3786" name="Line 315"/>
            <p:cNvSpPr>
              <a:spLocks noChangeShapeType="1"/>
            </p:cNvSpPr>
            <p:nvPr/>
          </p:nvSpPr>
          <p:spPr bwMode="auto">
            <a:xfrm flipH="1">
              <a:off x="502" y="1664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7" name="Line 316"/>
            <p:cNvSpPr>
              <a:spLocks noChangeShapeType="1"/>
            </p:cNvSpPr>
            <p:nvPr/>
          </p:nvSpPr>
          <p:spPr bwMode="auto">
            <a:xfrm flipH="1">
              <a:off x="373" y="1626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8" name="Freeform 317"/>
            <p:cNvSpPr>
              <a:spLocks/>
            </p:cNvSpPr>
            <p:nvPr/>
          </p:nvSpPr>
          <p:spPr bwMode="auto">
            <a:xfrm flipH="1">
              <a:off x="366" y="1371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4" name="Group 318"/>
          <p:cNvGrpSpPr>
            <a:grpSpLocks/>
          </p:cNvGrpSpPr>
          <p:nvPr/>
        </p:nvGrpSpPr>
        <p:grpSpPr bwMode="auto">
          <a:xfrm flipH="1">
            <a:off x="1143000" y="2286000"/>
            <a:ext cx="227013" cy="869950"/>
            <a:chOff x="720" y="768"/>
            <a:chExt cx="143" cy="548"/>
          </a:xfrm>
        </p:grpSpPr>
        <p:sp>
          <p:nvSpPr>
            <p:cNvPr id="3781" name="Line 319"/>
            <p:cNvSpPr>
              <a:spLocks noChangeShapeType="1"/>
            </p:cNvSpPr>
            <p:nvPr/>
          </p:nvSpPr>
          <p:spPr bwMode="auto">
            <a:xfrm>
              <a:off x="727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2" name="Line 320"/>
            <p:cNvSpPr>
              <a:spLocks noChangeShapeType="1"/>
            </p:cNvSpPr>
            <p:nvPr/>
          </p:nvSpPr>
          <p:spPr bwMode="auto">
            <a:xfrm>
              <a:off x="852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83" name="Group 321"/>
            <p:cNvGrpSpPr>
              <a:grpSpLocks/>
            </p:cNvGrpSpPr>
            <p:nvPr/>
          </p:nvGrpSpPr>
          <p:grpSpPr bwMode="auto">
            <a:xfrm>
              <a:off x="720" y="768"/>
              <a:ext cx="143" cy="369"/>
              <a:chOff x="720" y="768"/>
              <a:chExt cx="143" cy="369"/>
            </a:xfrm>
          </p:grpSpPr>
          <p:sp>
            <p:nvSpPr>
              <p:cNvPr id="3784" name="Freeform 322"/>
              <p:cNvSpPr>
                <a:spLocks/>
              </p:cNvSpPr>
              <p:nvPr/>
            </p:nvSpPr>
            <p:spPr bwMode="auto">
              <a:xfrm>
                <a:off x="720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85" name="Freeform 323"/>
              <p:cNvSpPr>
                <a:spLocks/>
              </p:cNvSpPr>
              <p:nvPr/>
            </p:nvSpPr>
            <p:spPr bwMode="auto">
              <a:xfrm>
                <a:off x="720" y="1032"/>
                <a:ext cx="143" cy="102"/>
              </a:xfrm>
              <a:custGeom>
                <a:avLst/>
                <a:gdLst>
                  <a:gd name="T0" fmla="*/ 0 w 143"/>
                  <a:gd name="T1" fmla="*/ 49 h 102"/>
                  <a:gd name="T2" fmla="*/ 36 w 143"/>
                  <a:gd name="T3" fmla="*/ 102 h 102"/>
                  <a:gd name="T4" fmla="*/ 118 w 143"/>
                  <a:gd name="T5" fmla="*/ 72 h 102"/>
                  <a:gd name="T6" fmla="*/ 143 w 143"/>
                  <a:gd name="T7" fmla="*/ 0 h 102"/>
                  <a:gd name="T8" fmla="*/ 0 w 143"/>
                  <a:gd name="T9" fmla="*/ 49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3"/>
                  <a:gd name="T16" fmla="*/ 0 h 102"/>
                  <a:gd name="T17" fmla="*/ 143 w 143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3" h="102">
                    <a:moveTo>
                      <a:pt x="0" y="49"/>
                    </a:moveTo>
                    <a:lnTo>
                      <a:pt x="36" y="102"/>
                    </a:lnTo>
                    <a:lnTo>
                      <a:pt x="118" y="72"/>
                    </a:lnTo>
                    <a:lnTo>
                      <a:pt x="143" y="0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5" name="Group 324"/>
          <p:cNvGrpSpPr>
            <a:grpSpLocks/>
          </p:cNvGrpSpPr>
          <p:nvPr/>
        </p:nvGrpSpPr>
        <p:grpSpPr bwMode="auto">
          <a:xfrm>
            <a:off x="1447800" y="1219200"/>
            <a:ext cx="227013" cy="869950"/>
            <a:chOff x="912" y="768"/>
            <a:chExt cx="143" cy="548"/>
          </a:xfrm>
        </p:grpSpPr>
        <p:sp>
          <p:nvSpPr>
            <p:cNvPr id="3776" name="Line 325"/>
            <p:cNvSpPr>
              <a:spLocks noChangeShapeType="1"/>
            </p:cNvSpPr>
            <p:nvPr/>
          </p:nvSpPr>
          <p:spPr bwMode="auto">
            <a:xfrm>
              <a:off x="919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77" name="Line 326"/>
            <p:cNvSpPr>
              <a:spLocks noChangeShapeType="1"/>
            </p:cNvSpPr>
            <p:nvPr/>
          </p:nvSpPr>
          <p:spPr bwMode="auto">
            <a:xfrm>
              <a:off x="1044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78" name="Group 327"/>
            <p:cNvGrpSpPr>
              <a:grpSpLocks/>
            </p:cNvGrpSpPr>
            <p:nvPr/>
          </p:nvGrpSpPr>
          <p:grpSpPr bwMode="auto">
            <a:xfrm>
              <a:off x="912" y="768"/>
              <a:ext cx="143" cy="369"/>
              <a:chOff x="912" y="768"/>
              <a:chExt cx="143" cy="369"/>
            </a:xfrm>
          </p:grpSpPr>
          <p:sp>
            <p:nvSpPr>
              <p:cNvPr id="3779" name="Freeform 328"/>
              <p:cNvSpPr>
                <a:spLocks/>
              </p:cNvSpPr>
              <p:nvPr/>
            </p:nvSpPr>
            <p:spPr bwMode="auto">
              <a:xfrm>
                <a:off x="912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80" name="Freeform 329"/>
              <p:cNvSpPr>
                <a:spLocks/>
              </p:cNvSpPr>
              <p:nvPr/>
            </p:nvSpPr>
            <p:spPr bwMode="auto">
              <a:xfrm>
                <a:off x="912" y="944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6" name="Group 330"/>
          <p:cNvGrpSpPr>
            <a:grpSpLocks/>
          </p:cNvGrpSpPr>
          <p:nvPr/>
        </p:nvGrpSpPr>
        <p:grpSpPr bwMode="auto">
          <a:xfrm>
            <a:off x="1447800" y="2286000"/>
            <a:ext cx="227013" cy="869950"/>
            <a:chOff x="912" y="1296"/>
            <a:chExt cx="143" cy="548"/>
          </a:xfrm>
        </p:grpSpPr>
        <p:sp>
          <p:nvSpPr>
            <p:cNvPr id="3771" name="Line 331"/>
            <p:cNvSpPr>
              <a:spLocks noChangeShapeType="1"/>
            </p:cNvSpPr>
            <p:nvPr/>
          </p:nvSpPr>
          <p:spPr bwMode="auto">
            <a:xfrm flipH="1">
              <a:off x="1048" y="1594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72" name="Line 332"/>
            <p:cNvSpPr>
              <a:spLocks noChangeShapeType="1"/>
            </p:cNvSpPr>
            <p:nvPr/>
          </p:nvSpPr>
          <p:spPr bwMode="auto">
            <a:xfrm flipH="1">
              <a:off x="923" y="1552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73" name="Group 333"/>
            <p:cNvGrpSpPr>
              <a:grpSpLocks/>
            </p:cNvGrpSpPr>
            <p:nvPr/>
          </p:nvGrpSpPr>
          <p:grpSpPr bwMode="auto">
            <a:xfrm>
              <a:off x="912" y="1296"/>
              <a:ext cx="143" cy="369"/>
              <a:chOff x="912" y="1296"/>
              <a:chExt cx="143" cy="369"/>
            </a:xfrm>
          </p:grpSpPr>
          <p:sp>
            <p:nvSpPr>
              <p:cNvPr id="3774" name="Freeform 334"/>
              <p:cNvSpPr>
                <a:spLocks/>
              </p:cNvSpPr>
              <p:nvPr/>
            </p:nvSpPr>
            <p:spPr bwMode="auto">
              <a:xfrm flipH="1">
                <a:off x="914" y="1296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75" name="Freeform 335"/>
              <p:cNvSpPr>
                <a:spLocks/>
              </p:cNvSpPr>
              <p:nvPr/>
            </p:nvSpPr>
            <p:spPr bwMode="auto">
              <a:xfrm flipH="1">
                <a:off x="912" y="1472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7" name="Group 336"/>
          <p:cNvGrpSpPr>
            <a:grpSpLocks/>
          </p:cNvGrpSpPr>
          <p:nvPr/>
        </p:nvGrpSpPr>
        <p:grpSpPr bwMode="auto">
          <a:xfrm>
            <a:off x="1752600" y="1219200"/>
            <a:ext cx="227013" cy="869950"/>
            <a:chOff x="1104" y="768"/>
            <a:chExt cx="143" cy="548"/>
          </a:xfrm>
        </p:grpSpPr>
        <p:sp>
          <p:nvSpPr>
            <p:cNvPr id="3766" name="Line 337"/>
            <p:cNvSpPr>
              <a:spLocks noChangeShapeType="1"/>
            </p:cNvSpPr>
            <p:nvPr/>
          </p:nvSpPr>
          <p:spPr bwMode="auto">
            <a:xfrm>
              <a:off x="1111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67" name="Line 338"/>
            <p:cNvSpPr>
              <a:spLocks noChangeShapeType="1"/>
            </p:cNvSpPr>
            <p:nvPr/>
          </p:nvSpPr>
          <p:spPr bwMode="auto">
            <a:xfrm>
              <a:off x="1236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68" name="Group 339"/>
            <p:cNvGrpSpPr>
              <a:grpSpLocks/>
            </p:cNvGrpSpPr>
            <p:nvPr/>
          </p:nvGrpSpPr>
          <p:grpSpPr bwMode="auto">
            <a:xfrm>
              <a:off x="1104" y="768"/>
              <a:ext cx="143" cy="369"/>
              <a:chOff x="1104" y="768"/>
              <a:chExt cx="143" cy="369"/>
            </a:xfrm>
          </p:grpSpPr>
          <p:sp>
            <p:nvSpPr>
              <p:cNvPr id="3769" name="Freeform 340"/>
              <p:cNvSpPr>
                <a:spLocks/>
              </p:cNvSpPr>
              <p:nvPr/>
            </p:nvSpPr>
            <p:spPr bwMode="auto">
              <a:xfrm>
                <a:off x="1104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70" name="Freeform 341"/>
              <p:cNvSpPr>
                <a:spLocks/>
              </p:cNvSpPr>
              <p:nvPr/>
            </p:nvSpPr>
            <p:spPr bwMode="auto">
              <a:xfrm>
                <a:off x="1104" y="858"/>
                <a:ext cx="143" cy="276"/>
              </a:xfrm>
              <a:custGeom>
                <a:avLst/>
                <a:gdLst>
                  <a:gd name="T0" fmla="*/ 0 w 143"/>
                  <a:gd name="T1" fmla="*/ 223 h 276"/>
                  <a:gd name="T2" fmla="*/ 36 w 143"/>
                  <a:gd name="T3" fmla="*/ 276 h 276"/>
                  <a:gd name="T4" fmla="*/ 118 w 143"/>
                  <a:gd name="T5" fmla="*/ 246 h 276"/>
                  <a:gd name="T6" fmla="*/ 143 w 143"/>
                  <a:gd name="T7" fmla="*/ 174 h 276"/>
                  <a:gd name="T8" fmla="*/ 141 w 143"/>
                  <a:gd name="T9" fmla="*/ 0 h 276"/>
                  <a:gd name="T10" fmla="*/ 3 w 143"/>
                  <a:gd name="T11" fmla="*/ 39 h 276"/>
                  <a:gd name="T12" fmla="*/ 0 w 143"/>
                  <a:gd name="T13" fmla="*/ 223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6"/>
                  <a:gd name="T23" fmla="*/ 143 w 1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6">
                    <a:moveTo>
                      <a:pt x="0" y="223"/>
                    </a:moveTo>
                    <a:lnTo>
                      <a:pt x="36" y="276"/>
                    </a:lnTo>
                    <a:lnTo>
                      <a:pt x="118" y="246"/>
                    </a:lnTo>
                    <a:lnTo>
                      <a:pt x="143" y="174"/>
                    </a:lnTo>
                    <a:lnTo>
                      <a:pt x="141" y="0"/>
                    </a:lnTo>
                    <a:lnTo>
                      <a:pt x="3" y="39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8" name="Group 342"/>
          <p:cNvGrpSpPr>
            <a:grpSpLocks/>
          </p:cNvGrpSpPr>
          <p:nvPr/>
        </p:nvGrpSpPr>
        <p:grpSpPr bwMode="auto">
          <a:xfrm flipH="1">
            <a:off x="1752600" y="2286000"/>
            <a:ext cx="227013" cy="869950"/>
            <a:chOff x="1104" y="768"/>
            <a:chExt cx="143" cy="548"/>
          </a:xfrm>
        </p:grpSpPr>
        <p:sp>
          <p:nvSpPr>
            <p:cNvPr id="3761" name="Line 343"/>
            <p:cNvSpPr>
              <a:spLocks noChangeShapeType="1"/>
            </p:cNvSpPr>
            <p:nvPr/>
          </p:nvSpPr>
          <p:spPr bwMode="auto">
            <a:xfrm>
              <a:off x="1111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62" name="Line 344"/>
            <p:cNvSpPr>
              <a:spLocks noChangeShapeType="1"/>
            </p:cNvSpPr>
            <p:nvPr/>
          </p:nvSpPr>
          <p:spPr bwMode="auto">
            <a:xfrm>
              <a:off x="1236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63" name="Group 345"/>
            <p:cNvGrpSpPr>
              <a:grpSpLocks/>
            </p:cNvGrpSpPr>
            <p:nvPr/>
          </p:nvGrpSpPr>
          <p:grpSpPr bwMode="auto">
            <a:xfrm>
              <a:off x="1104" y="768"/>
              <a:ext cx="143" cy="369"/>
              <a:chOff x="1104" y="768"/>
              <a:chExt cx="143" cy="369"/>
            </a:xfrm>
          </p:grpSpPr>
          <p:sp>
            <p:nvSpPr>
              <p:cNvPr id="3764" name="Freeform 346"/>
              <p:cNvSpPr>
                <a:spLocks/>
              </p:cNvSpPr>
              <p:nvPr/>
            </p:nvSpPr>
            <p:spPr bwMode="auto">
              <a:xfrm>
                <a:off x="1104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65" name="Freeform 347"/>
              <p:cNvSpPr>
                <a:spLocks/>
              </p:cNvSpPr>
              <p:nvPr/>
            </p:nvSpPr>
            <p:spPr bwMode="auto">
              <a:xfrm>
                <a:off x="1104" y="858"/>
                <a:ext cx="143" cy="276"/>
              </a:xfrm>
              <a:custGeom>
                <a:avLst/>
                <a:gdLst>
                  <a:gd name="T0" fmla="*/ 0 w 143"/>
                  <a:gd name="T1" fmla="*/ 223 h 276"/>
                  <a:gd name="T2" fmla="*/ 36 w 143"/>
                  <a:gd name="T3" fmla="*/ 276 h 276"/>
                  <a:gd name="T4" fmla="*/ 118 w 143"/>
                  <a:gd name="T5" fmla="*/ 246 h 276"/>
                  <a:gd name="T6" fmla="*/ 143 w 143"/>
                  <a:gd name="T7" fmla="*/ 174 h 276"/>
                  <a:gd name="T8" fmla="*/ 141 w 143"/>
                  <a:gd name="T9" fmla="*/ 0 h 276"/>
                  <a:gd name="T10" fmla="*/ 3 w 143"/>
                  <a:gd name="T11" fmla="*/ 39 h 276"/>
                  <a:gd name="T12" fmla="*/ 0 w 143"/>
                  <a:gd name="T13" fmla="*/ 223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6"/>
                  <a:gd name="T23" fmla="*/ 143 w 1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6">
                    <a:moveTo>
                      <a:pt x="0" y="223"/>
                    </a:moveTo>
                    <a:lnTo>
                      <a:pt x="36" y="276"/>
                    </a:lnTo>
                    <a:lnTo>
                      <a:pt x="118" y="246"/>
                    </a:lnTo>
                    <a:lnTo>
                      <a:pt x="143" y="174"/>
                    </a:lnTo>
                    <a:lnTo>
                      <a:pt x="141" y="0"/>
                    </a:lnTo>
                    <a:lnTo>
                      <a:pt x="3" y="39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9" name="Group 348"/>
          <p:cNvGrpSpPr>
            <a:grpSpLocks/>
          </p:cNvGrpSpPr>
          <p:nvPr/>
        </p:nvGrpSpPr>
        <p:grpSpPr bwMode="auto">
          <a:xfrm>
            <a:off x="3638550" y="2209800"/>
            <a:ext cx="428625" cy="852488"/>
            <a:chOff x="2292" y="1392"/>
            <a:chExt cx="270" cy="537"/>
          </a:xfrm>
        </p:grpSpPr>
        <p:grpSp>
          <p:nvGrpSpPr>
            <p:cNvPr id="3754" name="Group 349"/>
            <p:cNvGrpSpPr>
              <a:grpSpLocks/>
            </p:cNvGrpSpPr>
            <p:nvPr/>
          </p:nvGrpSpPr>
          <p:grpSpPr bwMode="auto">
            <a:xfrm>
              <a:off x="2292" y="1422"/>
              <a:ext cx="211" cy="310"/>
              <a:chOff x="2290" y="1419"/>
              <a:chExt cx="211" cy="310"/>
            </a:xfrm>
          </p:grpSpPr>
          <p:sp>
            <p:nvSpPr>
              <p:cNvPr id="3759" name="Freeform 350"/>
              <p:cNvSpPr>
                <a:spLocks/>
              </p:cNvSpPr>
              <p:nvPr/>
            </p:nvSpPr>
            <p:spPr bwMode="auto">
              <a:xfrm rot="131960" flipH="1">
                <a:off x="2290" y="1419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60" name="Freeform 351"/>
              <p:cNvSpPr>
                <a:spLocks/>
              </p:cNvSpPr>
              <p:nvPr/>
            </p:nvSpPr>
            <p:spPr bwMode="auto">
              <a:xfrm>
                <a:off x="2420" y="1474"/>
                <a:ext cx="74" cy="254"/>
              </a:xfrm>
              <a:custGeom>
                <a:avLst/>
                <a:gdLst>
                  <a:gd name="T0" fmla="*/ 0 w 74"/>
                  <a:gd name="T1" fmla="*/ 254 h 254"/>
                  <a:gd name="T2" fmla="*/ 74 w 74"/>
                  <a:gd name="T3" fmla="*/ 213 h 254"/>
                  <a:gd name="T4" fmla="*/ 72 w 74"/>
                  <a:gd name="T5" fmla="*/ 147 h 254"/>
                  <a:gd name="T6" fmla="*/ 0 w 74"/>
                  <a:gd name="T7" fmla="*/ 0 h 254"/>
                  <a:gd name="T8" fmla="*/ 0 w 74"/>
                  <a:gd name="T9" fmla="*/ 254 h 2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4"/>
                  <a:gd name="T16" fmla="*/ 0 h 254"/>
                  <a:gd name="T17" fmla="*/ 74 w 74"/>
                  <a:gd name="T18" fmla="*/ 254 h 2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4" h="254">
                    <a:moveTo>
                      <a:pt x="0" y="254"/>
                    </a:moveTo>
                    <a:lnTo>
                      <a:pt x="74" y="213"/>
                    </a:lnTo>
                    <a:lnTo>
                      <a:pt x="72" y="147"/>
                    </a:lnTo>
                    <a:lnTo>
                      <a:pt x="0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755" name="Group 352"/>
            <p:cNvGrpSpPr>
              <a:grpSpLocks/>
            </p:cNvGrpSpPr>
            <p:nvPr/>
          </p:nvGrpSpPr>
          <p:grpSpPr bwMode="auto">
            <a:xfrm flipH="1">
              <a:off x="2428" y="1392"/>
              <a:ext cx="134" cy="537"/>
              <a:chOff x="1872" y="1341"/>
              <a:chExt cx="114" cy="459"/>
            </a:xfrm>
          </p:grpSpPr>
          <p:sp>
            <p:nvSpPr>
              <p:cNvPr id="3756" name="Freeform 353"/>
              <p:cNvSpPr>
                <a:spLocks/>
              </p:cNvSpPr>
              <p:nvPr/>
            </p:nvSpPr>
            <p:spPr bwMode="auto">
              <a:xfrm>
                <a:off x="1881" y="1545"/>
                <a:ext cx="1" cy="255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5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57" name="Freeform 354"/>
              <p:cNvSpPr>
                <a:spLocks/>
              </p:cNvSpPr>
              <p:nvPr/>
            </p:nvSpPr>
            <p:spPr bwMode="auto">
              <a:xfrm>
                <a:off x="1974" y="1509"/>
                <a:ext cx="1" cy="257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257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58" name="Freeform 355"/>
              <p:cNvSpPr>
                <a:spLocks/>
              </p:cNvSpPr>
              <p:nvPr/>
            </p:nvSpPr>
            <p:spPr bwMode="auto">
              <a:xfrm>
                <a:off x="1872" y="1341"/>
                <a:ext cx="114" cy="329"/>
              </a:xfrm>
              <a:custGeom>
                <a:avLst/>
                <a:gdLst>
                  <a:gd name="T0" fmla="*/ 5 w 126"/>
                  <a:gd name="T1" fmla="*/ 18 h 329"/>
                  <a:gd name="T2" fmla="*/ 13 w 126"/>
                  <a:gd name="T3" fmla="*/ 0 h 329"/>
                  <a:gd name="T4" fmla="*/ 13 w 126"/>
                  <a:gd name="T5" fmla="*/ 59 h 329"/>
                  <a:gd name="T6" fmla="*/ 14 w 126"/>
                  <a:gd name="T7" fmla="*/ 62 h 329"/>
                  <a:gd name="T8" fmla="*/ 17 w 126"/>
                  <a:gd name="T9" fmla="*/ 78 h 329"/>
                  <a:gd name="T10" fmla="*/ 17 w 126"/>
                  <a:gd name="T11" fmla="*/ 245 h 329"/>
                  <a:gd name="T12" fmla="*/ 14 w 126"/>
                  <a:gd name="T13" fmla="*/ 301 h 329"/>
                  <a:gd name="T14" fmla="*/ 5 w 126"/>
                  <a:gd name="T15" fmla="*/ 329 h 329"/>
                  <a:gd name="T16" fmla="*/ 0 w 126"/>
                  <a:gd name="T17" fmla="*/ 279 h 329"/>
                  <a:gd name="T18" fmla="*/ 0 w 126"/>
                  <a:gd name="T19" fmla="*/ 112 h 329"/>
                  <a:gd name="T20" fmla="*/ 5 w 126"/>
                  <a:gd name="T21" fmla="*/ 84 h 329"/>
                  <a:gd name="T22" fmla="*/ 5 w 126"/>
                  <a:gd name="T23" fmla="*/ 74 h 329"/>
                  <a:gd name="T24" fmla="*/ 5 w 126"/>
                  <a:gd name="T25" fmla="*/ 18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0" name="Group 356"/>
          <p:cNvGrpSpPr>
            <a:grpSpLocks/>
          </p:cNvGrpSpPr>
          <p:nvPr/>
        </p:nvGrpSpPr>
        <p:grpSpPr bwMode="auto">
          <a:xfrm>
            <a:off x="2057400" y="1227138"/>
            <a:ext cx="223838" cy="862012"/>
            <a:chOff x="1296" y="773"/>
            <a:chExt cx="141" cy="543"/>
          </a:xfrm>
        </p:grpSpPr>
        <p:sp>
          <p:nvSpPr>
            <p:cNvPr id="3749" name="Line 357"/>
            <p:cNvSpPr>
              <a:spLocks noChangeShapeType="1"/>
            </p:cNvSpPr>
            <p:nvPr/>
          </p:nvSpPr>
          <p:spPr bwMode="auto">
            <a:xfrm>
              <a:off x="1303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50" name="Line 358"/>
            <p:cNvSpPr>
              <a:spLocks noChangeShapeType="1"/>
            </p:cNvSpPr>
            <p:nvPr/>
          </p:nvSpPr>
          <p:spPr bwMode="auto">
            <a:xfrm>
              <a:off x="1428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51" name="Group 359"/>
            <p:cNvGrpSpPr>
              <a:grpSpLocks/>
            </p:cNvGrpSpPr>
            <p:nvPr/>
          </p:nvGrpSpPr>
          <p:grpSpPr bwMode="auto">
            <a:xfrm>
              <a:off x="1296" y="773"/>
              <a:ext cx="141" cy="364"/>
              <a:chOff x="1296" y="773"/>
              <a:chExt cx="141" cy="364"/>
            </a:xfrm>
          </p:grpSpPr>
          <p:sp>
            <p:nvSpPr>
              <p:cNvPr id="3752" name="Freeform 360"/>
              <p:cNvSpPr>
                <a:spLocks/>
              </p:cNvSpPr>
              <p:nvPr/>
            </p:nvSpPr>
            <p:spPr bwMode="auto">
              <a:xfrm>
                <a:off x="1296" y="773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53" name="Freeform 361"/>
              <p:cNvSpPr>
                <a:spLocks/>
              </p:cNvSpPr>
              <p:nvPr/>
            </p:nvSpPr>
            <p:spPr bwMode="auto">
              <a:xfrm>
                <a:off x="1296" y="851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1" name="Group 362"/>
          <p:cNvGrpSpPr>
            <a:grpSpLocks/>
          </p:cNvGrpSpPr>
          <p:nvPr/>
        </p:nvGrpSpPr>
        <p:grpSpPr bwMode="auto">
          <a:xfrm flipH="1">
            <a:off x="2362200" y="2286000"/>
            <a:ext cx="223838" cy="862013"/>
            <a:chOff x="1296" y="773"/>
            <a:chExt cx="141" cy="543"/>
          </a:xfrm>
        </p:grpSpPr>
        <p:sp>
          <p:nvSpPr>
            <p:cNvPr id="3744" name="Line 363"/>
            <p:cNvSpPr>
              <a:spLocks noChangeShapeType="1"/>
            </p:cNvSpPr>
            <p:nvPr/>
          </p:nvSpPr>
          <p:spPr bwMode="auto">
            <a:xfrm>
              <a:off x="1303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5" name="Line 364"/>
            <p:cNvSpPr>
              <a:spLocks noChangeShapeType="1"/>
            </p:cNvSpPr>
            <p:nvPr/>
          </p:nvSpPr>
          <p:spPr bwMode="auto">
            <a:xfrm>
              <a:off x="1428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46" name="Group 365"/>
            <p:cNvGrpSpPr>
              <a:grpSpLocks/>
            </p:cNvGrpSpPr>
            <p:nvPr/>
          </p:nvGrpSpPr>
          <p:grpSpPr bwMode="auto">
            <a:xfrm>
              <a:off x="1296" y="773"/>
              <a:ext cx="141" cy="364"/>
              <a:chOff x="1296" y="773"/>
              <a:chExt cx="141" cy="364"/>
            </a:xfrm>
          </p:grpSpPr>
          <p:sp>
            <p:nvSpPr>
              <p:cNvPr id="3747" name="Freeform 366"/>
              <p:cNvSpPr>
                <a:spLocks/>
              </p:cNvSpPr>
              <p:nvPr/>
            </p:nvSpPr>
            <p:spPr bwMode="auto">
              <a:xfrm>
                <a:off x="1296" y="773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8" name="Freeform 367"/>
              <p:cNvSpPr>
                <a:spLocks/>
              </p:cNvSpPr>
              <p:nvPr/>
            </p:nvSpPr>
            <p:spPr bwMode="auto">
              <a:xfrm>
                <a:off x="1296" y="851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2" name="Group 368"/>
          <p:cNvGrpSpPr>
            <a:grpSpLocks/>
          </p:cNvGrpSpPr>
          <p:nvPr/>
        </p:nvGrpSpPr>
        <p:grpSpPr bwMode="auto">
          <a:xfrm>
            <a:off x="2362200" y="1219200"/>
            <a:ext cx="228600" cy="862013"/>
            <a:chOff x="1488" y="768"/>
            <a:chExt cx="144" cy="543"/>
          </a:xfrm>
        </p:grpSpPr>
        <p:sp>
          <p:nvSpPr>
            <p:cNvPr id="3739" name="Line 369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0" name="Line 370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41" name="Group 371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3742" name="Freeform 372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3" name="Freeform 373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3" name="Group 374"/>
          <p:cNvGrpSpPr>
            <a:grpSpLocks/>
          </p:cNvGrpSpPr>
          <p:nvPr/>
        </p:nvGrpSpPr>
        <p:grpSpPr bwMode="auto">
          <a:xfrm flipH="1">
            <a:off x="2057400" y="2286000"/>
            <a:ext cx="228600" cy="862013"/>
            <a:chOff x="1488" y="768"/>
            <a:chExt cx="144" cy="543"/>
          </a:xfrm>
        </p:grpSpPr>
        <p:sp>
          <p:nvSpPr>
            <p:cNvPr id="3734" name="Line 375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35" name="Line 376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36" name="Group 377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3737" name="Freeform 378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8" name="Freeform 379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4" name="Group 380"/>
          <p:cNvGrpSpPr>
            <a:grpSpLocks/>
          </p:cNvGrpSpPr>
          <p:nvPr/>
        </p:nvGrpSpPr>
        <p:grpSpPr bwMode="auto">
          <a:xfrm>
            <a:off x="2667000" y="1219200"/>
            <a:ext cx="228600" cy="862013"/>
            <a:chOff x="1680" y="768"/>
            <a:chExt cx="144" cy="543"/>
          </a:xfrm>
        </p:grpSpPr>
        <p:sp>
          <p:nvSpPr>
            <p:cNvPr id="3728" name="Line 381"/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9" name="Line 382"/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30" name="Group 383"/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3731" name="Freeform 384"/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2" name="Freeform 385"/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3" name="Freeform 386"/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5" name="Group 387"/>
          <p:cNvGrpSpPr>
            <a:grpSpLocks/>
          </p:cNvGrpSpPr>
          <p:nvPr/>
        </p:nvGrpSpPr>
        <p:grpSpPr bwMode="auto">
          <a:xfrm flipH="1">
            <a:off x="2667000" y="2286000"/>
            <a:ext cx="228600" cy="862013"/>
            <a:chOff x="1680" y="768"/>
            <a:chExt cx="144" cy="543"/>
          </a:xfrm>
        </p:grpSpPr>
        <p:sp>
          <p:nvSpPr>
            <p:cNvPr id="3722" name="Line 388"/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3" name="Line 389"/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24" name="Group 390"/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3725" name="Freeform 391"/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6" name="Freeform 392"/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7" name="Freeform 393"/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6" name="Group 394"/>
          <p:cNvGrpSpPr>
            <a:grpSpLocks/>
          </p:cNvGrpSpPr>
          <p:nvPr/>
        </p:nvGrpSpPr>
        <p:grpSpPr bwMode="auto">
          <a:xfrm>
            <a:off x="2971800" y="1219200"/>
            <a:ext cx="227013" cy="858838"/>
            <a:chOff x="1872" y="768"/>
            <a:chExt cx="143" cy="541"/>
          </a:xfrm>
        </p:grpSpPr>
        <p:sp>
          <p:nvSpPr>
            <p:cNvPr id="3717" name="Line 395"/>
            <p:cNvSpPr>
              <a:spLocks noChangeShapeType="1"/>
            </p:cNvSpPr>
            <p:nvPr/>
          </p:nvSpPr>
          <p:spPr bwMode="auto">
            <a:xfrm>
              <a:off x="1876" y="106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18" name="Line 396"/>
            <p:cNvSpPr>
              <a:spLocks noChangeShapeType="1"/>
            </p:cNvSpPr>
            <p:nvPr/>
          </p:nvSpPr>
          <p:spPr bwMode="auto">
            <a:xfrm>
              <a:off x="2005" y="102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19" name="Group 397"/>
            <p:cNvGrpSpPr>
              <a:grpSpLocks/>
            </p:cNvGrpSpPr>
            <p:nvPr/>
          </p:nvGrpSpPr>
          <p:grpSpPr bwMode="auto">
            <a:xfrm>
              <a:off x="1872" y="768"/>
              <a:ext cx="143" cy="366"/>
              <a:chOff x="1872" y="768"/>
              <a:chExt cx="143" cy="366"/>
            </a:xfrm>
          </p:grpSpPr>
          <p:sp>
            <p:nvSpPr>
              <p:cNvPr id="3720" name="Freeform 398"/>
              <p:cNvSpPr>
                <a:spLocks/>
              </p:cNvSpPr>
              <p:nvPr/>
            </p:nvSpPr>
            <p:spPr bwMode="auto">
              <a:xfrm>
                <a:off x="1872" y="768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1" name="Freeform 399"/>
              <p:cNvSpPr>
                <a:spLocks/>
              </p:cNvSpPr>
              <p:nvPr/>
            </p:nvSpPr>
            <p:spPr bwMode="auto">
              <a:xfrm>
                <a:off x="1907" y="852"/>
                <a:ext cx="108" cy="282"/>
              </a:xfrm>
              <a:custGeom>
                <a:avLst/>
                <a:gdLst>
                  <a:gd name="T0" fmla="*/ 0 w 108"/>
                  <a:gd name="T1" fmla="*/ 282 h 282"/>
                  <a:gd name="T2" fmla="*/ 87 w 108"/>
                  <a:gd name="T3" fmla="*/ 248 h 282"/>
                  <a:gd name="T4" fmla="*/ 108 w 108"/>
                  <a:gd name="T5" fmla="*/ 186 h 282"/>
                  <a:gd name="T6" fmla="*/ 106 w 108"/>
                  <a:gd name="T7" fmla="*/ 0 h 282"/>
                  <a:gd name="T8" fmla="*/ 0 w 108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282"/>
                  <a:gd name="T17" fmla="*/ 108 w 108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282">
                    <a:moveTo>
                      <a:pt x="0" y="282"/>
                    </a:moveTo>
                    <a:lnTo>
                      <a:pt x="87" y="248"/>
                    </a:lnTo>
                    <a:lnTo>
                      <a:pt x="108" y="186"/>
                    </a:lnTo>
                    <a:lnTo>
                      <a:pt x="106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7" name="Group 400"/>
          <p:cNvGrpSpPr>
            <a:grpSpLocks/>
          </p:cNvGrpSpPr>
          <p:nvPr/>
        </p:nvGrpSpPr>
        <p:grpSpPr bwMode="auto">
          <a:xfrm>
            <a:off x="3276600" y="2286000"/>
            <a:ext cx="227013" cy="858838"/>
            <a:chOff x="2064" y="1440"/>
            <a:chExt cx="143" cy="541"/>
          </a:xfrm>
        </p:grpSpPr>
        <p:sp>
          <p:nvSpPr>
            <p:cNvPr id="3712" name="Line 401"/>
            <p:cNvSpPr>
              <a:spLocks noChangeShapeType="1"/>
            </p:cNvSpPr>
            <p:nvPr/>
          </p:nvSpPr>
          <p:spPr bwMode="auto">
            <a:xfrm flipH="1">
              <a:off x="2203" y="173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13" name="Line 402"/>
            <p:cNvSpPr>
              <a:spLocks noChangeShapeType="1"/>
            </p:cNvSpPr>
            <p:nvPr/>
          </p:nvSpPr>
          <p:spPr bwMode="auto">
            <a:xfrm flipH="1">
              <a:off x="2074" y="1695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14" name="Group 403"/>
            <p:cNvGrpSpPr>
              <a:grpSpLocks/>
            </p:cNvGrpSpPr>
            <p:nvPr/>
          </p:nvGrpSpPr>
          <p:grpSpPr bwMode="auto">
            <a:xfrm>
              <a:off x="2064" y="1440"/>
              <a:ext cx="143" cy="366"/>
              <a:chOff x="2064" y="1440"/>
              <a:chExt cx="143" cy="366"/>
            </a:xfrm>
          </p:grpSpPr>
          <p:sp>
            <p:nvSpPr>
              <p:cNvPr id="3715" name="Freeform 404"/>
              <p:cNvSpPr>
                <a:spLocks/>
              </p:cNvSpPr>
              <p:nvPr/>
            </p:nvSpPr>
            <p:spPr bwMode="auto">
              <a:xfrm flipH="1">
                <a:off x="2067" y="144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16" name="Freeform 405"/>
              <p:cNvSpPr>
                <a:spLocks/>
              </p:cNvSpPr>
              <p:nvPr/>
            </p:nvSpPr>
            <p:spPr bwMode="auto">
              <a:xfrm>
                <a:off x="2064" y="1524"/>
                <a:ext cx="108" cy="282"/>
              </a:xfrm>
              <a:custGeom>
                <a:avLst/>
                <a:gdLst>
                  <a:gd name="T0" fmla="*/ 108 w 108"/>
                  <a:gd name="T1" fmla="*/ 282 h 282"/>
                  <a:gd name="T2" fmla="*/ 21 w 108"/>
                  <a:gd name="T3" fmla="*/ 248 h 282"/>
                  <a:gd name="T4" fmla="*/ 0 w 108"/>
                  <a:gd name="T5" fmla="*/ 186 h 282"/>
                  <a:gd name="T6" fmla="*/ 2 w 108"/>
                  <a:gd name="T7" fmla="*/ 0 h 282"/>
                  <a:gd name="T8" fmla="*/ 108 w 108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282"/>
                  <a:gd name="T17" fmla="*/ 108 w 108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282">
                    <a:moveTo>
                      <a:pt x="108" y="282"/>
                    </a:moveTo>
                    <a:lnTo>
                      <a:pt x="21" y="248"/>
                    </a:lnTo>
                    <a:lnTo>
                      <a:pt x="0" y="186"/>
                    </a:lnTo>
                    <a:lnTo>
                      <a:pt x="2" y="0"/>
                    </a:lnTo>
                    <a:lnTo>
                      <a:pt x="108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8" name="Group 406"/>
          <p:cNvGrpSpPr>
            <a:grpSpLocks/>
          </p:cNvGrpSpPr>
          <p:nvPr/>
        </p:nvGrpSpPr>
        <p:grpSpPr bwMode="auto">
          <a:xfrm>
            <a:off x="3276600" y="1219200"/>
            <a:ext cx="222250" cy="858838"/>
            <a:chOff x="2064" y="768"/>
            <a:chExt cx="140" cy="541"/>
          </a:xfrm>
        </p:grpSpPr>
        <p:sp>
          <p:nvSpPr>
            <p:cNvPr id="3707" name="Line 407"/>
            <p:cNvSpPr>
              <a:spLocks noChangeShapeType="1"/>
            </p:cNvSpPr>
            <p:nvPr/>
          </p:nvSpPr>
          <p:spPr bwMode="auto">
            <a:xfrm>
              <a:off x="2068" y="106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08" name="Line 408"/>
            <p:cNvSpPr>
              <a:spLocks noChangeShapeType="1"/>
            </p:cNvSpPr>
            <p:nvPr/>
          </p:nvSpPr>
          <p:spPr bwMode="auto">
            <a:xfrm>
              <a:off x="2197" y="102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09" name="Group 409"/>
            <p:cNvGrpSpPr>
              <a:grpSpLocks/>
            </p:cNvGrpSpPr>
            <p:nvPr/>
          </p:nvGrpSpPr>
          <p:grpSpPr bwMode="auto">
            <a:xfrm>
              <a:off x="2064" y="768"/>
              <a:ext cx="140" cy="364"/>
              <a:chOff x="2064" y="768"/>
              <a:chExt cx="140" cy="364"/>
            </a:xfrm>
          </p:grpSpPr>
          <p:sp>
            <p:nvSpPr>
              <p:cNvPr id="3710" name="Freeform 410"/>
              <p:cNvSpPr>
                <a:spLocks/>
              </p:cNvSpPr>
              <p:nvPr/>
            </p:nvSpPr>
            <p:spPr bwMode="auto">
              <a:xfrm>
                <a:off x="2064" y="768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11" name="Freeform 411"/>
              <p:cNvSpPr>
                <a:spLocks/>
              </p:cNvSpPr>
              <p:nvPr/>
            </p:nvSpPr>
            <p:spPr bwMode="auto">
              <a:xfrm>
                <a:off x="2064" y="893"/>
                <a:ext cx="119" cy="238"/>
              </a:xfrm>
              <a:custGeom>
                <a:avLst/>
                <a:gdLst>
                  <a:gd name="T0" fmla="*/ 119 w 119"/>
                  <a:gd name="T1" fmla="*/ 208 h 238"/>
                  <a:gd name="T2" fmla="*/ 36 w 119"/>
                  <a:gd name="T3" fmla="*/ 238 h 238"/>
                  <a:gd name="T4" fmla="*/ 0 w 119"/>
                  <a:gd name="T5" fmla="*/ 181 h 238"/>
                  <a:gd name="T6" fmla="*/ 0 w 119"/>
                  <a:gd name="T7" fmla="*/ 0 h 238"/>
                  <a:gd name="T8" fmla="*/ 119 w 119"/>
                  <a:gd name="T9" fmla="*/ 2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238"/>
                  <a:gd name="T17" fmla="*/ 119 w 11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238">
                    <a:moveTo>
                      <a:pt x="119" y="208"/>
                    </a:moveTo>
                    <a:lnTo>
                      <a:pt x="36" y="238"/>
                    </a:lnTo>
                    <a:lnTo>
                      <a:pt x="0" y="181"/>
                    </a:lnTo>
                    <a:lnTo>
                      <a:pt x="0" y="0"/>
                    </a:lnTo>
                    <a:lnTo>
                      <a:pt x="119" y="208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9" name="Group 412"/>
          <p:cNvGrpSpPr>
            <a:grpSpLocks/>
          </p:cNvGrpSpPr>
          <p:nvPr/>
        </p:nvGrpSpPr>
        <p:grpSpPr bwMode="auto">
          <a:xfrm>
            <a:off x="2971800" y="2286000"/>
            <a:ext cx="223838" cy="858838"/>
            <a:chOff x="1872" y="1440"/>
            <a:chExt cx="141" cy="541"/>
          </a:xfrm>
        </p:grpSpPr>
        <p:sp>
          <p:nvSpPr>
            <p:cNvPr id="3702" name="Line 413"/>
            <p:cNvSpPr>
              <a:spLocks noChangeShapeType="1"/>
            </p:cNvSpPr>
            <p:nvPr/>
          </p:nvSpPr>
          <p:spPr bwMode="auto">
            <a:xfrm flipH="1">
              <a:off x="2008" y="173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03" name="Line 414"/>
            <p:cNvSpPr>
              <a:spLocks noChangeShapeType="1"/>
            </p:cNvSpPr>
            <p:nvPr/>
          </p:nvSpPr>
          <p:spPr bwMode="auto">
            <a:xfrm flipH="1">
              <a:off x="1879" y="1695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04" name="Group 415"/>
            <p:cNvGrpSpPr>
              <a:grpSpLocks/>
            </p:cNvGrpSpPr>
            <p:nvPr/>
          </p:nvGrpSpPr>
          <p:grpSpPr bwMode="auto">
            <a:xfrm>
              <a:off x="1872" y="1440"/>
              <a:ext cx="141" cy="364"/>
              <a:chOff x="1872" y="1440"/>
              <a:chExt cx="141" cy="364"/>
            </a:xfrm>
          </p:grpSpPr>
          <p:sp>
            <p:nvSpPr>
              <p:cNvPr id="3705" name="Freeform 416"/>
              <p:cNvSpPr>
                <a:spLocks/>
              </p:cNvSpPr>
              <p:nvPr/>
            </p:nvSpPr>
            <p:spPr bwMode="auto">
              <a:xfrm flipH="1">
                <a:off x="1872" y="144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6" name="Freeform 417"/>
              <p:cNvSpPr>
                <a:spLocks/>
              </p:cNvSpPr>
              <p:nvPr/>
            </p:nvSpPr>
            <p:spPr bwMode="auto">
              <a:xfrm>
                <a:off x="1894" y="1565"/>
                <a:ext cx="119" cy="238"/>
              </a:xfrm>
              <a:custGeom>
                <a:avLst/>
                <a:gdLst>
                  <a:gd name="T0" fmla="*/ 0 w 119"/>
                  <a:gd name="T1" fmla="*/ 208 h 238"/>
                  <a:gd name="T2" fmla="*/ 83 w 119"/>
                  <a:gd name="T3" fmla="*/ 238 h 238"/>
                  <a:gd name="T4" fmla="*/ 119 w 119"/>
                  <a:gd name="T5" fmla="*/ 181 h 238"/>
                  <a:gd name="T6" fmla="*/ 119 w 119"/>
                  <a:gd name="T7" fmla="*/ 0 h 238"/>
                  <a:gd name="T8" fmla="*/ 0 w 119"/>
                  <a:gd name="T9" fmla="*/ 2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238"/>
                  <a:gd name="T17" fmla="*/ 119 w 11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238">
                    <a:moveTo>
                      <a:pt x="0" y="208"/>
                    </a:moveTo>
                    <a:lnTo>
                      <a:pt x="83" y="238"/>
                    </a:lnTo>
                    <a:lnTo>
                      <a:pt x="119" y="181"/>
                    </a:lnTo>
                    <a:lnTo>
                      <a:pt x="119" y="0"/>
                    </a:lnTo>
                    <a:lnTo>
                      <a:pt x="0" y="208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0" name="Group 418"/>
          <p:cNvGrpSpPr>
            <a:grpSpLocks/>
          </p:cNvGrpSpPr>
          <p:nvPr/>
        </p:nvGrpSpPr>
        <p:grpSpPr bwMode="auto">
          <a:xfrm>
            <a:off x="4191000" y="1219200"/>
            <a:ext cx="382588" cy="906463"/>
            <a:chOff x="2640" y="738"/>
            <a:chExt cx="241" cy="571"/>
          </a:xfrm>
        </p:grpSpPr>
        <p:grpSp>
          <p:nvGrpSpPr>
            <p:cNvPr id="3694" name="Group 419"/>
            <p:cNvGrpSpPr>
              <a:grpSpLocks/>
            </p:cNvGrpSpPr>
            <p:nvPr/>
          </p:nvGrpSpPr>
          <p:grpSpPr bwMode="auto">
            <a:xfrm flipH="1">
              <a:off x="2640" y="768"/>
              <a:ext cx="140" cy="541"/>
              <a:chOff x="384" y="816"/>
              <a:chExt cx="140" cy="541"/>
            </a:xfrm>
          </p:grpSpPr>
          <p:sp>
            <p:nvSpPr>
              <p:cNvPr id="3699" name="Line 420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00" name="Line 421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01" name="Freeform 422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95" name="Group 423"/>
            <p:cNvGrpSpPr>
              <a:grpSpLocks/>
            </p:cNvGrpSpPr>
            <p:nvPr/>
          </p:nvGrpSpPr>
          <p:grpSpPr bwMode="auto">
            <a:xfrm>
              <a:off x="2741" y="738"/>
              <a:ext cx="140" cy="364"/>
              <a:chOff x="2880" y="720"/>
              <a:chExt cx="140" cy="364"/>
            </a:xfrm>
          </p:grpSpPr>
          <p:sp>
            <p:nvSpPr>
              <p:cNvPr id="3696" name="Freeform 424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7" name="Line 425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8" name="Line 426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1" name="Group 427"/>
          <p:cNvGrpSpPr>
            <a:grpSpLocks/>
          </p:cNvGrpSpPr>
          <p:nvPr/>
        </p:nvGrpSpPr>
        <p:grpSpPr bwMode="auto">
          <a:xfrm>
            <a:off x="4648200" y="1219200"/>
            <a:ext cx="369888" cy="858838"/>
            <a:chOff x="2979" y="720"/>
            <a:chExt cx="233" cy="541"/>
          </a:xfrm>
        </p:grpSpPr>
        <p:grpSp>
          <p:nvGrpSpPr>
            <p:cNvPr id="3686" name="Group 428"/>
            <p:cNvGrpSpPr>
              <a:grpSpLocks/>
            </p:cNvGrpSpPr>
            <p:nvPr/>
          </p:nvGrpSpPr>
          <p:grpSpPr bwMode="auto">
            <a:xfrm flipH="1">
              <a:off x="3072" y="720"/>
              <a:ext cx="140" cy="541"/>
              <a:chOff x="384" y="816"/>
              <a:chExt cx="140" cy="541"/>
            </a:xfrm>
          </p:grpSpPr>
          <p:sp>
            <p:nvSpPr>
              <p:cNvPr id="3691" name="Line 429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2" name="Line 430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3" name="Freeform 431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87" name="Group 432"/>
            <p:cNvGrpSpPr>
              <a:grpSpLocks/>
            </p:cNvGrpSpPr>
            <p:nvPr/>
          </p:nvGrpSpPr>
          <p:grpSpPr bwMode="auto">
            <a:xfrm>
              <a:off x="2979" y="748"/>
              <a:ext cx="140" cy="364"/>
              <a:chOff x="2880" y="720"/>
              <a:chExt cx="140" cy="364"/>
            </a:xfrm>
          </p:grpSpPr>
          <p:sp>
            <p:nvSpPr>
              <p:cNvPr id="3688" name="Freeform 433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9" name="Line 434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0" name="Line 435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2" name="Group 436"/>
          <p:cNvGrpSpPr>
            <a:grpSpLocks/>
          </p:cNvGrpSpPr>
          <p:nvPr/>
        </p:nvGrpSpPr>
        <p:grpSpPr bwMode="auto">
          <a:xfrm flipH="1">
            <a:off x="4191000" y="2209800"/>
            <a:ext cx="382588" cy="906463"/>
            <a:chOff x="2640" y="738"/>
            <a:chExt cx="241" cy="571"/>
          </a:xfrm>
        </p:grpSpPr>
        <p:grpSp>
          <p:nvGrpSpPr>
            <p:cNvPr id="3678" name="Group 437"/>
            <p:cNvGrpSpPr>
              <a:grpSpLocks/>
            </p:cNvGrpSpPr>
            <p:nvPr/>
          </p:nvGrpSpPr>
          <p:grpSpPr bwMode="auto">
            <a:xfrm flipH="1">
              <a:off x="2640" y="768"/>
              <a:ext cx="140" cy="541"/>
              <a:chOff x="384" y="816"/>
              <a:chExt cx="140" cy="541"/>
            </a:xfrm>
          </p:grpSpPr>
          <p:sp>
            <p:nvSpPr>
              <p:cNvPr id="3683" name="Line 438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84" name="Line 439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85" name="Freeform 440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79" name="Group 441"/>
            <p:cNvGrpSpPr>
              <a:grpSpLocks/>
            </p:cNvGrpSpPr>
            <p:nvPr/>
          </p:nvGrpSpPr>
          <p:grpSpPr bwMode="auto">
            <a:xfrm>
              <a:off x="2741" y="738"/>
              <a:ext cx="140" cy="364"/>
              <a:chOff x="2880" y="720"/>
              <a:chExt cx="140" cy="364"/>
            </a:xfrm>
          </p:grpSpPr>
          <p:sp>
            <p:nvSpPr>
              <p:cNvPr id="3680" name="Freeform 442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1" name="Line 443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2" name="Line 444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3" name="Group 445"/>
          <p:cNvGrpSpPr>
            <a:grpSpLocks/>
          </p:cNvGrpSpPr>
          <p:nvPr/>
        </p:nvGrpSpPr>
        <p:grpSpPr bwMode="auto">
          <a:xfrm flipH="1">
            <a:off x="4648200" y="2209800"/>
            <a:ext cx="369888" cy="858838"/>
            <a:chOff x="2979" y="720"/>
            <a:chExt cx="233" cy="541"/>
          </a:xfrm>
        </p:grpSpPr>
        <p:grpSp>
          <p:nvGrpSpPr>
            <p:cNvPr id="3670" name="Group 446"/>
            <p:cNvGrpSpPr>
              <a:grpSpLocks/>
            </p:cNvGrpSpPr>
            <p:nvPr/>
          </p:nvGrpSpPr>
          <p:grpSpPr bwMode="auto">
            <a:xfrm flipH="1">
              <a:off x="3072" y="720"/>
              <a:ext cx="140" cy="541"/>
              <a:chOff x="384" y="816"/>
              <a:chExt cx="140" cy="541"/>
            </a:xfrm>
          </p:grpSpPr>
          <p:sp>
            <p:nvSpPr>
              <p:cNvPr id="3675" name="Line 447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76" name="Line 448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77" name="Freeform 449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71" name="Group 450"/>
            <p:cNvGrpSpPr>
              <a:grpSpLocks/>
            </p:cNvGrpSpPr>
            <p:nvPr/>
          </p:nvGrpSpPr>
          <p:grpSpPr bwMode="auto">
            <a:xfrm>
              <a:off x="2979" y="748"/>
              <a:ext cx="140" cy="364"/>
              <a:chOff x="2880" y="720"/>
              <a:chExt cx="140" cy="364"/>
            </a:xfrm>
          </p:grpSpPr>
          <p:sp>
            <p:nvSpPr>
              <p:cNvPr id="3672" name="Freeform 451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73" name="Line 452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74" name="Line 453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4" name="Group 454"/>
          <p:cNvGrpSpPr>
            <a:grpSpLocks/>
          </p:cNvGrpSpPr>
          <p:nvPr/>
        </p:nvGrpSpPr>
        <p:grpSpPr bwMode="auto">
          <a:xfrm>
            <a:off x="5334000" y="381000"/>
            <a:ext cx="703263" cy="836613"/>
            <a:chOff x="3360" y="240"/>
            <a:chExt cx="443" cy="527"/>
          </a:xfrm>
        </p:grpSpPr>
        <p:grpSp>
          <p:nvGrpSpPr>
            <p:cNvPr id="3660" name="Group 455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3667" name="Freeform 456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8" name="Freeform 457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9" name="Freeform 458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61" name="Group 459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3665" name="Freeform 46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6" name="Freeform 461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62" name="Group 462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3663" name="Freeform 463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4" name="Freeform 464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5" name="Group 465"/>
          <p:cNvGrpSpPr>
            <a:grpSpLocks/>
          </p:cNvGrpSpPr>
          <p:nvPr/>
        </p:nvGrpSpPr>
        <p:grpSpPr bwMode="auto">
          <a:xfrm>
            <a:off x="5334000" y="1295400"/>
            <a:ext cx="703263" cy="836613"/>
            <a:chOff x="3360" y="816"/>
            <a:chExt cx="443" cy="527"/>
          </a:xfrm>
        </p:grpSpPr>
        <p:grpSp>
          <p:nvGrpSpPr>
            <p:cNvPr id="3650" name="Group 466"/>
            <p:cNvGrpSpPr>
              <a:grpSpLocks/>
            </p:cNvGrpSpPr>
            <p:nvPr/>
          </p:nvGrpSpPr>
          <p:grpSpPr bwMode="auto">
            <a:xfrm rot="-1556504">
              <a:off x="3360" y="832"/>
              <a:ext cx="183" cy="336"/>
              <a:chOff x="1058" y="2882"/>
              <a:chExt cx="105" cy="198"/>
            </a:xfrm>
          </p:grpSpPr>
          <p:sp>
            <p:nvSpPr>
              <p:cNvPr id="3658" name="Freeform 46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9" name="Freeform 46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51" name="Group 469"/>
            <p:cNvGrpSpPr>
              <a:grpSpLocks/>
            </p:cNvGrpSpPr>
            <p:nvPr/>
          </p:nvGrpSpPr>
          <p:grpSpPr bwMode="auto">
            <a:xfrm rot="1573174">
              <a:off x="3617" y="824"/>
              <a:ext cx="186" cy="336"/>
              <a:chOff x="1058" y="2882"/>
              <a:chExt cx="105" cy="198"/>
            </a:xfrm>
          </p:grpSpPr>
          <p:sp>
            <p:nvSpPr>
              <p:cNvPr id="3656" name="Freeform 47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7" name="Freeform 471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52" name="Group 472"/>
            <p:cNvGrpSpPr>
              <a:grpSpLocks/>
            </p:cNvGrpSpPr>
            <p:nvPr/>
          </p:nvGrpSpPr>
          <p:grpSpPr bwMode="auto">
            <a:xfrm>
              <a:off x="3492" y="816"/>
              <a:ext cx="188" cy="527"/>
              <a:chOff x="3492" y="816"/>
              <a:chExt cx="188" cy="527"/>
            </a:xfrm>
          </p:grpSpPr>
          <p:sp>
            <p:nvSpPr>
              <p:cNvPr id="3653" name="Freeform 473"/>
              <p:cNvSpPr>
                <a:spLocks/>
              </p:cNvSpPr>
              <p:nvPr/>
            </p:nvSpPr>
            <p:spPr bwMode="auto">
              <a:xfrm>
                <a:off x="3663" y="906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4" name="Freeform 474"/>
              <p:cNvSpPr>
                <a:spLocks/>
              </p:cNvSpPr>
              <p:nvPr/>
            </p:nvSpPr>
            <p:spPr bwMode="auto">
              <a:xfrm>
                <a:off x="3493" y="906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5" name="Freeform 475"/>
              <p:cNvSpPr>
                <a:spLocks/>
              </p:cNvSpPr>
              <p:nvPr/>
            </p:nvSpPr>
            <p:spPr bwMode="auto">
              <a:xfrm>
                <a:off x="3492" y="816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6" name="Group 476"/>
          <p:cNvGrpSpPr>
            <a:grpSpLocks/>
          </p:cNvGrpSpPr>
          <p:nvPr/>
        </p:nvGrpSpPr>
        <p:grpSpPr bwMode="auto">
          <a:xfrm>
            <a:off x="6235700" y="1295400"/>
            <a:ext cx="738188" cy="836613"/>
            <a:chOff x="3928" y="816"/>
            <a:chExt cx="465" cy="527"/>
          </a:xfrm>
        </p:grpSpPr>
        <p:grpSp>
          <p:nvGrpSpPr>
            <p:cNvPr id="3636" name="Group 477"/>
            <p:cNvGrpSpPr>
              <a:grpSpLocks/>
            </p:cNvGrpSpPr>
            <p:nvPr/>
          </p:nvGrpSpPr>
          <p:grpSpPr bwMode="auto">
            <a:xfrm flipH="1">
              <a:off x="4166" y="846"/>
              <a:ext cx="227" cy="336"/>
              <a:chOff x="3932" y="819"/>
              <a:chExt cx="227" cy="336"/>
            </a:xfrm>
          </p:grpSpPr>
          <p:grpSp>
            <p:nvGrpSpPr>
              <p:cNvPr id="3646" name="Group 478"/>
              <p:cNvGrpSpPr>
                <a:grpSpLocks/>
              </p:cNvGrpSpPr>
              <p:nvPr/>
            </p:nvGrpSpPr>
            <p:grpSpPr bwMode="auto">
              <a:xfrm rot="19780413" flipH="1">
                <a:off x="3932" y="819"/>
                <a:ext cx="186" cy="336"/>
                <a:chOff x="1058" y="2882"/>
                <a:chExt cx="105" cy="198"/>
              </a:xfrm>
            </p:grpSpPr>
            <p:sp>
              <p:nvSpPr>
                <p:cNvPr id="3648" name="Freeform 479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49" name="Freeform 480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647" name="Freeform 481"/>
              <p:cNvSpPr>
                <a:spLocks/>
              </p:cNvSpPr>
              <p:nvPr/>
            </p:nvSpPr>
            <p:spPr bwMode="auto">
              <a:xfrm>
                <a:off x="4064" y="873"/>
                <a:ext cx="95" cy="282"/>
              </a:xfrm>
              <a:custGeom>
                <a:avLst/>
                <a:gdLst>
                  <a:gd name="T0" fmla="*/ 0 w 95"/>
                  <a:gd name="T1" fmla="*/ 282 h 282"/>
                  <a:gd name="T2" fmla="*/ 95 w 95"/>
                  <a:gd name="T3" fmla="*/ 225 h 282"/>
                  <a:gd name="T4" fmla="*/ 93 w 95"/>
                  <a:gd name="T5" fmla="*/ 154 h 282"/>
                  <a:gd name="T6" fmla="*/ 0 w 95"/>
                  <a:gd name="T7" fmla="*/ 0 h 282"/>
                  <a:gd name="T8" fmla="*/ 0 w 95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"/>
                  <a:gd name="T16" fmla="*/ 0 h 282"/>
                  <a:gd name="T17" fmla="*/ 95 w 95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" h="282">
                    <a:moveTo>
                      <a:pt x="0" y="282"/>
                    </a:moveTo>
                    <a:lnTo>
                      <a:pt x="95" y="225"/>
                    </a:lnTo>
                    <a:lnTo>
                      <a:pt x="93" y="154"/>
                    </a:lnTo>
                    <a:lnTo>
                      <a:pt x="0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37" name="Group 482"/>
            <p:cNvGrpSpPr>
              <a:grpSpLocks/>
            </p:cNvGrpSpPr>
            <p:nvPr/>
          </p:nvGrpSpPr>
          <p:grpSpPr bwMode="auto">
            <a:xfrm>
              <a:off x="3928" y="844"/>
              <a:ext cx="227" cy="336"/>
              <a:chOff x="3932" y="819"/>
              <a:chExt cx="227" cy="336"/>
            </a:xfrm>
          </p:grpSpPr>
          <p:grpSp>
            <p:nvGrpSpPr>
              <p:cNvPr id="3642" name="Group 483"/>
              <p:cNvGrpSpPr>
                <a:grpSpLocks/>
              </p:cNvGrpSpPr>
              <p:nvPr/>
            </p:nvGrpSpPr>
            <p:grpSpPr bwMode="auto">
              <a:xfrm rot="19780413" flipH="1">
                <a:off x="3932" y="819"/>
                <a:ext cx="186" cy="336"/>
                <a:chOff x="1058" y="2882"/>
                <a:chExt cx="105" cy="198"/>
              </a:xfrm>
            </p:grpSpPr>
            <p:sp>
              <p:nvSpPr>
                <p:cNvPr id="3644" name="Freeform 484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45" name="Freeform 485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643" name="Freeform 486"/>
              <p:cNvSpPr>
                <a:spLocks/>
              </p:cNvSpPr>
              <p:nvPr/>
            </p:nvSpPr>
            <p:spPr bwMode="auto">
              <a:xfrm>
                <a:off x="4064" y="873"/>
                <a:ext cx="95" cy="282"/>
              </a:xfrm>
              <a:custGeom>
                <a:avLst/>
                <a:gdLst>
                  <a:gd name="T0" fmla="*/ 0 w 95"/>
                  <a:gd name="T1" fmla="*/ 282 h 282"/>
                  <a:gd name="T2" fmla="*/ 95 w 95"/>
                  <a:gd name="T3" fmla="*/ 225 h 282"/>
                  <a:gd name="T4" fmla="*/ 93 w 95"/>
                  <a:gd name="T5" fmla="*/ 154 h 282"/>
                  <a:gd name="T6" fmla="*/ 0 w 95"/>
                  <a:gd name="T7" fmla="*/ 0 h 282"/>
                  <a:gd name="T8" fmla="*/ 0 w 95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"/>
                  <a:gd name="T16" fmla="*/ 0 h 282"/>
                  <a:gd name="T17" fmla="*/ 95 w 95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" h="282">
                    <a:moveTo>
                      <a:pt x="0" y="282"/>
                    </a:moveTo>
                    <a:lnTo>
                      <a:pt x="95" y="225"/>
                    </a:lnTo>
                    <a:lnTo>
                      <a:pt x="93" y="154"/>
                    </a:lnTo>
                    <a:lnTo>
                      <a:pt x="0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38" name="Group 487"/>
            <p:cNvGrpSpPr>
              <a:grpSpLocks/>
            </p:cNvGrpSpPr>
            <p:nvPr/>
          </p:nvGrpSpPr>
          <p:grpSpPr bwMode="auto">
            <a:xfrm>
              <a:off x="4068" y="816"/>
              <a:ext cx="188" cy="527"/>
              <a:chOff x="3492" y="816"/>
              <a:chExt cx="188" cy="527"/>
            </a:xfrm>
          </p:grpSpPr>
          <p:sp>
            <p:nvSpPr>
              <p:cNvPr id="3639" name="Freeform 488"/>
              <p:cNvSpPr>
                <a:spLocks/>
              </p:cNvSpPr>
              <p:nvPr/>
            </p:nvSpPr>
            <p:spPr bwMode="auto">
              <a:xfrm>
                <a:off x="3663" y="906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40" name="Freeform 489"/>
              <p:cNvSpPr>
                <a:spLocks/>
              </p:cNvSpPr>
              <p:nvPr/>
            </p:nvSpPr>
            <p:spPr bwMode="auto">
              <a:xfrm>
                <a:off x="3493" y="906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41" name="Freeform 490"/>
              <p:cNvSpPr>
                <a:spLocks/>
              </p:cNvSpPr>
              <p:nvPr/>
            </p:nvSpPr>
            <p:spPr bwMode="auto">
              <a:xfrm>
                <a:off x="3492" y="816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7" name="Group 491"/>
          <p:cNvGrpSpPr>
            <a:grpSpLocks/>
          </p:cNvGrpSpPr>
          <p:nvPr/>
        </p:nvGrpSpPr>
        <p:grpSpPr bwMode="auto">
          <a:xfrm flipH="1">
            <a:off x="685800" y="3276600"/>
            <a:ext cx="198438" cy="984250"/>
            <a:chOff x="1799" y="2184"/>
            <a:chExt cx="125" cy="620"/>
          </a:xfrm>
        </p:grpSpPr>
        <p:grpSp>
          <p:nvGrpSpPr>
            <p:cNvPr id="3629" name="Group 492"/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3634" name="Freeform 493"/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1 w 173"/>
                  <a:gd name="T1" fmla="*/ 3 h 375"/>
                  <a:gd name="T2" fmla="*/ 1 w 173"/>
                  <a:gd name="T3" fmla="*/ 0 h 375"/>
                  <a:gd name="T4" fmla="*/ 1 w 173"/>
                  <a:gd name="T5" fmla="*/ 4 h 375"/>
                  <a:gd name="T6" fmla="*/ 1 w 173"/>
                  <a:gd name="T7" fmla="*/ 4 h 375"/>
                  <a:gd name="T8" fmla="*/ 1 w 173"/>
                  <a:gd name="T9" fmla="*/ 6 h 375"/>
                  <a:gd name="T10" fmla="*/ 1 w 173"/>
                  <a:gd name="T11" fmla="*/ 18 h 375"/>
                  <a:gd name="T12" fmla="*/ 1 w 173"/>
                  <a:gd name="T13" fmla="*/ 22 h 375"/>
                  <a:gd name="T14" fmla="*/ 1 w 173"/>
                  <a:gd name="T15" fmla="*/ 24 h 375"/>
                  <a:gd name="T16" fmla="*/ 0 w 173"/>
                  <a:gd name="T17" fmla="*/ 21 h 375"/>
                  <a:gd name="T18" fmla="*/ 0 w 173"/>
                  <a:gd name="T19" fmla="*/ 9 h 375"/>
                  <a:gd name="T20" fmla="*/ 1 w 173"/>
                  <a:gd name="T21" fmla="*/ 6 h 375"/>
                  <a:gd name="T22" fmla="*/ 1 w 173"/>
                  <a:gd name="T23" fmla="*/ 6 h 375"/>
                  <a:gd name="T24" fmla="*/ 1 w 173"/>
                  <a:gd name="T25" fmla="*/ 3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35" name="Freeform 494"/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30" name="Group 495"/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3631" name="Line 496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32" name="Line 497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33" name="Freeform 498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8" name="Group 499"/>
          <p:cNvGrpSpPr>
            <a:grpSpLocks/>
          </p:cNvGrpSpPr>
          <p:nvPr/>
        </p:nvGrpSpPr>
        <p:grpSpPr bwMode="auto">
          <a:xfrm>
            <a:off x="5562600" y="2209800"/>
            <a:ext cx="293688" cy="965200"/>
            <a:chOff x="3504" y="1392"/>
            <a:chExt cx="185" cy="608"/>
          </a:xfrm>
        </p:grpSpPr>
        <p:grpSp>
          <p:nvGrpSpPr>
            <p:cNvPr id="3622" name="Group 500"/>
            <p:cNvGrpSpPr>
              <a:grpSpLocks/>
            </p:cNvGrpSpPr>
            <p:nvPr/>
          </p:nvGrpSpPr>
          <p:grpSpPr bwMode="auto">
            <a:xfrm>
              <a:off x="3504" y="1392"/>
              <a:ext cx="182" cy="608"/>
              <a:chOff x="3504" y="1392"/>
              <a:chExt cx="182" cy="608"/>
            </a:xfrm>
          </p:grpSpPr>
          <p:sp>
            <p:nvSpPr>
              <p:cNvPr id="3624" name="Freeform 501"/>
              <p:cNvSpPr>
                <a:spLocks/>
              </p:cNvSpPr>
              <p:nvPr/>
            </p:nvSpPr>
            <p:spPr bwMode="auto">
              <a:xfrm>
                <a:off x="3514" y="1636"/>
                <a:ext cx="1" cy="364"/>
              </a:xfrm>
              <a:custGeom>
                <a:avLst/>
                <a:gdLst>
                  <a:gd name="T0" fmla="*/ 1 w 1"/>
                  <a:gd name="T1" fmla="*/ 0 h 364"/>
                  <a:gd name="T2" fmla="*/ 0 w 1"/>
                  <a:gd name="T3" fmla="*/ 364 h 364"/>
                  <a:gd name="T4" fmla="*/ 0 60000 65536"/>
                  <a:gd name="T5" fmla="*/ 0 60000 65536"/>
                  <a:gd name="T6" fmla="*/ 0 w 1"/>
                  <a:gd name="T7" fmla="*/ 0 h 364"/>
                  <a:gd name="T8" fmla="*/ 1 w 1"/>
                  <a:gd name="T9" fmla="*/ 364 h 36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4">
                    <a:moveTo>
                      <a:pt x="1" y="0"/>
                    </a:moveTo>
                    <a:lnTo>
                      <a:pt x="0" y="36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25" name="Freeform 502"/>
              <p:cNvSpPr>
                <a:spLocks/>
              </p:cNvSpPr>
              <p:nvPr/>
            </p:nvSpPr>
            <p:spPr bwMode="auto">
              <a:xfrm>
                <a:off x="3678" y="1636"/>
                <a:ext cx="1" cy="360"/>
              </a:xfrm>
              <a:custGeom>
                <a:avLst/>
                <a:gdLst>
                  <a:gd name="T0" fmla="*/ 0 w 1"/>
                  <a:gd name="T1" fmla="*/ 0 h 360"/>
                  <a:gd name="T2" fmla="*/ 0 w 1"/>
                  <a:gd name="T3" fmla="*/ 360 h 360"/>
                  <a:gd name="T4" fmla="*/ 0 60000 65536"/>
                  <a:gd name="T5" fmla="*/ 0 60000 65536"/>
                  <a:gd name="T6" fmla="*/ 0 w 1"/>
                  <a:gd name="T7" fmla="*/ 0 h 360"/>
                  <a:gd name="T8" fmla="*/ 1 w 1"/>
                  <a:gd name="T9" fmla="*/ 360 h 36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0">
                    <a:moveTo>
                      <a:pt x="0" y="0"/>
                    </a:moveTo>
                    <a:lnTo>
                      <a:pt x="0" y="36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626" name="Group 503"/>
              <p:cNvGrpSpPr>
                <a:grpSpLocks/>
              </p:cNvGrpSpPr>
              <p:nvPr/>
            </p:nvGrpSpPr>
            <p:grpSpPr bwMode="auto">
              <a:xfrm>
                <a:off x="3504" y="1392"/>
                <a:ext cx="182" cy="331"/>
                <a:chOff x="1008" y="2592"/>
                <a:chExt cx="182" cy="331"/>
              </a:xfrm>
            </p:grpSpPr>
            <p:sp>
              <p:nvSpPr>
                <p:cNvPr id="3627" name="Freeform 504"/>
                <p:cNvSpPr>
                  <a:spLocks/>
                </p:cNvSpPr>
                <p:nvPr/>
              </p:nvSpPr>
              <p:spPr bwMode="auto">
                <a:xfrm>
                  <a:off x="1009" y="2592"/>
                  <a:ext cx="181" cy="331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28" name="Freeform 505"/>
                <p:cNvSpPr>
                  <a:spLocks/>
                </p:cNvSpPr>
                <p:nvPr/>
              </p:nvSpPr>
              <p:spPr bwMode="auto">
                <a:xfrm>
                  <a:off x="1008" y="2685"/>
                  <a:ext cx="182" cy="237"/>
                </a:xfrm>
                <a:custGeom>
                  <a:avLst/>
                  <a:gdLst>
                    <a:gd name="T0" fmla="*/ 0 w 182"/>
                    <a:gd name="T1" fmla="*/ 0 h 237"/>
                    <a:gd name="T2" fmla="*/ 182 w 182"/>
                    <a:gd name="T3" fmla="*/ 0 h 237"/>
                    <a:gd name="T4" fmla="*/ 182 w 182"/>
                    <a:gd name="T5" fmla="*/ 170 h 237"/>
                    <a:gd name="T6" fmla="*/ 146 w 182"/>
                    <a:gd name="T7" fmla="*/ 237 h 237"/>
                    <a:gd name="T8" fmla="*/ 35 w 182"/>
                    <a:gd name="T9" fmla="*/ 237 h 237"/>
                    <a:gd name="T10" fmla="*/ 0 w 182"/>
                    <a:gd name="T11" fmla="*/ 173 h 237"/>
                    <a:gd name="T12" fmla="*/ 0 w 182"/>
                    <a:gd name="T13" fmla="*/ 0 h 23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2"/>
                    <a:gd name="T22" fmla="*/ 0 h 237"/>
                    <a:gd name="T23" fmla="*/ 182 w 182"/>
                    <a:gd name="T24" fmla="*/ 237 h 23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2" h="237">
                      <a:moveTo>
                        <a:pt x="0" y="0"/>
                      </a:moveTo>
                      <a:lnTo>
                        <a:pt x="182" y="0"/>
                      </a:lnTo>
                      <a:lnTo>
                        <a:pt x="182" y="170"/>
                      </a:lnTo>
                      <a:lnTo>
                        <a:pt x="146" y="237"/>
                      </a:lnTo>
                      <a:lnTo>
                        <a:pt x="35" y="237"/>
                      </a:lnTo>
                      <a:lnTo>
                        <a:pt x="0" y="1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623" name="Freeform 506"/>
            <p:cNvSpPr>
              <a:spLocks/>
            </p:cNvSpPr>
            <p:nvPr/>
          </p:nvSpPr>
          <p:spPr bwMode="auto">
            <a:xfrm>
              <a:off x="3508" y="150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59" name="Group 507"/>
          <p:cNvGrpSpPr>
            <a:grpSpLocks/>
          </p:cNvGrpSpPr>
          <p:nvPr/>
        </p:nvGrpSpPr>
        <p:grpSpPr bwMode="auto">
          <a:xfrm>
            <a:off x="2438400" y="3352800"/>
            <a:ext cx="434975" cy="852488"/>
            <a:chOff x="1536" y="2112"/>
            <a:chExt cx="274" cy="537"/>
          </a:xfrm>
        </p:grpSpPr>
        <p:grpSp>
          <p:nvGrpSpPr>
            <p:cNvPr id="3615" name="Group 508"/>
            <p:cNvGrpSpPr>
              <a:grpSpLocks/>
            </p:cNvGrpSpPr>
            <p:nvPr/>
          </p:nvGrpSpPr>
          <p:grpSpPr bwMode="auto">
            <a:xfrm rot="-117480">
              <a:off x="1599" y="2142"/>
              <a:ext cx="211" cy="311"/>
              <a:chOff x="1569" y="2146"/>
              <a:chExt cx="211" cy="311"/>
            </a:xfrm>
          </p:grpSpPr>
          <p:sp>
            <p:nvSpPr>
              <p:cNvPr id="3620" name="Freeform 509"/>
              <p:cNvSpPr>
                <a:spLocks/>
              </p:cNvSpPr>
              <p:nvPr/>
            </p:nvSpPr>
            <p:spPr bwMode="auto">
              <a:xfrm>
                <a:off x="1569" y="2146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21" name="Freeform 510"/>
              <p:cNvSpPr>
                <a:spLocks/>
              </p:cNvSpPr>
              <p:nvPr/>
            </p:nvSpPr>
            <p:spPr bwMode="auto">
              <a:xfrm>
                <a:off x="1570" y="2201"/>
                <a:ext cx="82" cy="256"/>
              </a:xfrm>
              <a:custGeom>
                <a:avLst/>
                <a:gdLst>
                  <a:gd name="T0" fmla="*/ 74 w 82"/>
                  <a:gd name="T1" fmla="*/ 256 h 256"/>
                  <a:gd name="T2" fmla="*/ 0 w 82"/>
                  <a:gd name="T3" fmla="*/ 210 h 256"/>
                  <a:gd name="T4" fmla="*/ 5 w 82"/>
                  <a:gd name="T5" fmla="*/ 144 h 256"/>
                  <a:gd name="T6" fmla="*/ 82 w 82"/>
                  <a:gd name="T7" fmla="*/ 0 h 256"/>
                  <a:gd name="T8" fmla="*/ 74 w 82"/>
                  <a:gd name="T9" fmla="*/ 256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2"/>
                  <a:gd name="T16" fmla="*/ 0 h 256"/>
                  <a:gd name="T17" fmla="*/ 82 w 82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2" h="256">
                    <a:moveTo>
                      <a:pt x="74" y="256"/>
                    </a:moveTo>
                    <a:lnTo>
                      <a:pt x="0" y="210"/>
                    </a:lnTo>
                    <a:lnTo>
                      <a:pt x="5" y="144"/>
                    </a:lnTo>
                    <a:lnTo>
                      <a:pt x="82" y="0"/>
                    </a:lnTo>
                    <a:lnTo>
                      <a:pt x="74" y="256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16" name="Group 511"/>
            <p:cNvGrpSpPr>
              <a:grpSpLocks/>
            </p:cNvGrpSpPr>
            <p:nvPr/>
          </p:nvGrpSpPr>
          <p:grpSpPr bwMode="auto">
            <a:xfrm>
              <a:off x="1536" y="2112"/>
              <a:ext cx="134" cy="537"/>
              <a:chOff x="2400" y="2016"/>
              <a:chExt cx="134" cy="537"/>
            </a:xfrm>
          </p:grpSpPr>
          <p:sp>
            <p:nvSpPr>
              <p:cNvPr id="3617" name="Freeform 512"/>
              <p:cNvSpPr>
                <a:spLocks/>
              </p:cNvSpPr>
              <p:nvPr/>
            </p:nvSpPr>
            <p:spPr bwMode="auto">
              <a:xfrm>
                <a:off x="2411" y="2255"/>
                <a:ext cx="1" cy="298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5761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8" name="Freeform 513"/>
              <p:cNvSpPr>
                <a:spLocks/>
              </p:cNvSpPr>
              <p:nvPr/>
            </p:nvSpPr>
            <p:spPr bwMode="auto">
              <a:xfrm>
                <a:off x="2520" y="2213"/>
                <a:ext cx="1" cy="300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5670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9" name="Freeform 514"/>
              <p:cNvSpPr>
                <a:spLocks/>
              </p:cNvSpPr>
              <p:nvPr/>
            </p:nvSpPr>
            <p:spPr bwMode="auto">
              <a:xfrm>
                <a:off x="2400" y="2016"/>
                <a:ext cx="134" cy="385"/>
              </a:xfrm>
              <a:custGeom>
                <a:avLst/>
                <a:gdLst>
                  <a:gd name="T0" fmla="*/ 154 w 126"/>
                  <a:gd name="T1" fmla="*/ 426 h 329"/>
                  <a:gd name="T2" fmla="*/ 316 w 126"/>
                  <a:gd name="T3" fmla="*/ 0 h 329"/>
                  <a:gd name="T4" fmla="*/ 316 w 126"/>
                  <a:gd name="T5" fmla="*/ 1367 h 329"/>
                  <a:gd name="T6" fmla="*/ 374 w 126"/>
                  <a:gd name="T7" fmla="*/ 1432 h 329"/>
                  <a:gd name="T8" fmla="*/ 434 w 126"/>
                  <a:gd name="T9" fmla="*/ 1795 h 329"/>
                  <a:gd name="T10" fmla="*/ 434 w 126"/>
                  <a:gd name="T11" fmla="*/ 5686 h 329"/>
                  <a:gd name="T12" fmla="*/ 369 w 126"/>
                  <a:gd name="T13" fmla="*/ 6970 h 329"/>
                  <a:gd name="T14" fmla="*/ 99 w 126"/>
                  <a:gd name="T15" fmla="*/ 7644 h 329"/>
                  <a:gd name="T16" fmla="*/ 0 w 126"/>
                  <a:gd name="T17" fmla="*/ 6458 h 329"/>
                  <a:gd name="T18" fmla="*/ 0 w 126"/>
                  <a:gd name="T19" fmla="*/ 2591 h 329"/>
                  <a:gd name="T20" fmla="*/ 70 w 126"/>
                  <a:gd name="T21" fmla="*/ 1948 h 329"/>
                  <a:gd name="T22" fmla="*/ 154 w 126"/>
                  <a:gd name="T23" fmla="*/ 1730 h 329"/>
                  <a:gd name="T24" fmla="*/ 154 w 126"/>
                  <a:gd name="T25" fmla="*/ 426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0" name="Group 515"/>
          <p:cNvGrpSpPr>
            <a:grpSpLocks/>
          </p:cNvGrpSpPr>
          <p:nvPr/>
        </p:nvGrpSpPr>
        <p:grpSpPr bwMode="auto">
          <a:xfrm>
            <a:off x="2924175" y="3352800"/>
            <a:ext cx="434975" cy="852488"/>
            <a:chOff x="1842" y="2112"/>
            <a:chExt cx="274" cy="537"/>
          </a:xfrm>
        </p:grpSpPr>
        <p:grpSp>
          <p:nvGrpSpPr>
            <p:cNvPr id="3608" name="Group 516"/>
            <p:cNvGrpSpPr>
              <a:grpSpLocks/>
            </p:cNvGrpSpPr>
            <p:nvPr/>
          </p:nvGrpSpPr>
          <p:grpSpPr bwMode="auto">
            <a:xfrm>
              <a:off x="1842" y="2137"/>
              <a:ext cx="211" cy="310"/>
              <a:chOff x="1842" y="2134"/>
              <a:chExt cx="211" cy="310"/>
            </a:xfrm>
          </p:grpSpPr>
          <p:sp>
            <p:nvSpPr>
              <p:cNvPr id="3613" name="Freeform 517"/>
              <p:cNvSpPr>
                <a:spLocks/>
              </p:cNvSpPr>
              <p:nvPr/>
            </p:nvSpPr>
            <p:spPr bwMode="auto">
              <a:xfrm rot="147521" flipH="1">
                <a:off x="1842" y="2134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14" name="Freeform 518"/>
              <p:cNvSpPr>
                <a:spLocks/>
              </p:cNvSpPr>
              <p:nvPr/>
            </p:nvSpPr>
            <p:spPr bwMode="auto">
              <a:xfrm>
                <a:off x="1971" y="2187"/>
                <a:ext cx="75" cy="254"/>
              </a:xfrm>
              <a:custGeom>
                <a:avLst/>
                <a:gdLst>
                  <a:gd name="T0" fmla="*/ 0 w 75"/>
                  <a:gd name="T1" fmla="*/ 254 h 254"/>
                  <a:gd name="T2" fmla="*/ 75 w 75"/>
                  <a:gd name="T3" fmla="*/ 215 h 254"/>
                  <a:gd name="T4" fmla="*/ 73 w 75"/>
                  <a:gd name="T5" fmla="*/ 149 h 254"/>
                  <a:gd name="T6" fmla="*/ 0 w 75"/>
                  <a:gd name="T7" fmla="*/ 0 h 254"/>
                  <a:gd name="T8" fmla="*/ 0 w 75"/>
                  <a:gd name="T9" fmla="*/ 254 h 2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"/>
                  <a:gd name="T16" fmla="*/ 0 h 254"/>
                  <a:gd name="T17" fmla="*/ 75 w 75"/>
                  <a:gd name="T18" fmla="*/ 254 h 2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" h="254">
                    <a:moveTo>
                      <a:pt x="0" y="254"/>
                    </a:moveTo>
                    <a:lnTo>
                      <a:pt x="75" y="215"/>
                    </a:lnTo>
                    <a:lnTo>
                      <a:pt x="73" y="149"/>
                    </a:lnTo>
                    <a:lnTo>
                      <a:pt x="0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09" name="Group 519"/>
            <p:cNvGrpSpPr>
              <a:grpSpLocks/>
            </p:cNvGrpSpPr>
            <p:nvPr/>
          </p:nvGrpSpPr>
          <p:grpSpPr bwMode="auto">
            <a:xfrm flipH="1">
              <a:off x="1982" y="2112"/>
              <a:ext cx="134" cy="537"/>
              <a:chOff x="2400" y="2016"/>
              <a:chExt cx="134" cy="537"/>
            </a:xfrm>
          </p:grpSpPr>
          <p:sp>
            <p:nvSpPr>
              <p:cNvPr id="3610" name="Freeform 520"/>
              <p:cNvSpPr>
                <a:spLocks/>
              </p:cNvSpPr>
              <p:nvPr/>
            </p:nvSpPr>
            <p:spPr bwMode="auto">
              <a:xfrm>
                <a:off x="2411" y="2255"/>
                <a:ext cx="1" cy="298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5761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1" name="Freeform 521"/>
              <p:cNvSpPr>
                <a:spLocks/>
              </p:cNvSpPr>
              <p:nvPr/>
            </p:nvSpPr>
            <p:spPr bwMode="auto">
              <a:xfrm>
                <a:off x="2520" y="2213"/>
                <a:ext cx="1" cy="300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5670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2" name="Freeform 522"/>
              <p:cNvSpPr>
                <a:spLocks/>
              </p:cNvSpPr>
              <p:nvPr/>
            </p:nvSpPr>
            <p:spPr bwMode="auto">
              <a:xfrm>
                <a:off x="2400" y="2016"/>
                <a:ext cx="134" cy="385"/>
              </a:xfrm>
              <a:custGeom>
                <a:avLst/>
                <a:gdLst>
                  <a:gd name="T0" fmla="*/ 154 w 126"/>
                  <a:gd name="T1" fmla="*/ 426 h 329"/>
                  <a:gd name="T2" fmla="*/ 316 w 126"/>
                  <a:gd name="T3" fmla="*/ 0 h 329"/>
                  <a:gd name="T4" fmla="*/ 316 w 126"/>
                  <a:gd name="T5" fmla="*/ 1367 h 329"/>
                  <a:gd name="T6" fmla="*/ 374 w 126"/>
                  <a:gd name="T7" fmla="*/ 1432 h 329"/>
                  <a:gd name="T8" fmla="*/ 434 w 126"/>
                  <a:gd name="T9" fmla="*/ 1795 h 329"/>
                  <a:gd name="T10" fmla="*/ 434 w 126"/>
                  <a:gd name="T11" fmla="*/ 5686 h 329"/>
                  <a:gd name="T12" fmla="*/ 369 w 126"/>
                  <a:gd name="T13" fmla="*/ 6970 h 329"/>
                  <a:gd name="T14" fmla="*/ 99 w 126"/>
                  <a:gd name="T15" fmla="*/ 7644 h 329"/>
                  <a:gd name="T16" fmla="*/ 0 w 126"/>
                  <a:gd name="T17" fmla="*/ 6458 h 329"/>
                  <a:gd name="T18" fmla="*/ 0 w 126"/>
                  <a:gd name="T19" fmla="*/ 2591 h 329"/>
                  <a:gd name="T20" fmla="*/ 70 w 126"/>
                  <a:gd name="T21" fmla="*/ 1948 h 329"/>
                  <a:gd name="T22" fmla="*/ 154 w 126"/>
                  <a:gd name="T23" fmla="*/ 1730 h 329"/>
                  <a:gd name="T24" fmla="*/ 154 w 126"/>
                  <a:gd name="T25" fmla="*/ 426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1" name="Group 523"/>
          <p:cNvGrpSpPr>
            <a:grpSpLocks/>
          </p:cNvGrpSpPr>
          <p:nvPr/>
        </p:nvGrpSpPr>
        <p:grpSpPr bwMode="auto">
          <a:xfrm flipH="1">
            <a:off x="4038600" y="3352800"/>
            <a:ext cx="563563" cy="774700"/>
            <a:chOff x="3456" y="2064"/>
            <a:chExt cx="355" cy="488"/>
          </a:xfrm>
        </p:grpSpPr>
        <p:sp>
          <p:nvSpPr>
            <p:cNvPr id="3602" name="Freeform 524"/>
            <p:cNvSpPr>
              <a:spLocks/>
            </p:cNvSpPr>
            <p:nvPr/>
          </p:nvSpPr>
          <p:spPr bwMode="auto">
            <a:xfrm>
              <a:off x="3600" y="2076"/>
              <a:ext cx="211" cy="310"/>
            </a:xfrm>
            <a:custGeom>
              <a:avLst/>
              <a:gdLst>
                <a:gd name="T0" fmla="*/ 3450 w 180"/>
                <a:gd name="T1" fmla="*/ 0 h 265"/>
                <a:gd name="T2" fmla="*/ 4295 w 180"/>
                <a:gd name="T3" fmla="*/ 453 h 265"/>
                <a:gd name="T4" fmla="*/ 3879 w 180"/>
                <a:gd name="T5" fmla="*/ 1368 h 265"/>
                <a:gd name="T6" fmla="*/ 4268 w 180"/>
                <a:gd name="T7" fmla="*/ 1764 h 265"/>
                <a:gd name="T8" fmla="*/ 4333 w 180"/>
                <a:gd name="T9" fmla="*/ 2521 h 265"/>
                <a:gd name="T10" fmla="*/ 2506 w 180"/>
                <a:gd name="T11" fmla="*/ 5705 h 265"/>
                <a:gd name="T12" fmla="*/ 1537 w 180"/>
                <a:gd name="T13" fmla="*/ 6110 h 265"/>
                <a:gd name="T14" fmla="*/ 0 w 180"/>
                <a:gd name="T15" fmla="*/ 5285 h 265"/>
                <a:gd name="T16" fmla="*/ 142 w 180"/>
                <a:gd name="T17" fmla="*/ 3979 h 265"/>
                <a:gd name="T18" fmla="*/ 1677 w 180"/>
                <a:gd name="T19" fmla="*/ 1118 h 265"/>
                <a:gd name="T20" fmla="*/ 2337 w 180"/>
                <a:gd name="T21" fmla="*/ 848 h 265"/>
                <a:gd name="T22" fmla="*/ 2843 w 180"/>
                <a:gd name="T23" fmla="*/ 942 h 265"/>
                <a:gd name="T24" fmla="*/ 3376 w 180"/>
                <a:gd name="T25" fmla="*/ 1 h 265"/>
                <a:gd name="T26" fmla="*/ 3450 w 180"/>
                <a:gd name="T27" fmla="*/ 0 h 26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80"/>
                <a:gd name="T43" fmla="*/ 0 h 265"/>
                <a:gd name="T44" fmla="*/ 180 w 180"/>
                <a:gd name="T45" fmla="*/ 265 h 26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80" h="265">
                  <a:moveTo>
                    <a:pt x="144" y="0"/>
                  </a:moveTo>
                  <a:lnTo>
                    <a:pt x="179" y="20"/>
                  </a:lnTo>
                  <a:lnTo>
                    <a:pt x="161" y="60"/>
                  </a:lnTo>
                  <a:lnTo>
                    <a:pt x="178" y="77"/>
                  </a:lnTo>
                  <a:lnTo>
                    <a:pt x="180" y="109"/>
                  </a:lnTo>
                  <a:lnTo>
                    <a:pt x="104" y="248"/>
                  </a:lnTo>
                  <a:lnTo>
                    <a:pt x="64" y="265"/>
                  </a:lnTo>
                  <a:lnTo>
                    <a:pt x="0" y="229"/>
                  </a:lnTo>
                  <a:lnTo>
                    <a:pt x="6" y="173"/>
                  </a:lnTo>
                  <a:lnTo>
                    <a:pt x="70" y="49"/>
                  </a:lnTo>
                  <a:lnTo>
                    <a:pt x="97" y="37"/>
                  </a:lnTo>
                  <a:lnTo>
                    <a:pt x="119" y="41"/>
                  </a:lnTo>
                  <a:lnTo>
                    <a:pt x="141" y="1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03" name="Freeform 525"/>
            <p:cNvSpPr>
              <a:spLocks/>
            </p:cNvSpPr>
            <p:nvPr/>
          </p:nvSpPr>
          <p:spPr bwMode="auto">
            <a:xfrm rot="-1371156">
              <a:off x="3456" y="2094"/>
              <a:ext cx="145" cy="327"/>
            </a:xfrm>
            <a:custGeom>
              <a:avLst/>
              <a:gdLst>
                <a:gd name="T0" fmla="*/ 3 w 173"/>
                <a:gd name="T1" fmla="*/ 3 h 375"/>
                <a:gd name="T2" fmla="*/ 4 w 173"/>
                <a:gd name="T3" fmla="*/ 0 h 375"/>
                <a:gd name="T4" fmla="*/ 4 w 173"/>
                <a:gd name="T5" fmla="*/ 4 h 375"/>
                <a:gd name="T6" fmla="*/ 5 w 173"/>
                <a:gd name="T7" fmla="*/ 4 h 375"/>
                <a:gd name="T8" fmla="*/ 5 w 173"/>
                <a:gd name="T9" fmla="*/ 6 h 375"/>
                <a:gd name="T10" fmla="*/ 5 w 173"/>
                <a:gd name="T11" fmla="*/ 18 h 375"/>
                <a:gd name="T12" fmla="*/ 5 w 173"/>
                <a:gd name="T13" fmla="*/ 22 h 375"/>
                <a:gd name="T14" fmla="*/ 3 w 173"/>
                <a:gd name="T15" fmla="*/ 24 h 375"/>
                <a:gd name="T16" fmla="*/ 0 w 173"/>
                <a:gd name="T17" fmla="*/ 21 h 375"/>
                <a:gd name="T18" fmla="*/ 0 w 173"/>
                <a:gd name="T19" fmla="*/ 9 h 375"/>
                <a:gd name="T20" fmla="*/ 3 w 173"/>
                <a:gd name="T21" fmla="*/ 6 h 375"/>
                <a:gd name="T22" fmla="*/ 3 w 173"/>
                <a:gd name="T23" fmla="*/ 6 h 375"/>
                <a:gd name="T24" fmla="*/ 3 w 173"/>
                <a:gd name="T25" fmla="*/ 3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604" name="Group 526"/>
            <p:cNvGrpSpPr>
              <a:grpSpLocks/>
            </p:cNvGrpSpPr>
            <p:nvPr/>
          </p:nvGrpSpPr>
          <p:grpSpPr bwMode="auto">
            <a:xfrm>
              <a:off x="3561" y="2064"/>
              <a:ext cx="125" cy="488"/>
              <a:chOff x="1425" y="2304"/>
              <a:chExt cx="173" cy="560"/>
            </a:xfrm>
          </p:grpSpPr>
          <p:sp>
            <p:nvSpPr>
              <p:cNvPr id="3605" name="Line 527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6" name="Line 528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7" name="Freeform 529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2" name="Group 530"/>
          <p:cNvGrpSpPr>
            <a:grpSpLocks/>
          </p:cNvGrpSpPr>
          <p:nvPr/>
        </p:nvGrpSpPr>
        <p:grpSpPr bwMode="auto">
          <a:xfrm>
            <a:off x="1828800" y="3200400"/>
            <a:ext cx="400050" cy="1193800"/>
            <a:chOff x="1152" y="2016"/>
            <a:chExt cx="252" cy="752"/>
          </a:xfrm>
        </p:grpSpPr>
        <p:grpSp>
          <p:nvGrpSpPr>
            <p:cNvPr id="3589" name="Group 531"/>
            <p:cNvGrpSpPr>
              <a:grpSpLocks/>
            </p:cNvGrpSpPr>
            <p:nvPr/>
          </p:nvGrpSpPr>
          <p:grpSpPr bwMode="auto">
            <a:xfrm>
              <a:off x="1152" y="2016"/>
              <a:ext cx="84" cy="621"/>
              <a:chOff x="3936" y="3648"/>
              <a:chExt cx="197" cy="769"/>
            </a:xfrm>
          </p:grpSpPr>
          <p:sp>
            <p:nvSpPr>
              <p:cNvPr id="3597" name="Line 532"/>
              <p:cNvSpPr>
                <a:spLocks noChangeShapeType="1"/>
              </p:cNvSpPr>
              <p:nvPr/>
            </p:nvSpPr>
            <p:spPr bwMode="auto">
              <a:xfrm flipH="1">
                <a:off x="4123" y="4067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8" name="Line 533"/>
              <p:cNvSpPr>
                <a:spLocks noChangeShapeType="1"/>
              </p:cNvSpPr>
              <p:nvPr/>
            </p:nvSpPr>
            <p:spPr bwMode="auto">
              <a:xfrm flipH="1">
                <a:off x="3946" y="4009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9" name="Freeform 534"/>
              <p:cNvSpPr>
                <a:spLocks/>
              </p:cNvSpPr>
              <p:nvPr/>
            </p:nvSpPr>
            <p:spPr bwMode="auto">
              <a:xfrm flipH="1">
                <a:off x="3936" y="3648"/>
                <a:ext cx="197" cy="515"/>
              </a:xfrm>
              <a:custGeom>
                <a:avLst/>
                <a:gdLst>
                  <a:gd name="T0" fmla="*/ 852 w 173"/>
                  <a:gd name="T1" fmla="*/ 8806 h 375"/>
                  <a:gd name="T2" fmla="*/ 1685 w 173"/>
                  <a:gd name="T3" fmla="*/ 0 h 375"/>
                  <a:gd name="T4" fmla="*/ 1685 w 173"/>
                  <a:gd name="T5" fmla="*/ 38110 h 375"/>
                  <a:gd name="T6" fmla="*/ 2026 w 173"/>
                  <a:gd name="T7" fmla="*/ 40669 h 375"/>
                  <a:gd name="T8" fmla="*/ 2320 w 173"/>
                  <a:gd name="T9" fmla="*/ 50191 h 375"/>
                  <a:gd name="T10" fmla="*/ 2320 w 173"/>
                  <a:gd name="T11" fmla="*/ 158735 h 375"/>
                  <a:gd name="T12" fmla="*/ 1990 w 173"/>
                  <a:gd name="T13" fmla="*/ 195534 h 375"/>
                  <a:gd name="T14" fmla="*/ 535 w 173"/>
                  <a:gd name="T15" fmla="*/ 213563 h 375"/>
                  <a:gd name="T16" fmla="*/ 0 w 173"/>
                  <a:gd name="T17" fmla="*/ 181298 h 375"/>
                  <a:gd name="T18" fmla="*/ 0 w 173"/>
                  <a:gd name="T19" fmla="*/ 72062 h 375"/>
                  <a:gd name="T20" fmla="*/ 395 w 173"/>
                  <a:gd name="T21" fmla="*/ 54774 h 375"/>
                  <a:gd name="T22" fmla="*/ 815 w 173"/>
                  <a:gd name="T23" fmla="*/ 48649 h 375"/>
                  <a:gd name="T24" fmla="*/ 844 w 173"/>
                  <a:gd name="T25" fmla="*/ 8806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00" name="Line 535"/>
              <p:cNvSpPr>
                <a:spLocks noChangeShapeType="1"/>
              </p:cNvSpPr>
              <p:nvPr/>
            </p:nvSpPr>
            <p:spPr bwMode="auto">
              <a:xfrm flipH="1">
                <a:off x="3960" y="3800"/>
                <a:ext cx="144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01" name="Line 536"/>
              <p:cNvSpPr>
                <a:spLocks noChangeShapeType="1"/>
              </p:cNvSpPr>
              <p:nvPr/>
            </p:nvSpPr>
            <p:spPr bwMode="auto">
              <a:xfrm>
                <a:off x="3944" y="3784"/>
                <a:ext cx="168" cy="3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90" name="Group 537"/>
            <p:cNvGrpSpPr>
              <a:grpSpLocks/>
            </p:cNvGrpSpPr>
            <p:nvPr/>
          </p:nvGrpSpPr>
          <p:grpSpPr bwMode="auto">
            <a:xfrm flipH="1">
              <a:off x="1226" y="2134"/>
              <a:ext cx="178" cy="634"/>
              <a:chOff x="1208" y="3056"/>
              <a:chExt cx="204" cy="728"/>
            </a:xfrm>
          </p:grpSpPr>
          <p:sp>
            <p:nvSpPr>
              <p:cNvPr id="3591" name="Freeform 538"/>
              <p:cNvSpPr>
                <a:spLocks/>
              </p:cNvSpPr>
              <p:nvPr/>
            </p:nvSpPr>
            <p:spPr bwMode="auto">
              <a:xfrm>
                <a:off x="1216" y="3330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592" name="Group 539"/>
              <p:cNvGrpSpPr>
                <a:grpSpLocks/>
              </p:cNvGrpSpPr>
              <p:nvPr/>
            </p:nvGrpSpPr>
            <p:grpSpPr bwMode="auto">
              <a:xfrm>
                <a:off x="1208" y="3056"/>
                <a:ext cx="204" cy="372"/>
                <a:chOff x="2496" y="2112"/>
                <a:chExt cx="181" cy="333"/>
              </a:xfrm>
            </p:grpSpPr>
            <p:sp>
              <p:nvSpPr>
                <p:cNvPr id="3594" name="Freeform 540"/>
                <p:cNvSpPr>
                  <a:spLocks/>
                </p:cNvSpPr>
                <p:nvPr/>
              </p:nvSpPr>
              <p:spPr bwMode="auto">
                <a:xfrm>
                  <a:off x="2496" y="2112"/>
                  <a:ext cx="181" cy="333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chemeClr val="bg1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95" name="Line 541"/>
                <p:cNvSpPr>
                  <a:spLocks noChangeShapeType="1"/>
                </p:cNvSpPr>
                <p:nvPr/>
              </p:nvSpPr>
              <p:spPr bwMode="auto">
                <a:xfrm flipH="1">
                  <a:off x="2532" y="2184"/>
                  <a:ext cx="111" cy="2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96" name="Line 542"/>
                <p:cNvSpPr>
                  <a:spLocks noChangeShapeType="1"/>
                </p:cNvSpPr>
                <p:nvPr/>
              </p:nvSpPr>
              <p:spPr bwMode="auto">
                <a:xfrm>
                  <a:off x="2529" y="2186"/>
                  <a:ext cx="113" cy="25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593" name="Freeform 543"/>
              <p:cNvSpPr>
                <a:spLocks/>
              </p:cNvSpPr>
              <p:nvPr/>
            </p:nvSpPr>
            <p:spPr bwMode="auto">
              <a:xfrm>
                <a:off x="1408" y="3338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163" name="Group 544"/>
          <p:cNvGrpSpPr>
            <a:grpSpLocks/>
          </p:cNvGrpSpPr>
          <p:nvPr/>
        </p:nvGrpSpPr>
        <p:grpSpPr bwMode="auto">
          <a:xfrm flipH="1">
            <a:off x="6629400" y="2362200"/>
            <a:ext cx="454025" cy="755650"/>
            <a:chOff x="3297" y="3223"/>
            <a:chExt cx="483" cy="805"/>
          </a:xfrm>
        </p:grpSpPr>
        <p:grpSp>
          <p:nvGrpSpPr>
            <p:cNvPr id="3581" name="Group 545"/>
            <p:cNvGrpSpPr>
              <a:grpSpLocks/>
            </p:cNvGrpSpPr>
            <p:nvPr/>
          </p:nvGrpSpPr>
          <p:grpSpPr bwMode="auto">
            <a:xfrm>
              <a:off x="3297" y="3225"/>
              <a:ext cx="292" cy="803"/>
              <a:chOff x="2727" y="2112"/>
              <a:chExt cx="181" cy="498"/>
            </a:xfrm>
          </p:grpSpPr>
          <p:sp>
            <p:nvSpPr>
              <p:cNvPr id="3586" name="Line 546"/>
              <p:cNvSpPr>
                <a:spLocks noChangeShapeType="1"/>
              </p:cNvSpPr>
              <p:nvPr/>
            </p:nvSpPr>
            <p:spPr bwMode="auto">
              <a:xfrm>
                <a:off x="2734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7" name="Line 547"/>
              <p:cNvSpPr>
                <a:spLocks noChangeShapeType="1"/>
              </p:cNvSpPr>
              <p:nvPr/>
            </p:nvSpPr>
            <p:spPr bwMode="auto">
              <a:xfrm>
                <a:off x="2900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8" name="Freeform 548"/>
              <p:cNvSpPr>
                <a:spLocks/>
              </p:cNvSpPr>
              <p:nvPr/>
            </p:nvSpPr>
            <p:spPr bwMode="auto">
              <a:xfrm>
                <a:off x="2727" y="2112"/>
                <a:ext cx="181" cy="33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82" name="Group 549"/>
            <p:cNvGrpSpPr>
              <a:grpSpLocks/>
            </p:cNvGrpSpPr>
            <p:nvPr/>
          </p:nvGrpSpPr>
          <p:grpSpPr bwMode="auto">
            <a:xfrm>
              <a:off x="3496" y="3223"/>
              <a:ext cx="284" cy="517"/>
              <a:chOff x="2496" y="2112"/>
              <a:chExt cx="181" cy="333"/>
            </a:xfrm>
          </p:grpSpPr>
          <p:sp>
            <p:nvSpPr>
              <p:cNvPr id="3583" name="Freeform 550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4" name="Line 551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5" name="Line 552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4" name="Group 553"/>
          <p:cNvGrpSpPr>
            <a:grpSpLocks/>
          </p:cNvGrpSpPr>
          <p:nvPr/>
        </p:nvGrpSpPr>
        <p:grpSpPr bwMode="auto">
          <a:xfrm>
            <a:off x="5486400" y="3962400"/>
            <a:ext cx="430213" cy="617538"/>
            <a:chOff x="3456" y="2496"/>
            <a:chExt cx="271" cy="389"/>
          </a:xfrm>
        </p:grpSpPr>
        <p:sp>
          <p:nvSpPr>
            <p:cNvPr id="3579" name="Freeform 554"/>
            <p:cNvSpPr>
              <a:spLocks/>
            </p:cNvSpPr>
            <p:nvPr/>
          </p:nvSpPr>
          <p:spPr bwMode="auto">
            <a:xfrm flipH="1">
              <a:off x="3456" y="2496"/>
              <a:ext cx="271" cy="389"/>
            </a:xfrm>
            <a:custGeom>
              <a:avLst/>
              <a:gdLst>
                <a:gd name="T0" fmla="*/ 172 w 264"/>
                <a:gd name="T1" fmla="*/ 1237 h 366"/>
                <a:gd name="T2" fmla="*/ 274 w 264"/>
                <a:gd name="T3" fmla="*/ 1118 h 366"/>
                <a:gd name="T4" fmla="*/ 435 w 264"/>
                <a:gd name="T5" fmla="*/ 553 h 366"/>
                <a:gd name="T6" fmla="*/ 435 w 264"/>
                <a:gd name="T7" fmla="*/ 424 h 366"/>
                <a:gd name="T8" fmla="*/ 384 w 264"/>
                <a:gd name="T9" fmla="*/ 344 h 366"/>
                <a:gd name="T10" fmla="*/ 446 w 264"/>
                <a:gd name="T11" fmla="*/ 121 h 366"/>
                <a:gd name="T12" fmla="*/ 334 w 264"/>
                <a:gd name="T13" fmla="*/ 0 h 366"/>
                <a:gd name="T14" fmla="*/ 283 w 264"/>
                <a:gd name="T15" fmla="*/ 203 h 366"/>
                <a:gd name="T16" fmla="*/ 224 w 264"/>
                <a:gd name="T17" fmla="*/ 145 h 366"/>
                <a:gd name="T18" fmla="*/ 152 w 264"/>
                <a:gd name="T19" fmla="*/ 223 h 366"/>
                <a:gd name="T20" fmla="*/ 0 w 264"/>
                <a:gd name="T21" fmla="*/ 810 h 366"/>
                <a:gd name="T22" fmla="*/ 6 w 264"/>
                <a:gd name="T23" fmla="*/ 1033 h 366"/>
                <a:gd name="T24" fmla="*/ 172 w 264"/>
                <a:gd name="T25" fmla="*/ 1237 h 36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4"/>
                <a:gd name="T40" fmla="*/ 0 h 366"/>
                <a:gd name="T41" fmla="*/ 264 w 264"/>
                <a:gd name="T42" fmla="*/ 366 h 36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4" h="366">
                  <a:moveTo>
                    <a:pt x="102" y="366"/>
                  </a:moveTo>
                  <a:lnTo>
                    <a:pt x="162" y="330"/>
                  </a:lnTo>
                  <a:lnTo>
                    <a:pt x="258" y="162"/>
                  </a:lnTo>
                  <a:lnTo>
                    <a:pt x="258" y="126"/>
                  </a:lnTo>
                  <a:lnTo>
                    <a:pt x="228" y="102"/>
                  </a:lnTo>
                  <a:lnTo>
                    <a:pt x="264" y="36"/>
                  </a:lnTo>
                  <a:lnTo>
                    <a:pt x="198" y="0"/>
                  </a:lnTo>
                  <a:lnTo>
                    <a:pt x="168" y="60"/>
                  </a:lnTo>
                  <a:lnTo>
                    <a:pt x="132" y="42"/>
                  </a:lnTo>
                  <a:lnTo>
                    <a:pt x="90" y="66"/>
                  </a:lnTo>
                  <a:lnTo>
                    <a:pt x="0" y="240"/>
                  </a:lnTo>
                  <a:lnTo>
                    <a:pt x="6" y="306"/>
                  </a:lnTo>
                  <a:lnTo>
                    <a:pt x="102" y="366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0" name="Freeform 555"/>
            <p:cNvSpPr>
              <a:spLocks/>
            </p:cNvSpPr>
            <p:nvPr/>
          </p:nvSpPr>
          <p:spPr bwMode="auto">
            <a:xfrm flipH="1">
              <a:off x="3462" y="2630"/>
              <a:ext cx="259" cy="255"/>
            </a:xfrm>
            <a:custGeom>
              <a:avLst/>
              <a:gdLst>
                <a:gd name="T0" fmla="*/ 0 w 252"/>
                <a:gd name="T1" fmla="*/ 590 h 240"/>
                <a:gd name="T2" fmla="*/ 435 w 252"/>
                <a:gd name="T3" fmla="*/ 0 h 240"/>
                <a:gd name="T4" fmla="*/ 435 w 252"/>
                <a:gd name="T5" fmla="*/ 121 h 240"/>
                <a:gd name="T6" fmla="*/ 270 w 252"/>
                <a:gd name="T7" fmla="*/ 709 h 240"/>
                <a:gd name="T8" fmla="*/ 167 w 252"/>
                <a:gd name="T9" fmla="*/ 808 h 240"/>
                <a:gd name="T10" fmla="*/ 0 w 252"/>
                <a:gd name="T11" fmla="*/ 590 h 2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2"/>
                <a:gd name="T19" fmla="*/ 0 h 240"/>
                <a:gd name="T20" fmla="*/ 252 w 252"/>
                <a:gd name="T21" fmla="*/ 240 h 24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2" h="240">
                  <a:moveTo>
                    <a:pt x="0" y="174"/>
                  </a:moveTo>
                  <a:lnTo>
                    <a:pt x="252" y="0"/>
                  </a:lnTo>
                  <a:lnTo>
                    <a:pt x="252" y="36"/>
                  </a:lnTo>
                  <a:lnTo>
                    <a:pt x="156" y="210"/>
                  </a:lnTo>
                  <a:lnTo>
                    <a:pt x="96" y="240"/>
                  </a:lnTo>
                  <a:lnTo>
                    <a:pt x="0" y="174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65" name="Group 556"/>
          <p:cNvGrpSpPr>
            <a:grpSpLocks/>
          </p:cNvGrpSpPr>
          <p:nvPr/>
        </p:nvGrpSpPr>
        <p:grpSpPr bwMode="auto">
          <a:xfrm>
            <a:off x="6096000" y="3962400"/>
            <a:ext cx="284163" cy="547688"/>
            <a:chOff x="3840" y="2496"/>
            <a:chExt cx="179" cy="345"/>
          </a:xfrm>
        </p:grpSpPr>
        <p:sp>
          <p:nvSpPr>
            <p:cNvPr id="3577" name="Freeform 557"/>
            <p:cNvSpPr>
              <a:spLocks/>
            </p:cNvSpPr>
            <p:nvPr/>
          </p:nvSpPr>
          <p:spPr bwMode="auto">
            <a:xfrm rot="19688792" flipH="1">
              <a:off x="3840" y="2496"/>
              <a:ext cx="179" cy="345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78" name="Freeform 558"/>
            <p:cNvSpPr>
              <a:spLocks/>
            </p:cNvSpPr>
            <p:nvPr/>
          </p:nvSpPr>
          <p:spPr bwMode="auto">
            <a:xfrm rot="19688792" flipH="1">
              <a:off x="3868" y="2588"/>
              <a:ext cx="142" cy="251"/>
            </a:xfrm>
            <a:custGeom>
              <a:avLst/>
              <a:gdLst>
                <a:gd name="T0" fmla="*/ 1 w 220"/>
                <a:gd name="T1" fmla="*/ 0 h 376"/>
                <a:gd name="T2" fmla="*/ 1 w 220"/>
                <a:gd name="T3" fmla="*/ 1 h 376"/>
                <a:gd name="T4" fmla="*/ 1 w 220"/>
                <a:gd name="T5" fmla="*/ 1 h 376"/>
                <a:gd name="T6" fmla="*/ 0 w 220"/>
                <a:gd name="T7" fmla="*/ 1 h 376"/>
                <a:gd name="T8" fmla="*/ 1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66" name="Freeform 559"/>
          <p:cNvSpPr>
            <a:spLocks/>
          </p:cNvSpPr>
          <p:nvPr/>
        </p:nvSpPr>
        <p:spPr bwMode="auto">
          <a:xfrm rot="18331101" flipH="1">
            <a:off x="6668294" y="3847306"/>
            <a:ext cx="236538" cy="619125"/>
          </a:xfrm>
          <a:custGeom>
            <a:avLst/>
            <a:gdLst>
              <a:gd name="T0" fmla="*/ 2147483647 w 173"/>
              <a:gd name="T1" fmla="*/ 2147483647 h 375"/>
              <a:gd name="T2" fmla="*/ 2147483647 w 173"/>
              <a:gd name="T3" fmla="*/ 0 h 375"/>
              <a:gd name="T4" fmla="*/ 2147483647 w 173"/>
              <a:gd name="T5" fmla="*/ 2147483647 h 375"/>
              <a:gd name="T6" fmla="*/ 2147483647 w 173"/>
              <a:gd name="T7" fmla="*/ 2147483647 h 375"/>
              <a:gd name="T8" fmla="*/ 2147483647 w 173"/>
              <a:gd name="T9" fmla="*/ 2147483647 h 375"/>
              <a:gd name="T10" fmla="*/ 2147483647 w 173"/>
              <a:gd name="T11" fmla="*/ 2147483647 h 375"/>
              <a:gd name="T12" fmla="*/ 2147483647 w 173"/>
              <a:gd name="T13" fmla="*/ 2147483647 h 375"/>
              <a:gd name="T14" fmla="*/ 2147483647 w 173"/>
              <a:gd name="T15" fmla="*/ 2147483647 h 375"/>
              <a:gd name="T16" fmla="*/ 0 w 173"/>
              <a:gd name="T17" fmla="*/ 2147483647 h 375"/>
              <a:gd name="T18" fmla="*/ 0 w 173"/>
              <a:gd name="T19" fmla="*/ 2147483647 h 375"/>
              <a:gd name="T20" fmla="*/ 2147483647 w 173"/>
              <a:gd name="T21" fmla="*/ 2147483647 h 375"/>
              <a:gd name="T22" fmla="*/ 2147483647 w 173"/>
              <a:gd name="T23" fmla="*/ 2147483647 h 375"/>
              <a:gd name="T24" fmla="*/ 2147483647 w 173"/>
              <a:gd name="T25" fmla="*/ 2147483647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167" name="Group 560"/>
          <p:cNvGrpSpPr>
            <a:grpSpLocks/>
          </p:cNvGrpSpPr>
          <p:nvPr/>
        </p:nvGrpSpPr>
        <p:grpSpPr bwMode="auto">
          <a:xfrm>
            <a:off x="2108200" y="4445000"/>
            <a:ext cx="698500" cy="1084263"/>
            <a:chOff x="1296" y="2880"/>
            <a:chExt cx="440" cy="683"/>
          </a:xfrm>
        </p:grpSpPr>
        <p:grpSp>
          <p:nvGrpSpPr>
            <p:cNvPr id="3559" name="Group 561"/>
            <p:cNvGrpSpPr>
              <a:grpSpLocks/>
            </p:cNvGrpSpPr>
            <p:nvPr/>
          </p:nvGrpSpPr>
          <p:grpSpPr bwMode="auto">
            <a:xfrm>
              <a:off x="1344" y="2880"/>
              <a:ext cx="392" cy="576"/>
              <a:chOff x="1344" y="2880"/>
              <a:chExt cx="392" cy="576"/>
            </a:xfrm>
          </p:grpSpPr>
          <p:grpSp>
            <p:nvGrpSpPr>
              <p:cNvPr id="3561" name="Group 562"/>
              <p:cNvGrpSpPr>
                <a:grpSpLocks/>
              </p:cNvGrpSpPr>
              <p:nvPr/>
            </p:nvGrpSpPr>
            <p:grpSpPr bwMode="auto">
              <a:xfrm>
                <a:off x="1360" y="3055"/>
                <a:ext cx="376" cy="401"/>
                <a:chOff x="576" y="3156"/>
                <a:chExt cx="462" cy="493"/>
              </a:xfrm>
            </p:grpSpPr>
            <p:sp>
              <p:nvSpPr>
                <p:cNvPr id="3570" name="Freeform 563"/>
                <p:cNvSpPr>
                  <a:spLocks/>
                </p:cNvSpPr>
                <p:nvPr/>
              </p:nvSpPr>
              <p:spPr bwMode="auto">
                <a:xfrm rot="3009029">
                  <a:off x="796" y="3079"/>
                  <a:ext cx="166" cy="319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571" name="Group 564"/>
                <p:cNvGrpSpPr>
                  <a:grpSpLocks/>
                </p:cNvGrpSpPr>
                <p:nvPr/>
              </p:nvGrpSpPr>
              <p:grpSpPr bwMode="auto">
                <a:xfrm flipH="1">
                  <a:off x="576" y="3264"/>
                  <a:ext cx="255" cy="385"/>
                  <a:chOff x="576" y="3264"/>
                  <a:chExt cx="255" cy="385"/>
                </a:xfrm>
              </p:grpSpPr>
              <p:sp>
                <p:nvSpPr>
                  <p:cNvPr id="3572" name="Freeform 565"/>
                  <p:cNvSpPr>
                    <a:spLocks/>
                  </p:cNvSpPr>
                  <p:nvPr/>
                </p:nvSpPr>
                <p:spPr bwMode="auto">
                  <a:xfrm>
                    <a:off x="617" y="3484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73" name="Freeform 566"/>
                  <p:cNvSpPr>
                    <a:spLocks/>
                  </p:cNvSpPr>
                  <p:nvPr/>
                </p:nvSpPr>
                <p:spPr bwMode="auto">
                  <a:xfrm>
                    <a:off x="688" y="3349"/>
                    <a:ext cx="52" cy="211"/>
                  </a:xfrm>
                  <a:custGeom>
                    <a:avLst/>
                    <a:gdLst>
                      <a:gd name="T0" fmla="*/ 0 w 52"/>
                      <a:gd name="T1" fmla="*/ 57 h 211"/>
                      <a:gd name="T2" fmla="*/ 0 w 52"/>
                      <a:gd name="T3" fmla="*/ 207 h 211"/>
                      <a:gd name="T4" fmla="*/ 52 w 52"/>
                      <a:gd name="T5" fmla="*/ 211 h 211"/>
                      <a:gd name="T6" fmla="*/ 51 w 52"/>
                      <a:gd name="T7" fmla="*/ 0 h 211"/>
                      <a:gd name="T8" fmla="*/ 0 w 52"/>
                      <a:gd name="T9" fmla="*/ 57 h 2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11"/>
                      <a:gd name="T17" fmla="*/ 52 w 52"/>
                      <a:gd name="T18" fmla="*/ 211 h 2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11">
                        <a:moveTo>
                          <a:pt x="0" y="57"/>
                        </a:moveTo>
                        <a:lnTo>
                          <a:pt x="0" y="207"/>
                        </a:lnTo>
                        <a:lnTo>
                          <a:pt x="52" y="211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74" name="Freeform 567"/>
                  <p:cNvSpPr>
                    <a:spLocks/>
                  </p:cNvSpPr>
                  <p:nvPr/>
                </p:nvSpPr>
                <p:spPr bwMode="auto">
                  <a:xfrm rot="-446074">
                    <a:off x="595" y="3279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75" name="Line 568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669" y="3264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76" name="Line 569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576" y="3382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562" name="Group 570"/>
              <p:cNvGrpSpPr>
                <a:grpSpLocks/>
              </p:cNvGrpSpPr>
              <p:nvPr/>
            </p:nvGrpSpPr>
            <p:grpSpPr bwMode="auto">
              <a:xfrm>
                <a:off x="1344" y="2987"/>
                <a:ext cx="141" cy="403"/>
                <a:chOff x="460" y="3016"/>
                <a:chExt cx="173" cy="496"/>
              </a:xfrm>
            </p:grpSpPr>
            <p:sp>
              <p:nvSpPr>
                <p:cNvPr id="3564" name="Line 571"/>
                <p:cNvSpPr>
                  <a:spLocks noChangeShapeType="1"/>
                </p:cNvSpPr>
                <p:nvPr/>
              </p:nvSpPr>
              <p:spPr bwMode="auto">
                <a:xfrm>
                  <a:off x="472" y="3292"/>
                  <a:ext cx="0" cy="2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65" name="Line 572"/>
                <p:cNvSpPr>
                  <a:spLocks noChangeShapeType="1"/>
                </p:cNvSpPr>
                <p:nvPr/>
              </p:nvSpPr>
              <p:spPr bwMode="auto">
                <a:xfrm>
                  <a:off x="620" y="3300"/>
                  <a:ext cx="0" cy="20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566" name="Group 573"/>
                <p:cNvGrpSpPr>
                  <a:grpSpLocks/>
                </p:cNvGrpSpPr>
                <p:nvPr/>
              </p:nvGrpSpPr>
              <p:grpSpPr bwMode="auto">
                <a:xfrm>
                  <a:off x="460" y="3016"/>
                  <a:ext cx="173" cy="322"/>
                  <a:chOff x="2496" y="2112"/>
                  <a:chExt cx="181" cy="333"/>
                </a:xfrm>
              </p:grpSpPr>
              <p:sp>
                <p:nvSpPr>
                  <p:cNvPr id="3567" name="Freeform 574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68" name="Line 57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69" name="Line 576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563" name="Freeform 577"/>
              <p:cNvSpPr>
                <a:spLocks/>
              </p:cNvSpPr>
              <p:nvPr/>
            </p:nvSpPr>
            <p:spPr bwMode="auto">
              <a:xfrm rot="-758543">
                <a:off x="1442" y="2880"/>
                <a:ext cx="247" cy="146"/>
              </a:xfrm>
              <a:custGeom>
                <a:avLst/>
                <a:gdLst>
                  <a:gd name="T0" fmla="*/ 0 w 304"/>
                  <a:gd name="T1" fmla="*/ 2 h 180"/>
                  <a:gd name="T2" fmla="*/ 3 w 304"/>
                  <a:gd name="T3" fmla="*/ 2 h 180"/>
                  <a:gd name="T4" fmla="*/ 5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60" name="Text Box 578"/>
            <p:cNvSpPr txBox="1">
              <a:spLocks noChangeArrowheads="1"/>
            </p:cNvSpPr>
            <p:nvPr/>
          </p:nvSpPr>
          <p:spPr bwMode="auto">
            <a:xfrm>
              <a:off x="1296" y="3486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Shoot</a:t>
              </a:r>
            </a:p>
          </p:txBody>
        </p:sp>
      </p:grpSp>
      <p:grpSp>
        <p:nvGrpSpPr>
          <p:cNvPr id="3168" name="Group 579"/>
          <p:cNvGrpSpPr>
            <a:grpSpLocks/>
          </p:cNvGrpSpPr>
          <p:nvPr/>
        </p:nvGrpSpPr>
        <p:grpSpPr bwMode="auto">
          <a:xfrm>
            <a:off x="3784600" y="4368800"/>
            <a:ext cx="709613" cy="1189038"/>
            <a:chOff x="1872" y="2832"/>
            <a:chExt cx="447" cy="749"/>
          </a:xfrm>
        </p:grpSpPr>
        <p:grpSp>
          <p:nvGrpSpPr>
            <p:cNvPr id="3541" name="Group 580"/>
            <p:cNvGrpSpPr>
              <a:grpSpLocks/>
            </p:cNvGrpSpPr>
            <p:nvPr/>
          </p:nvGrpSpPr>
          <p:grpSpPr bwMode="auto">
            <a:xfrm>
              <a:off x="1872" y="2832"/>
              <a:ext cx="419" cy="648"/>
              <a:chOff x="1872" y="2832"/>
              <a:chExt cx="419" cy="648"/>
            </a:xfrm>
          </p:grpSpPr>
          <p:grpSp>
            <p:nvGrpSpPr>
              <p:cNvPr id="3543" name="Group 581"/>
              <p:cNvGrpSpPr>
                <a:grpSpLocks/>
              </p:cNvGrpSpPr>
              <p:nvPr/>
            </p:nvGrpSpPr>
            <p:grpSpPr bwMode="auto">
              <a:xfrm>
                <a:off x="2153" y="2881"/>
                <a:ext cx="138" cy="442"/>
                <a:chOff x="4184" y="2940"/>
                <a:chExt cx="179" cy="576"/>
              </a:xfrm>
            </p:grpSpPr>
            <p:sp>
              <p:nvSpPr>
                <p:cNvPr id="3556" name="Freeform 582"/>
                <p:cNvSpPr>
                  <a:spLocks/>
                </p:cNvSpPr>
                <p:nvPr/>
              </p:nvSpPr>
              <p:spPr bwMode="auto">
                <a:xfrm>
                  <a:off x="4356" y="3154"/>
                  <a:ext cx="1" cy="362"/>
                </a:xfrm>
                <a:custGeom>
                  <a:avLst/>
                  <a:gdLst>
                    <a:gd name="T0" fmla="*/ 1 w 1"/>
                    <a:gd name="T1" fmla="*/ 0 h 362"/>
                    <a:gd name="T2" fmla="*/ 0 w 1"/>
                    <a:gd name="T3" fmla="*/ 362 h 362"/>
                    <a:gd name="T4" fmla="*/ 0 60000 65536"/>
                    <a:gd name="T5" fmla="*/ 0 60000 65536"/>
                    <a:gd name="T6" fmla="*/ 0 w 1"/>
                    <a:gd name="T7" fmla="*/ 0 h 362"/>
                    <a:gd name="T8" fmla="*/ 1 w 1"/>
                    <a:gd name="T9" fmla="*/ 362 h 36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62">
                      <a:moveTo>
                        <a:pt x="1" y="0"/>
                      </a:moveTo>
                      <a:lnTo>
                        <a:pt x="0" y="36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57" name="Freeform 583"/>
                <p:cNvSpPr>
                  <a:spLocks/>
                </p:cNvSpPr>
                <p:nvPr/>
              </p:nvSpPr>
              <p:spPr bwMode="auto">
                <a:xfrm>
                  <a:off x="4192" y="3166"/>
                  <a:ext cx="1" cy="342"/>
                </a:xfrm>
                <a:custGeom>
                  <a:avLst/>
                  <a:gdLst>
                    <a:gd name="T0" fmla="*/ 1 w 1"/>
                    <a:gd name="T1" fmla="*/ 0 h 342"/>
                    <a:gd name="T2" fmla="*/ 0 w 1"/>
                    <a:gd name="T3" fmla="*/ 342 h 342"/>
                    <a:gd name="T4" fmla="*/ 0 60000 65536"/>
                    <a:gd name="T5" fmla="*/ 0 60000 65536"/>
                    <a:gd name="T6" fmla="*/ 0 w 1"/>
                    <a:gd name="T7" fmla="*/ 0 h 342"/>
                    <a:gd name="T8" fmla="*/ 1 w 1"/>
                    <a:gd name="T9" fmla="*/ 342 h 34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42">
                      <a:moveTo>
                        <a:pt x="1" y="0"/>
                      </a:moveTo>
                      <a:lnTo>
                        <a:pt x="0" y="34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58" name="Freeform 584"/>
                <p:cNvSpPr>
                  <a:spLocks/>
                </p:cNvSpPr>
                <p:nvPr/>
              </p:nvSpPr>
              <p:spPr bwMode="auto">
                <a:xfrm flipH="1">
                  <a:off x="4184" y="2940"/>
                  <a:ext cx="179" cy="307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544" name="Group 585"/>
              <p:cNvGrpSpPr>
                <a:grpSpLocks/>
              </p:cNvGrpSpPr>
              <p:nvPr/>
            </p:nvGrpSpPr>
            <p:grpSpPr bwMode="auto">
              <a:xfrm>
                <a:off x="1872" y="3027"/>
                <a:ext cx="343" cy="453"/>
                <a:chOff x="3818" y="3130"/>
                <a:chExt cx="446" cy="590"/>
              </a:xfrm>
            </p:grpSpPr>
            <p:grpSp>
              <p:nvGrpSpPr>
                <p:cNvPr id="3546" name="Group 586"/>
                <p:cNvGrpSpPr>
                  <a:grpSpLocks/>
                </p:cNvGrpSpPr>
                <p:nvPr/>
              </p:nvGrpSpPr>
              <p:grpSpPr bwMode="auto">
                <a:xfrm>
                  <a:off x="4021" y="3231"/>
                  <a:ext cx="243" cy="489"/>
                  <a:chOff x="4021" y="3231"/>
                  <a:chExt cx="243" cy="489"/>
                </a:xfrm>
              </p:grpSpPr>
              <p:sp>
                <p:nvSpPr>
                  <p:cNvPr id="3551" name="Freeform 587"/>
                  <p:cNvSpPr>
                    <a:spLocks/>
                  </p:cNvSpPr>
                  <p:nvPr/>
                </p:nvSpPr>
                <p:spPr bwMode="auto">
                  <a:xfrm>
                    <a:off x="4050" y="3555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2" name="Freeform 588"/>
                  <p:cNvSpPr>
                    <a:spLocks/>
                  </p:cNvSpPr>
                  <p:nvPr/>
                </p:nvSpPr>
                <p:spPr bwMode="auto">
                  <a:xfrm>
                    <a:off x="4133" y="3316"/>
                    <a:ext cx="52" cy="296"/>
                  </a:xfrm>
                  <a:custGeom>
                    <a:avLst/>
                    <a:gdLst>
                      <a:gd name="T0" fmla="*/ 0 w 52"/>
                      <a:gd name="T1" fmla="*/ 57 h 296"/>
                      <a:gd name="T2" fmla="*/ 1 w 52"/>
                      <a:gd name="T3" fmla="*/ 296 h 296"/>
                      <a:gd name="T4" fmla="*/ 52 w 52"/>
                      <a:gd name="T5" fmla="*/ 295 h 296"/>
                      <a:gd name="T6" fmla="*/ 51 w 52"/>
                      <a:gd name="T7" fmla="*/ 0 h 296"/>
                      <a:gd name="T8" fmla="*/ 0 w 52"/>
                      <a:gd name="T9" fmla="*/ 57 h 29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96"/>
                      <a:gd name="T17" fmla="*/ 52 w 52"/>
                      <a:gd name="T18" fmla="*/ 296 h 29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96">
                        <a:moveTo>
                          <a:pt x="0" y="57"/>
                        </a:moveTo>
                        <a:lnTo>
                          <a:pt x="1" y="296"/>
                        </a:lnTo>
                        <a:lnTo>
                          <a:pt x="52" y="295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3" name="Freeform 589"/>
                  <p:cNvSpPr>
                    <a:spLocks/>
                  </p:cNvSpPr>
                  <p:nvPr/>
                </p:nvSpPr>
                <p:spPr bwMode="auto">
                  <a:xfrm rot="-446074">
                    <a:off x="4040" y="3246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4" name="Line 590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114" y="3231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5" name="Line 591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021" y="3349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547" name="Group 592"/>
                <p:cNvGrpSpPr>
                  <a:grpSpLocks/>
                </p:cNvGrpSpPr>
                <p:nvPr/>
              </p:nvGrpSpPr>
              <p:grpSpPr bwMode="auto">
                <a:xfrm rot="18362009" flipH="1">
                  <a:off x="3880" y="3068"/>
                  <a:ext cx="178" cy="302"/>
                  <a:chOff x="2496" y="2112"/>
                  <a:chExt cx="181" cy="333"/>
                </a:xfrm>
              </p:grpSpPr>
              <p:sp>
                <p:nvSpPr>
                  <p:cNvPr id="3548" name="Freeform 593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49" name="Line 59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0" name="Line 595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545" name="Freeform 596"/>
              <p:cNvSpPr>
                <a:spLocks/>
              </p:cNvSpPr>
              <p:nvPr/>
            </p:nvSpPr>
            <p:spPr bwMode="auto">
              <a:xfrm rot="21508021" flipH="1">
                <a:off x="1898" y="2832"/>
                <a:ext cx="234" cy="138"/>
              </a:xfrm>
              <a:custGeom>
                <a:avLst/>
                <a:gdLst>
                  <a:gd name="T0" fmla="*/ 0 w 304"/>
                  <a:gd name="T1" fmla="*/ 2 h 180"/>
                  <a:gd name="T2" fmla="*/ 2 w 304"/>
                  <a:gd name="T3" fmla="*/ 2 h 180"/>
                  <a:gd name="T4" fmla="*/ 2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42" name="Text Box 597"/>
            <p:cNvSpPr txBox="1">
              <a:spLocks noChangeArrowheads="1"/>
            </p:cNvSpPr>
            <p:nvPr/>
          </p:nvSpPr>
          <p:spPr bwMode="auto">
            <a:xfrm>
              <a:off x="2058" y="3504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Penalty</a:t>
              </a:r>
            </a:p>
          </p:txBody>
        </p:sp>
      </p:grpSp>
      <p:grpSp>
        <p:nvGrpSpPr>
          <p:cNvPr id="3169" name="Group 598"/>
          <p:cNvGrpSpPr>
            <a:grpSpLocks/>
          </p:cNvGrpSpPr>
          <p:nvPr/>
        </p:nvGrpSpPr>
        <p:grpSpPr bwMode="auto">
          <a:xfrm flipH="1">
            <a:off x="1346200" y="4445000"/>
            <a:ext cx="698500" cy="1084263"/>
            <a:chOff x="1296" y="2880"/>
            <a:chExt cx="440" cy="683"/>
          </a:xfrm>
        </p:grpSpPr>
        <p:grpSp>
          <p:nvGrpSpPr>
            <p:cNvPr id="3523" name="Group 599"/>
            <p:cNvGrpSpPr>
              <a:grpSpLocks/>
            </p:cNvGrpSpPr>
            <p:nvPr/>
          </p:nvGrpSpPr>
          <p:grpSpPr bwMode="auto">
            <a:xfrm>
              <a:off x="1344" y="2880"/>
              <a:ext cx="392" cy="576"/>
              <a:chOff x="1344" y="2880"/>
              <a:chExt cx="392" cy="576"/>
            </a:xfrm>
          </p:grpSpPr>
          <p:grpSp>
            <p:nvGrpSpPr>
              <p:cNvPr id="3525" name="Group 600"/>
              <p:cNvGrpSpPr>
                <a:grpSpLocks/>
              </p:cNvGrpSpPr>
              <p:nvPr/>
            </p:nvGrpSpPr>
            <p:grpSpPr bwMode="auto">
              <a:xfrm>
                <a:off x="1360" y="3055"/>
                <a:ext cx="376" cy="401"/>
                <a:chOff x="576" y="3156"/>
                <a:chExt cx="462" cy="493"/>
              </a:xfrm>
            </p:grpSpPr>
            <p:sp>
              <p:nvSpPr>
                <p:cNvPr id="3534" name="Freeform 601"/>
                <p:cNvSpPr>
                  <a:spLocks/>
                </p:cNvSpPr>
                <p:nvPr/>
              </p:nvSpPr>
              <p:spPr bwMode="auto">
                <a:xfrm rot="3009029">
                  <a:off x="796" y="3079"/>
                  <a:ext cx="166" cy="319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535" name="Group 602"/>
                <p:cNvGrpSpPr>
                  <a:grpSpLocks/>
                </p:cNvGrpSpPr>
                <p:nvPr/>
              </p:nvGrpSpPr>
              <p:grpSpPr bwMode="auto">
                <a:xfrm flipH="1">
                  <a:off x="576" y="3264"/>
                  <a:ext cx="255" cy="385"/>
                  <a:chOff x="576" y="3264"/>
                  <a:chExt cx="255" cy="385"/>
                </a:xfrm>
              </p:grpSpPr>
              <p:sp>
                <p:nvSpPr>
                  <p:cNvPr id="3536" name="Freeform 603"/>
                  <p:cNvSpPr>
                    <a:spLocks/>
                  </p:cNvSpPr>
                  <p:nvPr/>
                </p:nvSpPr>
                <p:spPr bwMode="auto">
                  <a:xfrm>
                    <a:off x="617" y="3484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7" name="Freeform 604"/>
                  <p:cNvSpPr>
                    <a:spLocks/>
                  </p:cNvSpPr>
                  <p:nvPr/>
                </p:nvSpPr>
                <p:spPr bwMode="auto">
                  <a:xfrm>
                    <a:off x="688" y="3349"/>
                    <a:ext cx="52" cy="211"/>
                  </a:xfrm>
                  <a:custGeom>
                    <a:avLst/>
                    <a:gdLst>
                      <a:gd name="T0" fmla="*/ 0 w 52"/>
                      <a:gd name="T1" fmla="*/ 57 h 211"/>
                      <a:gd name="T2" fmla="*/ 0 w 52"/>
                      <a:gd name="T3" fmla="*/ 207 h 211"/>
                      <a:gd name="T4" fmla="*/ 52 w 52"/>
                      <a:gd name="T5" fmla="*/ 211 h 211"/>
                      <a:gd name="T6" fmla="*/ 51 w 52"/>
                      <a:gd name="T7" fmla="*/ 0 h 211"/>
                      <a:gd name="T8" fmla="*/ 0 w 52"/>
                      <a:gd name="T9" fmla="*/ 57 h 2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11"/>
                      <a:gd name="T17" fmla="*/ 52 w 52"/>
                      <a:gd name="T18" fmla="*/ 211 h 2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11">
                        <a:moveTo>
                          <a:pt x="0" y="57"/>
                        </a:moveTo>
                        <a:lnTo>
                          <a:pt x="0" y="207"/>
                        </a:lnTo>
                        <a:lnTo>
                          <a:pt x="52" y="211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8" name="Freeform 605"/>
                  <p:cNvSpPr>
                    <a:spLocks/>
                  </p:cNvSpPr>
                  <p:nvPr/>
                </p:nvSpPr>
                <p:spPr bwMode="auto">
                  <a:xfrm rot="-446074">
                    <a:off x="595" y="3279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9" name="Line 606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669" y="3264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40" name="Line 607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576" y="3382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526" name="Group 608"/>
              <p:cNvGrpSpPr>
                <a:grpSpLocks/>
              </p:cNvGrpSpPr>
              <p:nvPr/>
            </p:nvGrpSpPr>
            <p:grpSpPr bwMode="auto">
              <a:xfrm>
                <a:off x="1344" y="2987"/>
                <a:ext cx="141" cy="403"/>
                <a:chOff x="460" y="3016"/>
                <a:chExt cx="173" cy="496"/>
              </a:xfrm>
            </p:grpSpPr>
            <p:sp>
              <p:nvSpPr>
                <p:cNvPr id="3528" name="Line 609"/>
                <p:cNvSpPr>
                  <a:spLocks noChangeShapeType="1"/>
                </p:cNvSpPr>
                <p:nvPr/>
              </p:nvSpPr>
              <p:spPr bwMode="auto">
                <a:xfrm>
                  <a:off x="472" y="3292"/>
                  <a:ext cx="0" cy="2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29" name="Line 610"/>
                <p:cNvSpPr>
                  <a:spLocks noChangeShapeType="1"/>
                </p:cNvSpPr>
                <p:nvPr/>
              </p:nvSpPr>
              <p:spPr bwMode="auto">
                <a:xfrm>
                  <a:off x="620" y="3300"/>
                  <a:ext cx="0" cy="20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530" name="Group 611"/>
                <p:cNvGrpSpPr>
                  <a:grpSpLocks/>
                </p:cNvGrpSpPr>
                <p:nvPr/>
              </p:nvGrpSpPr>
              <p:grpSpPr bwMode="auto">
                <a:xfrm>
                  <a:off x="460" y="3016"/>
                  <a:ext cx="173" cy="322"/>
                  <a:chOff x="2496" y="2112"/>
                  <a:chExt cx="181" cy="333"/>
                </a:xfrm>
              </p:grpSpPr>
              <p:sp>
                <p:nvSpPr>
                  <p:cNvPr id="3531" name="Freeform 612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2" name="Line 61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3" name="Line 614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527" name="Freeform 615"/>
              <p:cNvSpPr>
                <a:spLocks/>
              </p:cNvSpPr>
              <p:nvPr/>
            </p:nvSpPr>
            <p:spPr bwMode="auto">
              <a:xfrm rot="-758543">
                <a:off x="1442" y="2880"/>
                <a:ext cx="247" cy="146"/>
              </a:xfrm>
              <a:custGeom>
                <a:avLst/>
                <a:gdLst>
                  <a:gd name="T0" fmla="*/ 0 w 304"/>
                  <a:gd name="T1" fmla="*/ 2 h 180"/>
                  <a:gd name="T2" fmla="*/ 3 w 304"/>
                  <a:gd name="T3" fmla="*/ 2 h 180"/>
                  <a:gd name="T4" fmla="*/ 5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24" name="Text Box 616"/>
            <p:cNvSpPr txBox="1">
              <a:spLocks noChangeArrowheads="1"/>
            </p:cNvSpPr>
            <p:nvPr/>
          </p:nvSpPr>
          <p:spPr bwMode="auto">
            <a:xfrm>
              <a:off x="1296" y="3486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Shoot</a:t>
              </a:r>
            </a:p>
          </p:txBody>
        </p:sp>
      </p:grpSp>
      <p:grpSp>
        <p:nvGrpSpPr>
          <p:cNvPr id="3170" name="Group 617"/>
          <p:cNvGrpSpPr>
            <a:grpSpLocks/>
          </p:cNvGrpSpPr>
          <p:nvPr/>
        </p:nvGrpSpPr>
        <p:grpSpPr bwMode="auto">
          <a:xfrm flipH="1">
            <a:off x="3022600" y="4368800"/>
            <a:ext cx="709613" cy="1189038"/>
            <a:chOff x="1872" y="2832"/>
            <a:chExt cx="447" cy="749"/>
          </a:xfrm>
        </p:grpSpPr>
        <p:grpSp>
          <p:nvGrpSpPr>
            <p:cNvPr id="3505" name="Group 618"/>
            <p:cNvGrpSpPr>
              <a:grpSpLocks/>
            </p:cNvGrpSpPr>
            <p:nvPr/>
          </p:nvGrpSpPr>
          <p:grpSpPr bwMode="auto">
            <a:xfrm>
              <a:off x="1872" y="2832"/>
              <a:ext cx="419" cy="648"/>
              <a:chOff x="1872" y="2832"/>
              <a:chExt cx="419" cy="648"/>
            </a:xfrm>
          </p:grpSpPr>
          <p:grpSp>
            <p:nvGrpSpPr>
              <p:cNvPr id="3507" name="Group 619"/>
              <p:cNvGrpSpPr>
                <a:grpSpLocks/>
              </p:cNvGrpSpPr>
              <p:nvPr/>
            </p:nvGrpSpPr>
            <p:grpSpPr bwMode="auto">
              <a:xfrm>
                <a:off x="2153" y="2881"/>
                <a:ext cx="138" cy="442"/>
                <a:chOff x="4184" y="2940"/>
                <a:chExt cx="179" cy="576"/>
              </a:xfrm>
            </p:grpSpPr>
            <p:sp>
              <p:nvSpPr>
                <p:cNvPr id="3520" name="Freeform 620"/>
                <p:cNvSpPr>
                  <a:spLocks/>
                </p:cNvSpPr>
                <p:nvPr/>
              </p:nvSpPr>
              <p:spPr bwMode="auto">
                <a:xfrm>
                  <a:off x="4356" y="3154"/>
                  <a:ext cx="1" cy="362"/>
                </a:xfrm>
                <a:custGeom>
                  <a:avLst/>
                  <a:gdLst>
                    <a:gd name="T0" fmla="*/ 1 w 1"/>
                    <a:gd name="T1" fmla="*/ 0 h 362"/>
                    <a:gd name="T2" fmla="*/ 0 w 1"/>
                    <a:gd name="T3" fmla="*/ 362 h 362"/>
                    <a:gd name="T4" fmla="*/ 0 60000 65536"/>
                    <a:gd name="T5" fmla="*/ 0 60000 65536"/>
                    <a:gd name="T6" fmla="*/ 0 w 1"/>
                    <a:gd name="T7" fmla="*/ 0 h 362"/>
                    <a:gd name="T8" fmla="*/ 1 w 1"/>
                    <a:gd name="T9" fmla="*/ 362 h 36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62">
                      <a:moveTo>
                        <a:pt x="1" y="0"/>
                      </a:moveTo>
                      <a:lnTo>
                        <a:pt x="0" y="36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21" name="Freeform 621"/>
                <p:cNvSpPr>
                  <a:spLocks/>
                </p:cNvSpPr>
                <p:nvPr/>
              </p:nvSpPr>
              <p:spPr bwMode="auto">
                <a:xfrm>
                  <a:off x="4192" y="3166"/>
                  <a:ext cx="1" cy="342"/>
                </a:xfrm>
                <a:custGeom>
                  <a:avLst/>
                  <a:gdLst>
                    <a:gd name="T0" fmla="*/ 1 w 1"/>
                    <a:gd name="T1" fmla="*/ 0 h 342"/>
                    <a:gd name="T2" fmla="*/ 0 w 1"/>
                    <a:gd name="T3" fmla="*/ 342 h 342"/>
                    <a:gd name="T4" fmla="*/ 0 60000 65536"/>
                    <a:gd name="T5" fmla="*/ 0 60000 65536"/>
                    <a:gd name="T6" fmla="*/ 0 w 1"/>
                    <a:gd name="T7" fmla="*/ 0 h 342"/>
                    <a:gd name="T8" fmla="*/ 1 w 1"/>
                    <a:gd name="T9" fmla="*/ 342 h 34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42">
                      <a:moveTo>
                        <a:pt x="1" y="0"/>
                      </a:moveTo>
                      <a:lnTo>
                        <a:pt x="0" y="34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22" name="Freeform 622"/>
                <p:cNvSpPr>
                  <a:spLocks/>
                </p:cNvSpPr>
                <p:nvPr/>
              </p:nvSpPr>
              <p:spPr bwMode="auto">
                <a:xfrm flipH="1">
                  <a:off x="4184" y="2940"/>
                  <a:ext cx="179" cy="307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508" name="Group 623"/>
              <p:cNvGrpSpPr>
                <a:grpSpLocks/>
              </p:cNvGrpSpPr>
              <p:nvPr/>
            </p:nvGrpSpPr>
            <p:grpSpPr bwMode="auto">
              <a:xfrm>
                <a:off x="1872" y="3027"/>
                <a:ext cx="343" cy="453"/>
                <a:chOff x="3818" y="3130"/>
                <a:chExt cx="446" cy="590"/>
              </a:xfrm>
            </p:grpSpPr>
            <p:grpSp>
              <p:nvGrpSpPr>
                <p:cNvPr id="3510" name="Group 624"/>
                <p:cNvGrpSpPr>
                  <a:grpSpLocks/>
                </p:cNvGrpSpPr>
                <p:nvPr/>
              </p:nvGrpSpPr>
              <p:grpSpPr bwMode="auto">
                <a:xfrm>
                  <a:off x="4021" y="3231"/>
                  <a:ext cx="243" cy="489"/>
                  <a:chOff x="4021" y="3231"/>
                  <a:chExt cx="243" cy="489"/>
                </a:xfrm>
              </p:grpSpPr>
              <p:sp>
                <p:nvSpPr>
                  <p:cNvPr id="3515" name="Freeform 625"/>
                  <p:cNvSpPr>
                    <a:spLocks/>
                  </p:cNvSpPr>
                  <p:nvPr/>
                </p:nvSpPr>
                <p:spPr bwMode="auto">
                  <a:xfrm>
                    <a:off x="4050" y="3555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6" name="Freeform 626"/>
                  <p:cNvSpPr>
                    <a:spLocks/>
                  </p:cNvSpPr>
                  <p:nvPr/>
                </p:nvSpPr>
                <p:spPr bwMode="auto">
                  <a:xfrm>
                    <a:off x="4133" y="3316"/>
                    <a:ext cx="52" cy="296"/>
                  </a:xfrm>
                  <a:custGeom>
                    <a:avLst/>
                    <a:gdLst>
                      <a:gd name="T0" fmla="*/ 0 w 52"/>
                      <a:gd name="T1" fmla="*/ 57 h 296"/>
                      <a:gd name="T2" fmla="*/ 1 w 52"/>
                      <a:gd name="T3" fmla="*/ 296 h 296"/>
                      <a:gd name="T4" fmla="*/ 52 w 52"/>
                      <a:gd name="T5" fmla="*/ 295 h 296"/>
                      <a:gd name="T6" fmla="*/ 51 w 52"/>
                      <a:gd name="T7" fmla="*/ 0 h 296"/>
                      <a:gd name="T8" fmla="*/ 0 w 52"/>
                      <a:gd name="T9" fmla="*/ 57 h 29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96"/>
                      <a:gd name="T17" fmla="*/ 52 w 52"/>
                      <a:gd name="T18" fmla="*/ 296 h 29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96">
                        <a:moveTo>
                          <a:pt x="0" y="57"/>
                        </a:moveTo>
                        <a:lnTo>
                          <a:pt x="1" y="296"/>
                        </a:lnTo>
                        <a:lnTo>
                          <a:pt x="52" y="295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7" name="Freeform 627"/>
                  <p:cNvSpPr>
                    <a:spLocks/>
                  </p:cNvSpPr>
                  <p:nvPr/>
                </p:nvSpPr>
                <p:spPr bwMode="auto">
                  <a:xfrm rot="-446074">
                    <a:off x="4040" y="3246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8" name="Line 628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114" y="3231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9" name="Line 629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021" y="3349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511" name="Group 630"/>
                <p:cNvGrpSpPr>
                  <a:grpSpLocks/>
                </p:cNvGrpSpPr>
                <p:nvPr/>
              </p:nvGrpSpPr>
              <p:grpSpPr bwMode="auto">
                <a:xfrm rot="18362009" flipH="1">
                  <a:off x="3880" y="3068"/>
                  <a:ext cx="178" cy="302"/>
                  <a:chOff x="2496" y="2112"/>
                  <a:chExt cx="181" cy="333"/>
                </a:xfrm>
              </p:grpSpPr>
              <p:sp>
                <p:nvSpPr>
                  <p:cNvPr id="3512" name="Freeform 631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3" name="Line 6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4" name="Line 633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509" name="Freeform 634"/>
              <p:cNvSpPr>
                <a:spLocks/>
              </p:cNvSpPr>
              <p:nvPr/>
            </p:nvSpPr>
            <p:spPr bwMode="auto">
              <a:xfrm rot="21508021" flipH="1">
                <a:off x="1898" y="2832"/>
                <a:ext cx="234" cy="138"/>
              </a:xfrm>
              <a:custGeom>
                <a:avLst/>
                <a:gdLst>
                  <a:gd name="T0" fmla="*/ 0 w 304"/>
                  <a:gd name="T1" fmla="*/ 2 h 180"/>
                  <a:gd name="T2" fmla="*/ 2 w 304"/>
                  <a:gd name="T3" fmla="*/ 2 h 180"/>
                  <a:gd name="T4" fmla="*/ 2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06" name="Text Box 635"/>
            <p:cNvSpPr txBox="1">
              <a:spLocks noChangeArrowheads="1"/>
            </p:cNvSpPr>
            <p:nvPr/>
          </p:nvSpPr>
          <p:spPr bwMode="auto">
            <a:xfrm>
              <a:off x="2058" y="3504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Penalty</a:t>
              </a:r>
            </a:p>
          </p:txBody>
        </p:sp>
      </p:grpSp>
      <p:grpSp>
        <p:nvGrpSpPr>
          <p:cNvPr id="3171" name="Group 636"/>
          <p:cNvGrpSpPr>
            <a:grpSpLocks/>
          </p:cNvGrpSpPr>
          <p:nvPr/>
        </p:nvGrpSpPr>
        <p:grpSpPr bwMode="auto">
          <a:xfrm>
            <a:off x="6400800" y="6477000"/>
            <a:ext cx="750888" cy="917575"/>
            <a:chOff x="3024" y="2832"/>
            <a:chExt cx="473" cy="578"/>
          </a:xfrm>
        </p:grpSpPr>
        <p:grpSp>
          <p:nvGrpSpPr>
            <p:cNvPr id="3500" name="Group 637"/>
            <p:cNvGrpSpPr>
              <a:grpSpLocks/>
            </p:cNvGrpSpPr>
            <p:nvPr/>
          </p:nvGrpSpPr>
          <p:grpSpPr bwMode="auto">
            <a:xfrm flipH="1">
              <a:off x="3024" y="2832"/>
              <a:ext cx="473" cy="472"/>
              <a:chOff x="2687" y="3583"/>
              <a:chExt cx="473" cy="472"/>
            </a:xfrm>
          </p:grpSpPr>
          <p:sp>
            <p:nvSpPr>
              <p:cNvPr id="3502" name="Freeform 638"/>
              <p:cNvSpPr>
                <a:spLocks/>
              </p:cNvSpPr>
              <p:nvPr/>
            </p:nvSpPr>
            <p:spPr bwMode="auto">
              <a:xfrm>
                <a:off x="3071" y="3583"/>
                <a:ext cx="89" cy="395"/>
              </a:xfrm>
              <a:custGeom>
                <a:avLst/>
                <a:gdLst>
                  <a:gd name="T0" fmla="*/ 0 w 89"/>
                  <a:gd name="T1" fmla="*/ 275 h 395"/>
                  <a:gd name="T2" fmla="*/ 0 w 89"/>
                  <a:gd name="T3" fmla="*/ 75 h 395"/>
                  <a:gd name="T4" fmla="*/ 16 w 89"/>
                  <a:gd name="T5" fmla="*/ 55 h 395"/>
                  <a:gd name="T6" fmla="*/ 30 w 89"/>
                  <a:gd name="T7" fmla="*/ 71 h 395"/>
                  <a:gd name="T8" fmla="*/ 30 w 89"/>
                  <a:gd name="T9" fmla="*/ 0 h 395"/>
                  <a:gd name="T10" fmla="*/ 59 w 89"/>
                  <a:gd name="T11" fmla="*/ 27 h 395"/>
                  <a:gd name="T12" fmla="*/ 59 w 89"/>
                  <a:gd name="T13" fmla="*/ 97 h 395"/>
                  <a:gd name="T14" fmla="*/ 79 w 89"/>
                  <a:gd name="T15" fmla="*/ 121 h 395"/>
                  <a:gd name="T16" fmla="*/ 89 w 89"/>
                  <a:gd name="T17" fmla="*/ 148 h 395"/>
                  <a:gd name="T18" fmla="*/ 89 w 89"/>
                  <a:gd name="T19" fmla="*/ 355 h 395"/>
                  <a:gd name="T20" fmla="*/ 70 w 89"/>
                  <a:gd name="T21" fmla="*/ 395 h 395"/>
                  <a:gd name="T22" fmla="*/ 12 w 89"/>
                  <a:gd name="T23" fmla="*/ 332 h 395"/>
                  <a:gd name="T24" fmla="*/ 0 w 89"/>
                  <a:gd name="T25" fmla="*/ 275 h 39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9"/>
                  <a:gd name="T40" fmla="*/ 0 h 395"/>
                  <a:gd name="T41" fmla="*/ 89 w 89"/>
                  <a:gd name="T42" fmla="*/ 395 h 39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9" h="395">
                    <a:moveTo>
                      <a:pt x="0" y="275"/>
                    </a:moveTo>
                    <a:lnTo>
                      <a:pt x="0" y="75"/>
                    </a:lnTo>
                    <a:lnTo>
                      <a:pt x="16" y="55"/>
                    </a:lnTo>
                    <a:lnTo>
                      <a:pt x="30" y="71"/>
                    </a:lnTo>
                    <a:lnTo>
                      <a:pt x="30" y="0"/>
                    </a:lnTo>
                    <a:lnTo>
                      <a:pt x="59" y="27"/>
                    </a:lnTo>
                    <a:lnTo>
                      <a:pt x="59" y="97"/>
                    </a:lnTo>
                    <a:lnTo>
                      <a:pt x="79" y="121"/>
                    </a:lnTo>
                    <a:lnTo>
                      <a:pt x="89" y="148"/>
                    </a:lnTo>
                    <a:lnTo>
                      <a:pt x="89" y="355"/>
                    </a:lnTo>
                    <a:lnTo>
                      <a:pt x="70" y="395"/>
                    </a:lnTo>
                    <a:lnTo>
                      <a:pt x="12" y="332"/>
                    </a:lnTo>
                    <a:lnTo>
                      <a:pt x="0" y="275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3" name="Freeform 639"/>
              <p:cNvSpPr>
                <a:spLocks/>
              </p:cNvSpPr>
              <p:nvPr/>
            </p:nvSpPr>
            <p:spPr bwMode="auto">
              <a:xfrm>
                <a:off x="2687" y="3941"/>
                <a:ext cx="319" cy="114"/>
              </a:xfrm>
              <a:custGeom>
                <a:avLst/>
                <a:gdLst>
                  <a:gd name="T0" fmla="*/ 228 w 319"/>
                  <a:gd name="T1" fmla="*/ 114 h 114"/>
                  <a:gd name="T2" fmla="*/ 31 w 319"/>
                  <a:gd name="T3" fmla="*/ 85 h 114"/>
                  <a:gd name="T4" fmla="*/ 16 w 319"/>
                  <a:gd name="T5" fmla="*/ 66 h 114"/>
                  <a:gd name="T6" fmla="*/ 39 w 319"/>
                  <a:gd name="T7" fmla="*/ 48 h 114"/>
                  <a:gd name="T8" fmla="*/ 0 w 319"/>
                  <a:gd name="T9" fmla="*/ 40 h 114"/>
                  <a:gd name="T10" fmla="*/ 22 w 319"/>
                  <a:gd name="T11" fmla="*/ 19 h 114"/>
                  <a:gd name="T12" fmla="*/ 67 w 319"/>
                  <a:gd name="T13" fmla="*/ 24 h 114"/>
                  <a:gd name="T14" fmla="*/ 88 w 319"/>
                  <a:gd name="T15" fmla="*/ 4 h 114"/>
                  <a:gd name="T16" fmla="*/ 115 w 319"/>
                  <a:gd name="T17" fmla="*/ 0 h 114"/>
                  <a:gd name="T18" fmla="*/ 300 w 319"/>
                  <a:gd name="T19" fmla="*/ 31 h 114"/>
                  <a:gd name="T20" fmla="*/ 319 w 319"/>
                  <a:gd name="T21" fmla="*/ 60 h 114"/>
                  <a:gd name="T22" fmla="*/ 283 w 319"/>
                  <a:gd name="T23" fmla="*/ 109 h 114"/>
                  <a:gd name="T24" fmla="*/ 228 w 319"/>
                  <a:gd name="T25" fmla="*/ 114 h 1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9"/>
                  <a:gd name="T40" fmla="*/ 0 h 114"/>
                  <a:gd name="T41" fmla="*/ 319 w 319"/>
                  <a:gd name="T42" fmla="*/ 114 h 1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9" h="114">
                    <a:moveTo>
                      <a:pt x="228" y="114"/>
                    </a:moveTo>
                    <a:lnTo>
                      <a:pt x="31" y="85"/>
                    </a:lnTo>
                    <a:lnTo>
                      <a:pt x="16" y="66"/>
                    </a:lnTo>
                    <a:lnTo>
                      <a:pt x="39" y="48"/>
                    </a:lnTo>
                    <a:lnTo>
                      <a:pt x="0" y="40"/>
                    </a:lnTo>
                    <a:lnTo>
                      <a:pt x="22" y="19"/>
                    </a:lnTo>
                    <a:lnTo>
                      <a:pt x="67" y="24"/>
                    </a:lnTo>
                    <a:lnTo>
                      <a:pt x="88" y="4"/>
                    </a:lnTo>
                    <a:lnTo>
                      <a:pt x="115" y="0"/>
                    </a:lnTo>
                    <a:lnTo>
                      <a:pt x="300" y="31"/>
                    </a:lnTo>
                    <a:lnTo>
                      <a:pt x="319" y="60"/>
                    </a:lnTo>
                    <a:lnTo>
                      <a:pt x="283" y="109"/>
                    </a:lnTo>
                    <a:lnTo>
                      <a:pt x="228" y="114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4" name="Freeform 640"/>
              <p:cNvSpPr>
                <a:spLocks/>
              </p:cNvSpPr>
              <p:nvPr/>
            </p:nvSpPr>
            <p:spPr bwMode="auto">
              <a:xfrm>
                <a:off x="2809" y="3744"/>
                <a:ext cx="321" cy="261"/>
              </a:xfrm>
              <a:custGeom>
                <a:avLst/>
                <a:gdLst>
                  <a:gd name="T0" fmla="*/ 0 w 191"/>
                  <a:gd name="T1" fmla="*/ 4609347 h 156"/>
                  <a:gd name="T2" fmla="*/ 31426 w 191"/>
                  <a:gd name="T3" fmla="*/ 4075278 h 156"/>
                  <a:gd name="T4" fmla="*/ 149176 w 191"/>
                  <a:gd name="T5" fmla="*/ 3561288 h 156"/>
                  <a:gd name="T6" fmla="*/ 339616 w 191"/>
                  <a:gd name="T7" fmla="*/ 3073087 h 156"/>
                  <a:gd name="T8" fmla="*/ 619338 w 191"/>
                  <a:gd name="T9" fmla="*/ 2597231 h 156"/>
                  <a:gd name="T10" fmla="*/ 939313 w 191"/>
                  <a:gd name="T11" fmla="*/ 2152116 h 156"/>
                  <a:gd name="T12" fmla="*/ 1362850 w 191"/>
                  <a:gd name="T13" fmla="*/ 1707363 h 156"/>
                  <a:gd name="T14" fmla="*/ 1844302 w 191"/>
                  <a:gd name="T15" fmla="*/ 1320054 h 156"/>
                  <a:gd name="T16" fmla="*/ 2320274 w 191"/>
                  <a:gd name="T17" fmla="*/ 973537 h 156"/>
                  <a:gd name="T18" fmla="*/ 2887136 w 191"/>
                  <a:gd name="T19" fmla="*/ 705644 h 156"/>
                  <a:gd name="T20" fmla="*/ 3499579 w 191"/>
                  <a:gd name="T21" fmla="*/ 442216 h 156"/>
                  <a:gd name="T22" fmla="*/ 4172348 w 191"/>
                  <a:gd name="T23" fmla="*/ 234420 h 156"/>
                  <a:gd name="T24" fmla="*/ 4808691 w 191"/>
                  <a:gd name="T25" fmla="*/ 83746 h 156"/>
                  <a:gd name="T26" fmla="*/ 5512777 w 191"/>
                  <a:gd name="T27" fmla="*/ 29918 h 156"/>
                  <a:gd name="T28" fmla="*/ 6169694 w 191"/>
                  <a:gd name="T29" fmla="*/ 0 h 15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91"/>
                  <a:gd name="T46" fmla="*/ 0 h 156"/>
                  <a:gd name="T47" fmla="*/ 191 w 191"/>
                  <a:gd name="T48" fmla="*/ 156 h 15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91" h="156">
                    <a:moveTo>
                      <a:pt x="0" y="156"/>
                    </a:moveTo>
                    <a:lnTo>
                      <a:pt x="1" y="138"/>
                    </a:lnTo>
                    <a:lnTo>
                      <a:pt x="5" y="121"/>
                    </a:lnTo>
                    <a:lnTo>
                      <a:pt x="11" y="104"/>
                    </a:lnTo>
                    <a:lnTo>
                      <a:pt x="19" y="88"/>
                    </a:lnTo>
                    <a:lnTo>
                      <a:pt x="29" y="73"/>
                    </a:lnTo>
                    <a:lnTo>
                      <a:pt x="42" y="58"/>
                    </a:lnTo>
                    <a:lnTo>
                      <a:pt x="57" y="45"/>
                    </a:lnTo>
                    <a:lnTo>
                      <a:pt x="72" y="33"/>
                    </a:lnTo>
                    <a:lnTo>
                      <a:pt x="89" y="24"/>
                    </a:lnTo>
                    <a:lnTo>
                      <a:pt x="108" y="15"/>
                    </a:lnTo>
                    <a:lnTo>
                      <a:pt x="129" y="8"/>
                    </a:lnTo>
                    <a:lnTo>
                      <a:pt x="149" y="3"/>
                    </a:lnTo>
                    <a:lnTo>
                      <a:pt x="171" y="1"/>
                    </a:lnTo>
                    <a:lnTo>
                      <a:pt x="191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01" name="Rectangle 641"/>
            <p:cNvSpPr>
              <a:spLocks noChangeArrowheads="1"/>
            </p:cNvSpPr>
            <p:nvPr/>
          </p:nvSpPr>
          <p:spPr bwMode="auto">
            <a:xfrm flipH="1">
              <a:off x="3052" y="3296"/>
              <a:ext cx="34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3172" name="Freeform 642"/>
          <p:cNvSpPr>
            <a:spLocks/>
          </p:cNvSpPr>
          <p:nvPr/>
        </p:nvSpPr>
        <p:spPr bwMode="auto">
          <a:xfrm flipH="1">
            <a:off x="6111875" y="5257800"/>
            <a:ext cx="244475" cy="636588"/>
          </a:xfrm>
          <a:custGeom>
            <a:avLst/>
            <a:gdLst>
              <a:gd name="T0" fmla="*/ 2147483647 w 173"/>
              <a:gd name="T1" fmla="*/ 2147483647 h 375"/>
              <a:gd name="T2" fmla="*/ 2147483647 w 173"/>
              <a:gd name="T3" fmla="*/ 0 h 375"/>
              <a:gd name="T4" fmla="*/ 2147483647 w 173"/>
              <a:gd name="T5" fmla="*/ 2147483647 h 375"/>
              <a:gd name="T6" fmla="*/ 2147483647 w 173"/>
              <a:gd name="T7" fmla="*/ 2147483647 h 375"/>
              <a:gd name="T8" fmla="*/ 2147483647 w 173"/>
              <a:gd name="T9" fmla="*/ 2147483647 h 375"/>
              <a:gd name="T10" fmla="*/ 2147483647 w 173"/>
              <a:gd name="T11" fmla="*/ 2147483647 h 375"/>
              <a:gd name="T12" fmla="*/ 2147483647 w 173"/>
              <a:gd name="T13" fmla="*/ 2147483647 h 375"/>
              <a:gd name="T14" fmla="*/ 2147483647 w 173"/>
              <a:gd name="T15" fmla="*/ 2147483647 h 375"/>
              <a:gd name="T16" fmla="*/ 0 w 173"/>
              <a:gd name="T17" fmla="*/ 2147483647 h 375"/>
              <a:gd name="T18" fmla="*/ 0 w 173"/>
              <a:gd name="T19" fmla="*/ 2147483647 h 375"/>
              <a:gd name="T20" fmla="*/ 2147483647 w 173"/>
              <a:gd name="T21" fmla="*/ 2147483647 h 375"/>
              <a:gd name="T22" fmla="*/ 2147483647 w 173"/>
              <a:gd name="T23" fmla="*/ 2147483647 h 375"/>
              <a:gd name="T24" fmla="*/ 2147483647 w 173"/>
              <a:gd name="T25" fmla="*/ 2147483647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3" name="Freeform 643"/>
          <p:cNvSpPr>
            <a:spLocks/>
          </p:cNvSpPr>
          <p:nvPr/>
        </p:nvSpPr>
        <p:spPr bwMode="auto">
          <a:xfrm>
            <a:off x="5943600" y="5907088"/>
            <a:ext cx="314325" cy="358775"/>
          </a:xfrm>
          <a:custGeom>
            <a:avLst/>
            <a:gdLst>
              <a:gd name="T0" fmla="*/ 2147483647 w 177"/>
              <a:gd name="T1" fmla="*/ 2147483647 h 169"/>
              <a:gd name="T2" fmla="*/ 2147483647 w 177"/>
              <a:gd name="T3" fmla="*/ 2147483647 h 169"/>
              <a:gd name="T4" fmla="*/ 2147483647 w 177"/>
              <a:gd name="T5" fmla="*/ 2147483647 h 169"/>
              <a:gd name="T6" fmla="*/ 2147483647 w 177"/>
              <a:gd name="T7" fmla="*/ 2147483647 h 169"/>
              <a:gd name="T8" fmla="*/ 2147483647 w 177"/>
              <a:gd name="T9" fmla="*/ 2147483647 h 169"/>
              <a:gd name="T10" fmla="*/ 2147483647 w 177"/>
              <a:gd name="T11" fmla="*/ 2147483647 h 169"/>
              <a:gd name="T12" fmla="*/ 2147483647 w 177"/>
              <a:gd name="T13" fmla="*/ 2147483647 h 169"/>
              <a:gd name="T14" fmla="*/ 2147483647 w 177"/>
              <a:gd name="T15" fmla="*/ 0 h 169"/>
              <a:gd name="T16" fmla="*/ 2147483647 w 177"/>
              <a:gd name="T17" fmla="*/ 2147483647 h 169"/>
              <a:gd name="T18" fmla="*/ 2147483647 w 177"/>
              <a:gd name="T19" fmla="*/ 2147483647 h 169"/>
              <a:gd name="T20" fmla="*/ 0 w 177"/>
              <a:gd name="T21" fmla="*/ 2147483647 h 169"/>
              <a:gd name="T22" fmla="*/ 2147483647 w 177"/>
              <a:gd name="T23" fmla="*/ 2147483647 h 169"/>
              <a:gd name="T24" fmla="*/ 2147483647 w 177"/>
              <a:gd name="T25" fmla="*/ 2147483647 h 16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7"/>
              <a:gd name="T40" fmla="*/ 0 h 169"/>
              <a:gd name="T41" fmla="*/ 177 w 177"/>
              <a:gd name="T42" fmla="*/ 169 h 16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7" h="169">
                <a:moveTo>
                  <a:pt x="2" y="153"/>
                </a:moveTo>
                <a:lnTo>
                  <a:pt x="36" y="169"/>
                </a:lnTo>
                <a:lnTo>
                  <a:pt x="54" y="147"/>
                </a:lnTo>
                <a:lnTo>
                  <a:pt x="74" y="153"/>
                </a:lnTo>
                <a:lnTo>
                  <a:pt x="107" y="147"/>
                </a:lnTo>
                <a:lnTo>
                  <a:pt x="168" y="69"/>
                </a:lnTo>
                <a:lnTo>
                  <a:pt x="177" y="28"/>
                </a:lnTo>
                <a:lnTo>
                  <a:pt x="105" y="0"/>
                </a:lnTo>
                <a:lnTo>
                  <a:pt x="66" y="10"/>
                </a:lnTo>
                <a:lnTo>
                  <a:pt x="3" y="84"/>
                </a:lnTo>
                <a:lnTo>
                  <a:pt x="0" y="109"/>
                </a:lnTo>
                <a:lnTo>
                  <a:pt x="23" y="123"/>
                </a:lnTo>
                <a:lnTo>
                  <a:pt x="3" y="148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4" name="Freeform 644"/>
          <p:cNvSpPr>
            <a:spLocks/>
          </p:cNvSpPr>
          <p:nvPr/>
        </p:nvSpPr>
        <p:spPr bwMode="auto">
          <a:xfrm>
            <a:off x="5970588" y="5495925"/>
            <a:ext cx="255587" cy="576263"/>
          </a:xfrm>
          <a:custGeom>
            <a:avLst/>
            <a:gdLst>
              <a:gd name="T0" fmla="*/ 2147483647 w 147"/>
              <a:gd name="T1" fmla="*/ 2147483647 h 329"/>
              <a:gd name="T2" fmla="*/ 2147483647 w 147"/>
              <a:gd name="T3" fmla="*/ 2147483647 h 329"/>
              <a:gd name="T4" fmla="*/ 2147483647 w 147"/>
              <a:gd name="T5" fmla="*/ 0 h 329"/>
              <a:gd name="T6" fmla="*/ 0 60000 65536"/>
              <a:gd name="T7" fmla="*/ 0 60000 65536"/>
              <a:gd name="T8" fmla="*/ 0 60000 65536"/>
              <a:gd name="T9" fmla="*/ 0 w 147"/>
              <a:gd name="T10" fmla="*/ 0 h 329"/>
              <a:gd name="T11" fmla="*/ 147 w 147"/>
              <a:gd name="T12" fmla="*/ 329 h 32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7" h="329">
                <a:moveTo>
                  <a:pt x="63" y="329"/>
                </a:moveTo>
                <a:cubicBezTo>
                  <a:pt x="56" y="299"/>
                  <a:pt x="0" y="236"/>
                  <a:pt x="21" y="149"/>
                </a:cubicBezTo>
                <a:cubicBezTo>
                  <a:pt x="54" y="26"/>
                  <a:pt x="121" y="31"/>
                  <a:pt x="147" y="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" name="Rectangle 645"/>
          <p:cNvSpPr>
            <a:spLocks noChangeArrowheads="1"/>
          </p:cNvSpPr>
          <p:nvPr/>
        </p:nvSpPr>
        <p:spPr bwMode="auto">
          <a:xfrm flipH="1">
            <a:off x="5945188" y="6264275"/>
            <a:ext cx="541337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000000"/>
                </a:solidFill>
              </a:rPr>
              <a:t>Flop-Up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3176" name="Group 646"/>
          <p:cNvGrpSpPr>
            <a:grpSpLocks/>
          </p:cNvGrpSpPr>
          <p:nvPr/>
        </p:nvGrpSpPr>
        <p:grpSpPr bwMode="auto">
          <a:xfrm flipH="1">
            <a:off x="6553200" y="5257800"/>
            <a:ext cx="542925" cy="1187450"/>
            <a:chOff x="3504" y="3301"/>
            <a:chExt cx="342" cy="748"/>
          </a:xfrm>
        </p:grpSpPr>
        <p:grpSp>
          <p:nvGrpSpPr>
            <p:cNvPr id="3495" name="Group 647"/>
            <p:cNvGrpSpPr>
              <a:grpSpLocks/>
            </p:cNvGrpSpPr>
            <p:nvPr/>
          </p:nvGrpSpPr>
          <p:grpSpPr bwMode="auto">
            <a:xfrm>
              <a:off x="3504" y="3301"/>
              <a:ext cx="260" cy="635"/>
              <a:chOff x="3504" y="3360"/>
              <a:chExt cx="236" cy="576"/>
            </a:xfrm>
          </p:grpSpPr>
          <p:sp>
            <p:nvSpPr>
              <p:cNvPr id="3497" name="Freeform 648"/>
              <p:cNvSpPr>
                <a:spLocks/>
              </p:cNvSpPr>
              <p:nvPr/>
            </p:nvSpPr>
            <p:spPr bwMode="auto">
              <a:xfrm flipH="1">
                <a:off x="3600" y="336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8" name="Freeform 649"/>
              <p:cNvSpPr>
                <a:spLocks/>
              </p:cNvSpPr>
              <p:nvPr/>
            </p:nvSpPr>
            <p:spPr bwMode="auto">
              <a:xfrm>
                <a:off x="3504" y="3731"/>
                <a:ext cx="180" cy="205"/>
              </a:xfrm>
              <a:custGeom>
                <a:avLst/>
                <a:gdLst>
                  <a:gd name="T0" fmla="*/ 2 w 177"/>
                  <a:gd name="T1" fmla="*/ 7295 h 169"/>
                  <a:gd name="T2" fmla="*/ 56 w 177"/>
                  <a:gd name="T3" fmla="*/ 8053 h 169"/>
                  <a:gd name="T4" fmla="*/ 74 w 177"/>
                  <a:gd name="T5" fmla="*/ 6995 h 169"/>
                  <a:gd name="T6" fmla="*/ 99 w 177"/>
                  <a:gd name="T7" fmla="*/ 7295 h 169"/>
                  <a:gd name="T8" fmla="*/ 147 w 177"/>
                  <a:gd name="T9" fmla="*/ 6995 h 169"/>
                  <a:gd name="T10" fmla="*/ 235 w 177"/>
                  <a:gd name="T11" fmla="*/ 3302 h 169"/>
                  <a:gd name="T12" fmla="*/ 247 w 177"/>
                  <a:gd name="T13" fmla="*/ 1334 h 169"/>
                  <a:gd name="T14" fmla="*/ 145 w 177"/>
                  <a:gd name="T15" fmla="*/ 0 h 169"/>
                  <a:gd name="T16" fmla="*/ 86 w 177"/>
                  <a:gd name="T17" fmla="*/ 496 h 169"/>
                  <a:gd name="T18" fmla="*/ 3 w 177"/>
                  <a:gd name="T19" fmla="*/ 4005 h 169"/>
                  <a:gd name="T20" fmla="*/ 0 w 177"/>
                  <a:gd name="T21" fmla="*/ 5154 h 169"/>
                  <a:gd name="T22" fmla="*/ 23 w 177"/>
                  <a:gd name="T23" fmla="*/ 5876 h 169"/>
                  <a:gd name="T24" fmla="*/ 3 w 177"/>
                  <a:gd name="T25" fmla="*/ 7039 h 1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7"/>
                  <a:gd name="T40" fmla="*/ 0 h 169"/>
                  <a:gd name="T41" fmla="*/ 177 w 177"/>
                  <a:gd name="T42" fmla="*/ 169 h 1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7" h="169">
                    <a:moveTo>
                      <a:pt x="2" y="153"/>
                    </a:moveTo>
                    <a:lnTo>
                      <a:pt x="36" y="169"/>
                    </a:lnTo>
                    <a:lnTo>
                      <a:pt x="54" y="147"/>
                    </a:lnTo>
                    <a:lnTo>
                      <a:pt x="74" y="153"/>
                    </a:lnTo>
                    <a:lnTo>
                      <a:pt x="107" y="147"/>
                    </a:lnTo>
                    <a:lnTo>
                      <a:pt x="168" y="69"/>
                    </a:lnTo>
                    <a:lnTo>
                      <a:pt x="177" y="28"/>
                    </a:lnTo>
                    <a:lnTo>
                      <a:pt x="105" y="0"/>
                    </a:lnTo>
                    <a:lnTo>
                      <a:pt x="66" y="10"/>
                    </a:lnTo>
                    <a:lnTo>
                      <a:pt x="3" y="84"/>
                    </a:lnTo>
                    <a:lnTo>
                      <a:pt x="0" y="109"/>
                    </a:lnTo>
                    <a:lnTo>
                      <a:pt x="23" y="123"/>
                    </a:lnTo>
                    <a:lnTo>
                      <a:pt x="3" y="148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9" name="Freeform 650"/>
              <p:cNvSpPr>
                <a:spLocks/>
              </p:cNvSpPr>
              <p:nvPr/>
            </p:nvSpPr>
            <p:spPr bwMode="auto">
              <a:xfrm>
                <a:off x="3519" y="3496"/>
                <a:ext cx="147" cy="329"/>
              </a:xfrm>
              <a:custGeom>
                <a:avLst/>
                <a:gdLst>
                  <a:gd name="T0" fmla="*/ 63 w 147"/>
                  <a:gd name="T1" fmla="*/ 329 h 329"/>
                  <a:gd name="T2" fmla="*/ 21 w 147"/>
                  <a:gd name="T3" fmla="*/ 149 h 329"/>
                  <a:gd name="T4" fmla="*/ 147 w 147"/>
                  <a:gd name="T5" fmla="*/ 0 h 329"/>
                  <a:gd name="T6" fmla="*/ 0 60000 65536"/>
                  <a:gd name="T7" fmla="*/ 0 60000 65536"/>
                  <a:gd name="T8" fmla="*/ 0 60000 65536"/>
                  <a:gd name="T9" fmla="*/ 0 w 147"/>
                  <a:gd name="T10" fmla="*/ 0 h 329"/>
                  <a:gd name="T11" fmla="*/ 147 w 147"/>
                  <a:gd name="T12" fmla="*/ 329 h 32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7" h="329">
                    <a:moveTo>
                      <a:pt x="63" y="329"/>
                    </a:moveTo>
                    <a:cubicBezTo>
                      <a:pt x="56" y="299"/>
                      <a:pt x="0" y="236"/>
                      <a:pt x="21" y="149"/>
                    </a:cubicBezTo>
                    <a:cubicBezTo>
                      <a:pt x="54" y="26"/>
                      <a:pt x="121" y="31"/>
                      <a:pt x="147" y="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96" name="Rectangle 651"/>
            <p:cNvSpPr>
              <a:spLocks noChangeArrowheads="1"/>
            </p:cNvSpPr>
            <p:nvPr/>
          </p:nvSpPr>
          <p:spPr bwMode="auto">
            <a:xfrm flipH="1">
              <a:off x="3505" y="3935"/>
              <a:ext cx="34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77" name="Group 652"/>
          <p:cNvGrpSpPr>
            <a:grpSpLocks/>
          </p:cNvGrpSpPr>
          <p:nvPr/>
        </p:nvGrpSpPr>
        <p:grpSpPr bwMode="auto">
          <a:xfrm>
            <a:off x="6369050" y="7569200"/>
            <a:ext cx="808038" cy="1071563"/>
            <a:chOff x="4012" y="4768"/>
            <a:chExt cx="509" cy="675"/>
          </a:xfrm>
        </p:grpSpPr>
        <p:grpSp>
          <p:nvGrpSpPr>
            <p:cNvPr id="3486" name="Group 653"/>
            <p:cNvGrpSpPr>
              <a:grpSpLocks/>
            </p:cNvGrpSpPr>
            <p:nvPr/>
          </p:nvGrpSpPr>
          <p:grpSpPr bwMode="auto">
            <a:xfrm>
              <a:off x="4012" y="4768"/>
              <a:ext cx="509" cy="563"/>
              <a:chOff x="4012" y="4768"/>
              <a:chExt cx="509" cy="563"/>
            </a:xfrm>
          </p:grpSpPr>
          <p:sp>
            <p:nvSpPr>
              <p:cNvPr id="3488" name="Rectangle 654"/>
              <p:cNvSpPr>
                <a:spLocks noChangeArrowheads="1"/>
              </p:cNvSpPr>
              <p:nvPr/>
            </p:nvSpPr>
            <p:spPr bwMode="auto">
              <a:xfrm rot="17335384" flipH="1">
                <a:off x="4156" y="5103"/>
                <a:ext cx="16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en-US" altLang="en-US" sz="800"/>
              </a:p>
              <a:p>
                <a:pPr algn="ctr"/>
                <a:endParaRPr lang="en-US" altLang="en-US" sz="800"/>
              </a:p>
            </p:txBody>
          </p:sp>
          <p:sp>
            <p:nvSpPr>
              <p:cNvPr id="3489" name="Freeform 655"/>
              <p:cNvSpPr>
                <a:spLocks/>
              </p:cNvSpPr>
              <p:nvPr/>
            </p:nvSpPr>
            <p:spPr bwMode="auto">
              <a:xfrm rot="2505662">
                <a:off x="4219" y="5159"/>
                <a:ext cx="277" cy="172"/>
              </a:xfrm>
              <a:custGeom>
                <a:avLst/>
                <a:gdLst>
                  <a:gd name="T0" fmla="*/ 59 w 299"/>
                  <a:gd name="T1" fmla="*/ 2 h 214"/>
                  <a:gd name="T2" fmla="*/ 65 w 299"/>
                  <a:gd name="T3" fmla="*/ 2 h 214"/>
                  <a:gd name="T4" fmla="*/ 53 w 299"/>
                  <a:gd name="T5" fmla="*/ 2 h 214"/>
                  <a:gd name="T6" fmla="*/ 54 w 299"/>
                  <a:gd name="T7" fmla="*/ 2 h 214"/>
                  <a:gd name="T8" fmla="*/ 54 w 299"/>
                  <a:gd name="T9" fmla="*/ 2 h 214"/>
                  <a:gd name="T10" fmla="*/ 22 w 299"/>
                  <a:gd name="T11" fmla="*/ 2 h 214"/>
                  <a:gd name="T12" fmla="*/ 7 w 299"/>
                  <a:gd name="T13" fmla="*/ 2 h 214"/>
                  <a:gd name="T14" fmla="*/ 0 w 299"/>
                  <a:gd name="T15" fmla="*/ 2 h 214"/>
                  <a:gd name="T16" fmla="*/ 9 w 299"/>
                  <a:gd name="T17" fmla="*/ 2 h 214"/>
                  <a:gd name="T18" fmla="*/ 36 w 299"/>
                  <a:gd name="T19" fmla="*/ 0 h 214"/>
                  <a:gd name="T20" fmla="*/ 44 w 299"/>
                  <a:gd name="T21" fmla="*/ 2 h 214"/>
                  <a:gd name="T22" fmla="*/ 48 w 299"/>
                  <a:gd name="T23" fmla="*/ 2 h 214"/>
                  <a:gd name="T24" fmla="*/ 59 w 299"/>
                  <a:gd name="T25" fmla="*/ 2 h 2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99"/>
                  <a:gd name="T40" fmla="*/ 0 h 214"/>
                  <a:gd name="T41" fmla="*/ 299 w 299"/>
                  <a:gd name="T42" fmla="*/ 214 h 2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99" h="214">
                    <a:moveTo>
                      <a:pt x="275" y="12"/>
                    </a:moveTo>
                    <a:lnTo>
                      <a:pt x="299" y="82"/>
                    </a:lnTo>
                    <a:lnTo>
                      <a:pt x="244" y="101"/>
                    </a:lnTo>
                    <a:lnTo>
                      <a:pt x="252" y="123"/>
                    </a:lnTo>
                    <a:lnTo>
                      <a:pt x="247" y="164"/>
                    </a:lnTo>
                    <a:lnTo>
                      <a:pt x="102" y="214"/>
                    </a:lnTo>
                    <a:lnTo>
                      <a:pt x="36" y="197"/>
                    </a:lnTo>
                    <a:lnTo>
                      <a:pt x="0" y="123"/>
                    </a:lnTo>
                    <a:lnTo>
                      <a:pt x="42" y="54"/>
                    </a:lnTo>
                    <a:lnTo>
                      <a:pt x="165" y="0"/>
                    </a:lnTo>
                    <a:lnTo>
                      <a:pt x="201" y="9"/>
                    </a:lnTo>
                    <a:lnTo>
                      <a:pt x="220" y="31"/>
                    </a:lnTo>
                    <a:lnTo>
                      <a:pt x="275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0" name="Freeform 656"/>
              <p:cNvSpPr>
                <a:spLocks/>
              </p:cNvSpPr>
              <p:nvPr/>
            </p:nvSpPr>
            <p:spPr bwMode="auto">
              <a:xfrm rot="5600284" flipH="1">
                <a:off x="4267" y="4994"/>
                <a:ext cx="293" cy="214"/>
              </a:xfrm>
              <a:custGeom>
                <a:avLst/>
                <a:gdLst>
                  <a:gd name="T0" fmla="*/ 328 w 291"/>
                  <a:gd name="T1" fmla="*/ 50 h 231"/>
                  <a:gd name="T2" fmla="*/ 235 w 291"/>
                  <a:gd name="T3" fmla="*/ 13 h 231"/>
                  <a:gd name="T4" fmla="*/ 0 w 291"/>
                  <a:gd name="T5" fmla="*/ 8 h 231"/>
                  <a:gd name="T6" fmla="*/ 0 60000 65536"/>
                  <a:gd name="T7" fmla="*/ 0 60000 65536"/>
                  <a:gd name="T8" fmla="*/ 0 60000 65536"/>
                  <a:gd name="T9" fmla="*/ 0 w 291"/>
                  <a:gd name="T10" fmla="*/ 0 h 231"/>
                  <a:gd name="T11" fmla="*/ 291 w 291"/>
                  <a:gd name="T12" fmla="*/ 231 h 2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91" h="231">
                    <a:moveTo>
                      <a:pt x="288" y="231"/>
                    </a:moveTo>
                    <a:cubicBezTo>
                      <a:pt x="275" y="202"/>
                      <a:pt x="291" y="114"/>
                      <a:pt x="207" y="57"/>
                    </a:cubicBezTo>
                    <a:cubicBezTo>
                      <a:pt x="123" y="0"/>
                      <a:pt x="43" y="43"/>
                      <a:pt x="0" y="3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1" name="Freeform 657"/>
              <p:cNvSpPr>
                <a:spLocks/>
              </p:cNvSpPr>
              <p:nvPr/>
            </p:nvSpPr>
            <p:spPr bwMode="auto">
              <a:xfrm>
                <a:off x="4157" y="4859"/>
                <a:ext cx="121" cy="343"/>
              </a:xfrm>
              <a:custGeom>
                <a:avLst/>
                <a:gdLst>
                  <a:gd name="T0" fmla="*/ 1 w 192"/>
                  <a:gd name="T1" fmla="*/ 2 h 424"/>
                  <a:gd name="T2" fmla="*/ 1 w 192"/>
                  <a:gd name="T3" fmla="*/ 0 h 424"/>
                  <a:gd name="T4" fmla="*/ 1 w 192"/>
                  <a:gd name="T5" fmla="*/ 2 h 424"/>
                  <a:gd name="T6" fmla="*/ 1 w 192"/>
                  <a:gd name="T7" fmla="*/ 2 h 424"/>
                  <a:gd name="T8" fmla="*/ 1 w 192"/>
                  <a:gd name="T9" fmla="*/ 2 h 424"/>
                  <a:gd name="T10" fmla="*/ 1 w 192"/>
                  <a:gd name="T11" fmla="*/ 4 h 424"/>
                  <a:gd name="T12" fmla="*/ 1 w 192"/>
                  <a:gd name="T13" fmla="*/ 5 h 424"/>
                  <a:gd name="T14" fmla="*/ 1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1 w 192"/>
                  <a:gd name="T21" fmla="*/ 2 h 424"/>
                  <a:gd name="T22" fmla="*/ 1 w 192"/>
                  <a:gd name="T23" fmla="*/ 2 h 424"/>
                  <a:gd name="T24" fmla="*/ 1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2" name="Line 658"/>
              <p:cNvSpPr>
                <a:spLocks noChangeShapeType="1"/>
              </p:cNvSpPr>
              <p:nvPr/>
            </p:nvSpPr>
            <p:spPr bwMode="auto">
              <a:xfrm flipH="1">
                <a:off x="4129" y="5195"/>
                <a:ext cx="89" cy="6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3" name="Line 659"/>
              <p:cNvSpPr>
                <a:spLocks noChangeShapeType="1"/>
              </p:cNvSpPr>
              <p:nvPr/>
            </p:nvSpPr>
            <p:spPr bwMode="auto">
              <a:xfrm flipH="1" flipV="1">
                <a:off x="4085" y="4859"/>
                <a:ext cx="44" cy="38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4" name="Oval 660"/>
              <p:cNvSpPr>
                <a:spLocks noChangeArrowheads="1"/>
              </p:cNvSpPr>
              <p:nvPr/>
            </p:nvSpPr>
            <p:spPr bwMode="auto">
              <a:xfrm>
                <a:off x="4012" y="4768"/>
                <a:ext cx="133" cy="145"/>
              </a:xfrm>
              <a:prstGeom prst="ellipse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3487" name="Rectangle 661"/>
            <p:cNvSpPr>
              <a:spLocks noChangeArrowheads="1"/>
            </p:cNvSpPr>
            <p:nvPr/>
          </p:nvSpPr>
          <p:spPr bwMode="auto">
            <a:xfrm flipH="1">
              <a:off x="4080" y="5328"/>
              <a:ext cx="34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Plate 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78" name="Group 662"/>
          <p:cNvGrpSpPr>
            <a:grpSpLocks/>
          </p:cNvGrpSpPr>
          <p:nvPr/>
        </p:nvGrpSpPr>
        <p:grpSpPr bwMode="auto">
          <a:xfrm>
            <a:off x="5410200" y="7620000"/>
            <a:ext cx="808038" cy="1096963"/>
            <a:chOff x="3408" y="4800"/>
            <a:chExt cx="509" cy="691"/>
          </a:xfrm>
        </p:grpSpPr>
        <p:grpSp>
          <p:nvGrpSpPr>
            <p:cNvPr id="3477" name="Group 663"/>
            <p:cNvGrpSpPr>
              <a:grpSpLocks/>
            </p:cNvGrpSpPr>
            <p:nvPr/>
          </p:nvGrpSpPr>
          <p:grpSpPr bwMode="auto">
            <a:xfrm flipH="1">
              <a:off x="3408" y="4800"/>
              <a:ext cx="509" cy="563"/>
              <a:chOff x="4012" y="4768"/>
              <a:chExt cx="509" cy="563"/>
            </a:xfrm>
          </p:grpSpPr>
          <p:sp>
            <p:nvSpPr>
              <p:cNvPr id="3479" name="Rectangle 664"/>
              <p:cNvSpPr>
                <a:spLocks noChangeArrowheads="1"/>
              </p:cNvSpPr>
              <p:nvPr/>
            </p:nvSpPr>
            <p:spPr bwMode="auto">
              <a:xfrm rot="17335384" flipH="1">
                <a:off x="4156" y="5103"/>
                <a:ext cx="16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en-US" altLang="en-US" sz="800"/>
              </a:p>
              <a:p>
                <a:pPr algn="ctr"/>
                <a:endParaRPr lang="en-US" altLang="en-US" sz="800"/>
              </a:p>
            </p:txBody>
          </p:sp>
          <p:sp>
            <p:nvSpPr>
              <p:cNvPr id="3480" name="Freeform 665"/>
              <p:cNvSpPr>
                <a:spLocks/>
              </p:cNvSpPr>
              <p:nvPr/>
            </p:nvSpPr>
            <p:spPr bwMode="auto">
              <a:xfrm rot="2505662">
                <a:off x="4219" y="5159"/>
                <a:ext cx="277" cy="172"/>
              </a:xfrm>
              <a:custGeom>
                <a:avLst/>
                <a:gdLst>
                  <a:gd name="T0" fmla="*/ 59 w 299"/>
                  <a:gd name="T1" fmla="*/ 2 h 214"/>
                  <a:gd name="T2" fmla="*/ 65 w 299"/>
                  <a:gd name="T3" fmla="*/ 2 h 214"/>
                  <a:gd name="T4" fmla="*/ 53 w 299"/>
                  <a:gd name="T5" fmla="*/ 2 h 214"/>
                  <a:gd name="T6" fmla="*/ 54 w 299"/>
                  <a:gd name="T7" fmla="*/ 2 h 214"/>
                  <a:gd name="T8" fmla="*/ 54 w 299"/>
                  <a:gd name="T9" fmla="*/ 2 h 214"/>
                  <a:gd name="T10" fmla="*/ 22 w 299"/>
                  <a:gd name="T11" fmla="*/ 2 h 214"/>
                  <a:gd name="T12" fmla="*/ 7 w 299"/>
                  <a:gd name="T13" fmla="*/ 2 h 214"/>
                  <a:gd name="T14" fmla="*/ 0 w 299"/>
                  <a:gd name="T15" fmla="*/ 2 h 214"/>
                  <a:gd name="T16" fmla="*/ 9 w 299"/>
                  <a:gd name="T17" fmla="*/ 2 h 214"/>
                  <a:gd name="T18" fmla="*/ 36 w 299"/>
                  <a:gd name="T19" fmla="*/ 0 h 214"/>
                  <a:gd name="T20" fmla="*/ 44 w 299"/>
                  <a:gd name="T21" fmla="*/ 2 h 214"/>
                  <a:gd name="T22" fmla="*/ 48 w 299"/>
                  <a:gd name="T23" fmla="*/ 2 h 214"/>
                  <a:gd name="T24" fmla="*/ 59 w 299"/>
                  <a:gd name="T25" fmla="*/ 2 h 2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99"/>
                  <a:gd name="T40" fmla="*/ 0 h 214"/>
                  <a:gd name="T41" fmla="*/ 299 w 299"/>
                  <a:gd name="T42" fmla="*/ 214 h 2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99" h="214">
                    <a:moveTo>
                      <a:pt x="275" y="12"/>
                    </a:moveTo>
                    <a:lnTo>
                      <a:pt x="299" y="82"/>
                    </a:lnTo>
                    <a:lnTo>
                      <a:pt x="244" y="101"/>
                    </a:lnTo>
                    <a:lnTo>
                      <a:pt x="252" y="123"/>
                    </a:lnTo>
                    <a:lnTo>
                      <a:pt x="247" y="164"/>
                    </a:lnTo>
                    <a:lnTo>
                      <a:pt x="102" y="214"/>
                    </a:lnTo>
                    <a:lnTo>
                      <a:pt x="36" y="197"/>
                    </a:lnTo>
                    <a:lnTo>
                      <a:pt x="0" y="123"/>
                    </a:lnTo>
                    <a:lnTo>
                      <a:pt x="42" y="54"/>
                    </a:lnTo>
                    <a:lnTo>
                      <a:pt x="165" y="0"/>
                    </a:lnTo>
                    <a:lnTo>
                      <a:pt x="201" y="9"/>
                    </a:lnTo>
                    <a:lnTo>
                      <a:pt x="220" y="31"/>
                    </a:lnTo>
                    <a:lnTo>
                      <a:pt x="275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1" name="Freeform 666"/>
              <p:cNvSpPr>
                <a:spLocks/>
              </p:cNvSpPr>
              <p:nvPr/>
            </p:nvSpPr>
            <p:spPr bwMode="auto">
              <a:xfrm rot="5600284" flipH="1">
                <a:off x="4267" y="4994"/>
                <a:ext cx="293" cy="214"/>
              </a:xfrm>
              <a:custGeom>
                <a:avLst/>
                <a:gdLst>
                  <a:gd name="T0" fmla="*/ 328 w 291"/>
                  <a:gd name="T1" fmla="*/ 50 h 231"/>
                  <a:gd name="T2" fmla="*/ 235 w 291"/>
                  <a:gd name="T3" fmla="*/ 13 h 231"/>
                  <a:gd name="T4" fmla="*/ 0 w 291"/>
                  <a:gd name="T5" fmla="*/ 8 h 231"/>
                  <a:gd name="T6" fmla="*/ 0 60000 65536"/>
                  <a:gd name="T7" fmla="*/ 0 60000 65536"/>
                  <a:gd name="T8" fmla="*/ 0 60000 65536"/>
                  <a:gd name="T9" fmla="*/ 0 w 291"/>
                  <a:gd name="T10" fmla="*/ 0 h 231"/>
                  <a:gd name="T11" fmla="*/ 291 w 291"/>
                  <a:gd name="T12" fmla="*/ 231 h 2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91" h="231">
                    <a:moveTo>
                      <a:pt x="288" y="231"/>
                    </a:moveTo>
                    <a:cubicBezTo>
                      <a:pt x="275" y="202"/>
                      <a:pt x="291" y="114"/>
                      <a:pt x="207" y="57"/>
                    </a:cubicBezTo>
                    <a:cubicBezTo>
                      <a:pt x="123" y="0"/>
                      <a:pt x="43" y="43"/>
                      <a:pt x="0" y="3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2" name="Freeform 667"/>
              <p:cNvSpPr>
                <a:spLocks/>
              </p:cNvSpPr>
              <p:nvPr/>
            </p:nvSpPr>
            <p:spPr bwMode="auto">
              <a:xfrm>
                <a:off x="4157" y="4859"/>
                <a:ext cx="121" cy="343"/>
              </a:xfrm>
              <a:custGeom>
                <a:avLst/>
                <a:gdLst>
                  <a:gd name="T0" fmla="*/ 1 w 192"/>
                  <a:gd name="T1" fmla="*/ 2 h 424"/>
                  <a:gd name="T2" fmla="*/ 1 w 192"/>
                  <a:gd name="T3" fmla="*/ 0 h 424"/>
                  <a:gd name="T4" fmla="*/ 1 w 192"/>
                  <a:gd name="T5" fmla="*/ 2 h 424"/>
                  <a:gd name="T6" fmla="*/ 1 w 192"/>
                  <a:gd name="T7" fmla="*/ 2 h 424"/>
                  <a:gd name="T8" fmla="*/ 1 w 192"/>
                  <a:gd name="T9" fmla="*/ 2 h 424"/>
                  <a:gd name="T10" fmla="*/ 1 w 192"/>
                  <a:gd name="T11" fmla="*/ 4 h 424"/>
                  <a:gd name="T12" fmla="*/ 1 w 192"/>
                  <a:gd name="T13" fmla="*/ 5 h 424"/>
                  <a:gd name="T14" fmla="*/ 1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1 w 192"/>
                  <a:gd name="T21" fmla="*/ 2 h 424"/>
                  <a:gd name="T22" fmla="*/ 1 w 192"/>
                  <a:gd name="T23" fmla="*/ 2 h 424"/>
                  <a:gd name="T24" fmla="*/ 1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3" name="Line 668"/>
              <p:cNvSpPr>
                <a:spLocks noChangeShapeType="1"/>
              </p:cNvSpPr>
              <p:nvPr/>
            </p:nvSpPr>
            <p:spPr bwMode="auto">
              <a:xfrm flipH="1">
                <a:off x="4129" y="5195"/>
                <a:ext cx="89" cy="6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4" name="Line 669"/>
              <p:cNvSpPr>
                <a:spLocks noChangeShapeType="1"/>
              </p:cNvSpPr>
              <p:nvPr/>
            </p:nvSpPr>
            <p:spPr bwMode="auto">
              <a:xfrm flipH="1" flipV="1">
                <a:off x="4085" y="4859"/>
                <a:ext cx="44" cy="38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5" name="Oval 670"/>
              <p:cNvSpPr>
                <a:spLocks noChangeArrowheads="1"/>
              </p:cNvSpPr>
              <p:nvPr/>
            </p:nvSpPr>
            <p:spPr bwMode="auto">
              <a:xfrm>
                <a:off x="4012" y="4768"/>
                <a:ext cx="133" cy="145"/>
              </a:xfrm>
              <a:prstGeom prst="ellipse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3478" name="Rectangle 671"/>
            <p:cNvSpPr>
              <a:spLocks noChangeArrowheads="1"/>
            </p:cNvSpPr>
            <p:nvPr/>
          </p:nvSpPr>
          <p:spPr bwMode="auto">
            <a:xfrm>
              <a:off x="3552" y="5376"/>
              <a:ext cx="34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Plate 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79" name="Group 672"/>
          <p:cNvGrpSpPr>
            <a:grpSpLocks/>
          </p:cNvGrpSpPr>
          <p:nvPr/>
        </p:nvGrpSpPr>
        <p:grpSpPr bwMode="auto">
          <a:xfrm>
            <a:off x="3975100" y="7797800"/>
            <a:ext cx="782638" cy="1541463"/>
            <a:chOff x="720" y="4092"/>
            <a:chExt cx="493" cy="971"/>
          </a:xfrm>
        </p:grpSpPr>
        <p:sp>
          <p:nvSpPr>
            <p:cNvPr id="3464" name="AutoShape 673"/>
            <p:cNvSpPr>
              <a:spLocks noChangeArrowheads="1"/>
            </p:cNvSpPr>
            <p:nvPr/>
          </p:nvSpPr>
          <p:spPr bwMode="auto">
            <a:xfrm>
              <a:off x="1008" y="4092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465" name="Group 674"/>
            <p:cNvGrpSpPr>
              <a:grpSpLocks/>
            </p:cNvGrpSpPr>
            <p:nvPr/>
          </p:nvGrpSpPr>
          <p:grpSpPr bwMode="auto">
            <a:xfrm>
              <a:off x="864" y="4236"/>
              <a:ext cx="159" cy="478"/>
              <a:chOff x="480" y="2256"/>
              <a:chExt cx="192" cy="540"/>
            </a:xfrm>
          </p:grpSpPr>
          <p:sp>
            <p:nvSpPr>
              <p:cNvPr id="3472" name="Line 675"/>
              <p:cNvSpPr>
                <a:spLocks noChangeShapeType="1"/>
              </p:cNvSpPr>
              <p:nvPr/>
            </p:nvSpPr>
            <p:spPr bwMode="auto">
              <a:xfrm>
                <a:off x="496" y="2508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3" name="Line 676"/>
              <p:cNvSpPr>
                <a:spLocks noChangeShapeType="1"/>
              </p:cNvSpPr>
              <p:nvPr/>
            </p:nvSpPr>
            <p:spPr bwMode="auto">
              <a:xfrm>
                <a:off x="660" y="2474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4" name="Freeform 677"/>
              <p:cNvSpPr>
                <a:spLocks/>
              </p:cNvSpPr>
              <p:nvPr/>
            </p:nvSpPr>
            <p:spPr bwMode="auto">
              <a:xfrm>
                <a:off x="480" y="2256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75" name="Freeform 678"/>
              <p:cNvSpPr>
                <a:spLocks/>
              </p:cNvSpPr>
              <p:nvPr/>
            </p:nvSpPr>
            <p:spPr bwMode="auto">
              <a:xfrm>
                <a:off x="480" y="2360"/>
                <a:ext cx="72" cy="318"/>
              </a:xfrm>
              <a:custGeom>
                <a:avLst/>
                <a:gdLst>
                  <a:gd name="T0" fmla="*/ 69 w 72"/>
                  <a:gd name="T1" fmla="*/ 0 h 318"/>
                  <a:gd name="T2" fmla="*/ 72 w 72"/>
                  <a:gd name="T3" fmla="*/ 315 h 318"/>
                  <a:gd name="T4" fmla="*/ 48 w 72"/>
                  <a:gd name="T5" fmla="*/ 318 h 318"/>
                  <a:gd name="T6" fmla="*/ 0 w 72"/>
                  <a:gd name="T7" fmla="*/ 255 h 318"/>
                  <a:gd name="T8" fmla="*/ 3 w 72"/>
                  <a:gd name="T9" fmla="*/ 48 h 318"/>
                  <a:gd name="T10" fmla="*/ 30 w 72"/>
                  <a:gd name="T11" fmla="*/ 12 h 318"/>
                  <a:gd name="T12" fmla="*/ 69 w 72"/>
                  <a:gd name="T13" fmla="*/ 0 h 31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2"/>
                  <a:gd name="T22" fmla="*/ 0 h 318"/>
                  <a:gd name="T23" fmla="*/ 72 w 72"/>
                  <a:gd name="T24" fmla="*/ 318 h 31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2" h="318">
                    <a:moveTo>
                      <a:pt x="69" y="0"/>
                    </a:moveTo>
                    <a:lnTo>
                      <a:pt x="72" y="315"/>
                    </a:lnTo>
                    <a:lnTo>
                      <a:pt x="48" y="318"/>
                    </a:lnTo>
                    <a:lnTo>
                      <a:pt x="0" y="255"/>
                    </a:lnTo>
                    <a:lnTo>
                      <a:pt x="3" y="48"/>
                    </a:lnTo>
                    <a:lnTo>
                      <a:pt x="30" y="12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6" name="Freeform 679"/>
              <p:cNvSpPr>
                <a:spLocks/>
              </p:cNvSpPr>
              <p:nvPr/>
            </p:nvSpPr>
            <p:spPr bwMode="auto">
              <a:xfrm>
                <a:off x="621" y="2339"/>
                <a:ext cx="51" cy="309"/>
              </a:xfrm>
              <a:custGeom>
                <a:avLst/>
                <a:gdLst>
                  <a:gd name="T0" fmla="*/ 0 w 51"/>
                  <a:gd name="T1" fmla="*/ 0 h 309"/>
                  <a:gd name="T2" fmla="*/ 0 w 51"/>
                  <a:gd name="T3" fmla="*/ 309 h 309"/>
                  <a:gd name="T4" fmla="*/ 21 w 51"/>
                  <a:gd name="T5" fmla="*/ 303 h 309"/>
                  <a:gd name="T6" fmla="*/ 51 w 51"/>
                  <a:gd name="T7" fmla="*/ 231 h 309"/>
                  <a:gd name="T8" fmla="*/ 48 w 51"/>
                  <a:gd name="T9" fmla="*/ 24 h 309"/>
                  <a:gd name="T10" fmla="*/ 24 w 51"/>
                  <a:gd name="T11" fmla="*/ 0 h 309"/>
                  <a:gd name="T12" fmla="*/ 0 w 51"/>
                  <a:gd name="T13" fmla="*/ 0 h 30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1"/>
                  <a:gd name="T22" fmla="*/ 0 h 309"/>
                  <a:gd name="T23" fmla="*/ 51 w 51"/>
                  <a:gd name="T24" fmla="*/ 309 h 30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1" h="309">
                    <a:moveTo>
                      <a:pt x="0" y="0"/>
                    </a:moveTo>
                    <a:lnTo>
                      <a:pt x="0" y="309"/>
                    </a:lnTo>
                    <a:lnTo>
                      <a:pt x="21" y="303"/>
                    </a:lnTo>
                    <a:lnTo>
                      <a:pt x="51" y="231"/>
                    </a:lnTo>
                    <a:lnTo>
                      <a:pt x="48" y="24"/>
                    </a:lnTo>
                    <a:lnTo>
                      <a:pt x="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466" name="AutoShape 680"/>
            <p:cNvSpPr>
              <a:spLocks noChangeArrowheads="1"/>
            </p:cNvSpPr>
            <p:nvPr/>
          </p:nvSpPr>
          <p:spPr bwMode="auto">
            <a:xfrm>
              <a:off x="864" y="4380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467" name="Group 681"/>
            <p:cNvGrpSpPr>
              <a:grpSpLocks/>
            </p:cNvGrpSpPr>
            <p:nvPr/>
          </p:nvGrpSpPr>
          <p:grpSpPr bwMode="auto">
            <a:xfrm>
              <a:off x="720" y="4524"/>
              <a:ext cx="270" cy="539"/>
              <a:chOff x="864" y="4272"/>
              <a:chExt cx="270" cy="539"/>
            </a:xfrm>
          </p:grpSpPr>
          <p:sp>
            <p:nvSpPr>
              <p:cNvPr id="3468" name="Line 682"/>
              <p:cNvSpPr>
                <a:spLocks noChangeShapeType="1"/>
              </p:cNvSpPr>
              <p:nvPr/>
            </p:nvSpPr>
            <p:spPr bwMode="auto">
              <a:xfrm>
                <a:off x="887" y="4579"/>
                <a:ext cx="0" cy="2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69" name="Line 683"/>
              <p:cNvSpPr>
                <a:spLocks noChangeShapeType="1"/>
              </p:cNvSpPr>
              <p:nvPr/>
            </p:nvSpPr>
            <p:spPr bwMode="auto">
              <a:xfrm>
                <a:off x="1004" y="4546"/>
                <a:ext cx="0" cy="23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0" name="Freeform 684"/>
              <p:cNvSpPr>
                <a:spLocks/>
              </p:cNvSpPr>
              <p:nvPr/>
            </p:nvSpPr>
            <p:spPr bwMode="auto">
              <a:xfrm>
                <a:off x="864" y="4302"/>
                <a:ext cx="150" cy="343"/>
              </a:xfrm>
              <a:custGeom>
                <a:avLst/>
                <a:gdLst>
                  <a:gd name="T0" fmla="*/ 2 w 192"/>
                  <a:gd name="T1" fmla="*/ 2 h 424"/>
                  <a:gd name="T2" fmla="*/ 2 w 192"/>
                  <a:gd name="T3" fmla="*/ 0 h 424"/>
                  <a:gd name="T4" fmla="*/ 2 w 192"/>
                  <a:gd name="T5" fmla="*/ 2 h 424"/>
                  <a:gd name="T6" fmla="*/ 2 w 192"/>
                  <a:gd name="T7" fmla="*/ 2 h 424"/>
                  <a:gd name="T8" fmla="*/ 2 w 192"/>
                  <a:gd name="T9" fmla="*/ 2 h 424"/>
                  <a:gd name="T10" fmla="*/ 2 w 192"/>
                  <a:gd name="T11" fmla="*/ 4 h 424"/>
                  <a:gd name="T12" fmla="*/ 2 w 192"/>
                  <a:gd name="T13" fmla="*/ 5 h 424"/>
                  <a:gd name="T14" fmla="*/ 2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2 w 192"/>
                  <a:gd name="T21" fmla="*/ 2 h 424"/>
                  <a:gd name="T22" fmla="*/ 2 w 192"/>
                  <a:gd name="T23" fmla="*/ 2 h 424"/>
                  <a:gd name="T24" fmla="*/ 2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71" name="Freeform 685"/>
              <p:cNvSpPr>
                <a:spLocks/>
              </p:cNvSpPr>
              <p:nvPr/>
            </p:nvSpPr>
            <p:spPr bwMode="auto">
              <a:xfrm>
                <a:off x="973" y="4272"/>
                <a:ext cx="161" cy="342"/>
              </a:xfrm>
              <a:custGeom>
                <a:avLst/>
                <a:gdLst>
                  <a:gd name="T0" fmla="*/ 3 w 192"/>
                  <a:gd name="T1" fmla="*/ 2 h 424"/>
                  <a:gd name="T2" fmla="*/ 4 w 192"/>
                  <a:gd name="T3" fmla="*/ 0 h 424"/>
                  <a:gd name="T4" fmla="*/ 4 w 192"/>
                  <a:gd name="T5" fmla="*/ 2 h 424"/>
                  <a:gd name="T6" fmla="*/ 5 w 192"/>
                  <a:gd name="T7" fmla="*/ 2 h 424"/>
                  <a:gd name="T8" fmla="*/ 6 w 192"/>
                  <a:gd name="T9" fmla="*/ 2 h 424"/>
                  <a:gd name="T10" fmla="*/ 6 w 192"/>
                  <a:gd name="T11" fmla="*/ 4 h 424"/>
                  <a:gd name="T12" fmla="*/ 5 w 192"/>
                  <a:gd name="T13" fmla="*/ 5 h 424"/>
                  <a:gd name="T14" fmla="*/ 3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3 w 192"/>
                  <a:gd name="T21" fmla="*/ 2 h 424"/>
                  <a:gd name="T22" fmla="*/ 3 w 192"/>
                  <a:gd name="T23" fmla="*/ 2 h 424"/>
                  <a:gd name="T24" fmla="*/ 3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80" name="Group 686"/>
          <p:cNvGrpSpPr>
            <a:grpSpLocks/>
          </p:cNvGrpSpPr>
          <p:nvPr/>
        </p:nvGrpSpPr>
        <p:grpSpPr bwMode="auto">
          <a:xfrm>
            <a:off x="3276600" y="7720013"/>
            <a:ext cx="325438" cy="1077912"/>
            <a:chOff x="2064" y="4863"/>
            <a:chExt cx="205" cy="679"/>
          </a:xfrm>
        </p:grpSpPr>
        <p:grpSp>
          <p:nvGrpSpPr>
            <p:cNvPr id="3459" name="Group 687"/>
            <p:cNvGrpSpPr>
              <a:grpSpLocks/>
            </p:cNvGrpSpPr>
            <p:nvPr/>
          </p:nvGrpSpPr>
          <p:grpSpPr bwMode="auto">
            <a:xfrm>
              <a:off x="2117" y="4863"/>
              <a:ext cx="132" cy="586"/>
              <a:chOff x="1880" y="4782"/>
              <a:chExt cx="132" cy="586"/>
            </a:xfrm>
          </p:grpSpPr>
          <p:sp>
            <p:nvSpPr>
              <p:cNvPr id="3461" name="Freeform 688"/>
              <p:cNvSpPr>
                <a:spLocks/>
              </p:cNvSpPr>
              <p:nvPr/>
            </p:nvSpPr>
            <p:spPr bwMode="auto">
              <a:xfrm>
                <a:off x="1993" y="4966"/>
                <a:ext cx="19" cy="402"/>
              </a:xfrm>
              <a:custGeom>
                <a:avLst/>
                <a:gdLst>
                  <a:gd name="T0" fmla="*/ 0 w 16"/>
                  <a:gd name="T1" fmla="*/ 4 h 457"/>
                  <a:gd name="T2" fmla="*/ 1 w 16"/>
                  <a:gd name="T3" fmla="*/ 3 h 457"/>
                  <a:gd name="T4" fmla="*/ 1 w 16"/>
                  <a:gd name="T5" fmla="*/ 2 h 457"/>
                  <a:gd name="T6" fmla="*/ 108 w 16"/>
                  <a:gd name="T7" fmla="*/ 1 h 457"/>
                  <a:gd name="T8" fmla="*/ 152 w 16"/>
                  <a:gd name="T9" fmla="*/ 0 h 457"/>
                  <a:gd name="T10" fmla="*/ 359 w 16"/>
                  <a:gd name="T11" fmla="*/ 0 h 457"/>
                  <a:gd name="T12" fmla="*/ 475 w 16"/>
                  <a:gd name="T13" fmla="*/ 2 h 457"/>
                  <a:gd name="T14" fmla="*/ 475 w 16"/>
                  <a:gd name="T15" fmla="*/ 3 h 457"/>
                  <a:gd name="T16" fmla="*/ 499 w 16"/>
                  <a:gd name="T17" fmla="*/ 4 h 457"/>
                  <a:gd name="T18" fmla="*/ 499 w 16"/>
                  <a:gd name="T19" fmla="*/ 35 h 457"/>
                  <a:gd name="T20" fmla="*/ 475 w 16"/>
                  <a:gd name="T21" fmla="*/ 35 h 457"/>
                  <a:gd name="T22" fmla="*/ 475 w 16"/>
                  <a:gd name="T23" fmla="*/ 35 h 457"/>
                  <a:gd name="T24" fmla="*/ 359 w 16"/>
                  <a:gd name="T25" fmla="*/ 36 h 457"/>
                  <a:gd name="T26" fmla="*/ 302 w 16"/>
                  <a:gd name="T27" fmla="*/ 36 h 457"/>
                  <a:gd name="T28" fmla="*/ 214 w 16"/>
                  <a:gd name="T29" fmla="*/ 36 h 457"/>
                  <a:gd name="T30" fmla="*/ 214 w 16"/>
                  <a:gd name="T31" fmla="*/ 36 h 457"/>
                  <a:gd name="T32" fmla="*/ 152 w 16"/>
                  <a:gd name="T33" fmla="*/ 36 h 457"/>
                  <a:gd name="T34" fmla="*/ 108 w 16"/>
                  <a:gd name="T35" fmla="*/ 35 h 457"/>
                  <a:gd name="T36" fmla="*/ 1 w 16"/>
                  <a:gd name="T37" fmla="*/ 35 h 457"/>
                  <a:gd name="T38" fmla="*/ 1 w 16"/>
                  <a:gd name="T39" fmla="*/ 35 h 457"/>
                  <a:gd name="T40" fmla="*/ 0 w 16"/>
                  <a:gd name="T41" fmla="*/ 35 h 457"/>
                  <a:gd name="T42" fmla="*/ 0 w 16"/>
                  <a:gd name="T43" fmla="*/ 4 h 45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6"/>
                  <a:gd name="T67" fmla="*/ 0 h 457"/>
                  <a:gd name="T68" fmla="*/ 16 w 16"/>
                  <a:gd name="T69" fmla="*/ 457 h 457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6" h="457">
                    <a:moveTo>
                      <a:pt x="0" y="6"/>
                    </a:moveTo>
                    <a:lnTo>
                      <a:pt x="1" y="3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5" y="0"/>
                    </a:lnTo>
                    <a:lnTo>
                      <a:pt x="12" y="0"/>
                    </a:lnTo>
                    <a:lnTo>
                      <a:pt x="15" y="2"/>
                    </a:lnTo>
                    <a:lnTo>
                      <a:pt x="15" y="3"/>
                    </a:lnTo>
                    <a:lnTo>
                      <a:pt x="16" y="6"/>
                    </a:lnTo>
                    <a:lnTo>
                      <a:pt x="16" y="450"/>
                    </a:lnTo>
                    <a:lnTo>
                      <a:pt x="15" y="452"/>
                    </a:lnTo>
                    <a:lnTo>
                      <a:pt x="15" y="453"/>
                    </a:lnTo>
                    <a:lnTo>
                      <a:pt x="12" y="455"/>
                    </a:lnTo>
                    <a:lnTo>
                      <a:pt x="10" y="455"/>
                    </a:lnTo>
                    <a:lnTo>
                      <a:pt x="7" y="457"/>
                    </a:lnTo>
                    <a:lnTo>
                      <a:pt x="7" y="455"/>
                    </a:lnTo>
                    <a:lnTo>
                      <a:pt x="5" y="455"/>
                    </a:lnTo>
                    <a:lnTo>
                      <a:pt x="3" y="454"/>
                    </a:lnTo>
                    <a:lnTo>
                      <a:pt x="1" y="453"/>
                    </a:lnTo>
                    <a:lnTo>
                      <a:pt x="1" y="452"/>
                    </a:lnTo>
                    <a:lnTo>
                      <a:pt x="0" y="45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chemeClr val="tx1"/>
              </a:solidFill>
              <a:ln w="635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2" name="Freeform 689"/>
              <p:cNvSpPr>
                <a:spLocks/>
              </p:cNvSpPr>
              <p:nvPr/>
            </p:nvSpPr>
            <p:spPr bwMode="auto">
              <a:xfrm>
                <a:off x="1880" y="4881"/>
                <a:ext cx="19" cy="402"/>
              </a:xfrm>
              <a:custGeom>
                <a:avLst/>
                <a:gdLst>
                  <a:gd name="T0" fmla="*/ 0 w 16"/>
                  <a:gd name="T1" fmla="*/ 4 h 457"/>
                  <a:gd name="T2" fmla="*/ 2 w 16"/>
                  <a:gd name="T3" fmla="*/ 4 h 457"/>
                  <a:gd name="T4" fmla="*/ 2 w 16"/>
                  <a:gd name="T5" fmla="*/ 3 h 457"/>
                  <a:gd name="T6" fmla="*/ 108 w 16"/>
                  <a:gd name="T7" fmla="*/ 1 h 457"/>
                  <a:gd name="T8" fmla="*/ 152 w 16"/>
                  <a:gd name="T9" fmla="*/ 0 h 457"/>
                  <a:gd name="T10" fmla="*/ 359 w 16"/>
                  <a:gd name="T11" fmla="*/ 0 h 457"/>
                  <a:gd name="T12" fmla="*/ 499 w 16"/>
                  <a:gd name="T13" fmla="*/ 4 h 457"/>
                  <a:gd name="T14" fmla="*/ 499 w 16"/>
                  <a:gd name="T15" fmla="*/ 35 h 457"/>
                  <a:gd name="T16" fmla="*/ 359 w 16"/>
                  <a:gd name="T17" fmla="*/ 36 h 457"/>
                  <a:gd name="T18" fmla="*/ 302 w 16"/>
                  <a:gd name="T19" fmla="*/ 36 h 457"/>
                  <a:gd name="T20" fmla="*/ 254 w 16"/>
                  <a:gd name="T21" fmla="*/ 36 h 457"/>
                  <a:gd name="T22" fmla="*/ 180 w 16"/>
                  <a:gd name="T23" fmla="*/ 36 h 457"/>
                  <a:gd name="T24" fmla="*/ 152 w 16"/>
                  <a:gd name="T25" fmla="*/ 36 h 457"/>
                  <a:gd name="T26" fmla="*/ 108 w 16"/>
                  <a:gd name="T27" fmla="*/ 36 h 457"/>
                  <a:gd name="T28" fmla="*/ 2 w 16"/>
                  <a:gd name="T29" fmla="*/ 35 h 457"/>
                  <a:gd name="T30" fmla="*/ 2 w 16"/>
                  <a:gd name="T31" fmla="*/ 35 h 457"/>
                  <a:gd name="T32" fmla="*/ 0 w 16"/>
                  <a:gd name="T33" fmla="*/ 35 h 457"/>
                  <a:gd name="T34" fmla="*/ 0 w 16"/>
                  <a:gd name="T35" fmla="*/ 4 h 45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"/>
                  <a:gd name="T55" fmla="*/ 0 h 457"/>
                  <a:gd name="T56" fmla="*/ 16 w 16"/>
                  <a:gd name="T57" fmla="*/ 457 h 45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" h="457">
                    <a:moveTo>
                      <a:pt x="0" y="7"/>
                    </a:moveTo>
                    <a:lnTo>
                      <a:pt x="2" y="4"/>
                    </a:lnTo>
                    <a:lnTo>
                      <a:pt x="2" y="3"/>
                    </a:lnTo>
                    <a:lnTo>
                      <a:pt x="3" y="1"/>
                    </a:lnTo>
                    <a:lnTo>
                      <a:pt x="5" y="0"/>
                    </a:lnTo>
                    <a:lnTo>
                      <a:pt x="12" y="0"/>
                    </a:lnTo>
                    <a:lnTo>
                      <a:pt x="16" y="4"/>
                    </a:lnTo>
                    <a:lnTo>
                      <a:pt x="16" y="452"/>
                    </a:lnTo>
                    <a:lnTo>
                      <a:pt x="12" y="456"/>
                    </a:lnTo>
                    <a:lnTo>
                      <a:pt x="10" y="456"/>
                    </a:lnTo>
                    <a:lnTo>
                      <a:pt x="8" y="457"/>
                    </a:lnTo>
                    <a:lnTo>
                      <a:pt x="6" y="456"/>
                    </a:lnTo>
                    <a:lnTo>
                      <a:pt x="5" y="456"/>
                    </a:lnTo>
                    <a:lnTo>
                      <a:pt x="3" y="455"/>
                    </a:lnTo>
                    <a:lnTo>
                      <a:pt x="2" y="454"/>
                    </a:lnTo>
                    <a:lnTo>
                      <a:pt x="2" y="452"/>
                    </a:lnTo>
                    <a:lnTo>
                      <a:pt x="0" y="451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tx1"/>
              </a:solidFill>
              <a:ln w="635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3" name="Freeform 690"/>
              <p:cNvSpPr>
                <a:spLocks/>
              </p:cNvSpPr>
              <p:nvPr/>
            </p:nvSpPr>
            <p:spPr bwMode="auto">
              <a:xfrm>
                <a:off x="1880" y="4782"/>
                <a:ext cx="129" cy="368"/>
              </a:xfrm>
              <a:custGeom>
                <a:avLst/>
                <a:gdLst>
                  <a:gd name="T0" fmla="*/ 1506 w 111"/>
                  <a:gd name="T1" fmla="*/ 4 h 418"/>
                  <a:gd name="T2" fmla="*/ 724 w 111"/>
                  <a:gd name="T3" fmla="*/ 0 h 418"/>
                  <a:gd name="T4" fmla="*/ 724 w 111"/>
                  <a:gd name="T5" fmla="*/ 6 h 418"/>
                  <a:gd name="T6" fmla="*/ 292 w 111"/>
                  <a:gd name="T7" fmla="*/ 4 h 418"/>
                  <a:gd name="T8" fmla="*/ 0 w 111"/>
                  <a:gd name="T9" fmla="*/ 5 h 418"/>
                  <a:gd name="T10" fmla="*/ 0 w 111"/>
                  <a:gd name="T11" fmla="*/ 22 h 418"/>
                  <a:gd name="T12" fmla="*/ 394 w 111"/>
                  <a:gd name="T13" fmla="*/ 28 h 418"/>
                  <a:gd name="T14" fmla="*/ 1839 w 111"/>
                  <a:gd name="T15" fmla="*/ 33 h 418"/>
                  <a:gd name="T16" fmla="*/ 2237 w 111"/>
                  <a:gd name="T17" fmla="*/ 28 h 418"/>
                  <a:gd name="T18" fmla="*/ 2237 w 111"/>
                  <a:gd name="T19" fmla="*/ 12 h 418"/>
                  <a:gd name="T20" fmla="*/ 1933 w 111"/>
                  <a:gd name="T21" fmla="*/ 10 h 418"/>
                  <a:gd name="T22" fmla="*/ 1506 w 111"/>
                  <a:gd name="T23" fmla="*/ 9 h 418"/>
                  <a:gd name="T24" fmla="*/ 1506 w 111"/>
                  <a:gd name="T25" fmla="*/ 4 h 41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11"/>
                  <a:gd name="T40" fmla="*/ 0 h 418"/>
                  <a:gd name="T41" fmla="*/ 111 w 111"/>
                  <a:gd name="T42" fmla="*/ 418 h 418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11" h="418">
                    <a:moveTo>
                      <a:pt x="75" y="32"/>
                    </a:moveTo>
                    <a:lnTo>
                      <a:pt x="36" y="0"/>
                    </a:lnTo>
                    <a:lnTo>
                      <a:pt x="36" y="74"/>
                    </a:lnTo>
                    <a:lnTo>
                      <a:pt x="14" y="58"/>
                    </a:lnTo>
                    <a:lnTo>
                      <a:pt x="0" y="65"/>
                    </a:lnTo>
                    <a:lnTo>
                      <a:pt x="0" y="272"/>
                    </a:lnTo>
                    <a:lnTo>
                      <a:pt x="19" y="362"/>
                    </a:lnTo>
                    <a:lnTo>
                      <a:pt x="92" y="418"/>
                    </a:lnTo>
                    <a:lnTo>
                      <a:pt x="111" y="360"/>
                    </a:lnTo>
                    <a:lnTo>
                      <a:pt x="111" y="151"/>
                    </a:lnTo>
                    <a:lnTo>
                      <a:pt x="96" y="122"/>
                    </a:lnTo>
                    <a:lnTo>
                      <a:pt x="75" y="105"/>
                    </a:lnTo>
                    <a:lnTo>
                      <a:pt x="75" y="32"/>
                    </a:lnTo>
                    <a:close/>
                  </a:path>
                </a:pathLst>
              </a:custGeom>
              <a:solidFill>
                <a:srgbClr val="FFCC99"/>
              </a:solidFill>
              <a:ln w="952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60" name="AutoShape 691"/>
            <p:cNvSpPr>
              <a:spLocks noChangeArrowheads="1"/>
            </p:cNvSpPr>
            <p:nvPr/>
          </p:nvSpPr>
          <p:spPr bwMode="auto">
            <a:xfrm>
              <a:off x="2064" y="5088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81" name="Group 692"/>
          <p:cNvGrpSpPr>
            <a:grpSpLocks/>
          </p:cNvGrpSpPr>
          <p:nvPr/>
        </p:nvGrpSpPr>
        <p:grpSpPr bwMode="auto">
          <a:xfrm flipH="1">
            <a:off x="3505200" y="8486775"/>
            <a:ext cx="309563" cy="688975"/>
            <a:chOff x="1632" y="4128"/>
            <a:chExt cx="147" cy="356"/>
          </a:xfrm>
        </p:grpSpPr>
        <p:sp>
          <p:nvSpPr>
            <p:cNvPr id="3454" name="Line 693"/>
            <p:cNvSpPr>
              <a:spLocks noChangeShapeType="1"/>
            </p:cNvSpPr>
            <p:nvPr/>
          </p:nvSpPr>
          <p:spPr bwMode="auto">
            <a:xfrm>
              <a:off x="1644" y="4294"/>
              <a:ext cx="0" cy="1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5" name="Line 694"/>
            <p:cNvSpPr>
              <a:spLocks noChangeShapeType="1"/>
            </p:cNvSpPr>
            <p:nvPr/>
          </p:nvSpPr>
          <p:spPr bwMode="auto">
            <a:xfrm>
              <a:off x="1770" y="4272"/>
              <a:ext cx="0" cy="1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6" name="Freeform 695"/>
            <p:cNvSpPr>
              <a:spLocks/>
            </p:cNvSpPr>
            <p:nvPr/>
          </p:nvSpPr>
          <p:spPr bwMode="auto">
            <a:xfrm>
              <a:off x="1632" y="4128"/>
              <a:ext cx="147" cy="280"/>
            </a:xfrm>
            <a:custGeom>
              <a:avLst/>
              <a:gdLst>
                <a:gd name="T0" fmla="*/ 2 w 192"/>
                <a:gd name="T1" fmla="*/ 1 h 424"/>
                <a:gd name="T2" fmla="*/ 2 w 192"/>
                <a:gd name="T3" fmla="*/ 0 h 424"/>
                <a:gd name="T4" fmla="*/ 2 w 192"/>
                <a:gd name="T5" fmla="*/ 1 h 424"/>
                <a:gd name="T6" fmla="*/ 2 w 192"/>
                <a:gd name="T7" fmla="*/ 1 h 424"/>
                <a:gd name="T8" fmla="*/ 2 w 192"/>
                <a:gd name="T9" fmla="*/ 1 h 424"/>
                <a:gd name="T10" fmla="*/ 2 w 192"/>
                <a:gd name="T11" fmla="*/ 1 h 424"/>
                <a:gd name="T12" fmla="*/ 2 w 192"/>
                <a:gd name="T13" fmla="*/ 1 h 424"/>
                <a:gd name="T14" fmla="*/ 2 w 192"/>
                <a:gd name="T15" fmla="*/ 1 h 424"/>
                <a:gd name="T16" fmla="*/ 0 w 192"/>
                <a:gd name="T17" fmla="*/ 1 h 424"/>
                <a:gd name="T18" fmla="*/ 0 w 192"/>
                <a:gd name="T19" fmla="*/ 1 h 424"/>
                <a:gd name="T20" fmla="*/ 2 w 192"/>
                <a:gd name="T21" fmla="*/ 1 h 424"/>
                <a:gd name="T22" fmla="*/ 2 w 192"/>
                <a:gd name="T23" fmla="*/ 1 h 424"/>
                <a:gd name="T24" fmla="*/ 2 w 192"/>
                <a:gd name="T25" fmla="*/ 1 h 42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92"/>
                <a:gd name="T40" fmla="*/ 0 h 424"/>
                <a:gd name="T41" fmla="*/ 192 w 192"/>
                <a:gd name="T42" fmla="*/ 424 h 42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92" h="424">
                  <a:moveTo>
                    <a:pt x="64" y="20"/>
                  </a:moveTo>
                  <a:lnTo>
                    <a:pt x="140" y="0"/>
                  </a:lnTo>
                  <a:lnTo>
                    <a:pt x="140" y="76"/>
                  </a:lnTo>
                  <a:lnTo>
                    <a:pt x="168" y="80"/>
                  </a:lnTo>
                  <a:lnTo>
                    <a:pt x="192" y="100"/>
                  </a:lnTo>
                  <a:lnTo>
                    <a:pt x="192" y="316"/>
                  </a:lnTo>
                  <a:lnTo>
                    <a:pt x="164" y="388"/>
                  </a:lnTo>
                  <a:lnTo>
                    <a:pt x="44" y="424"/>
                  </a:lnTo>
                  <a:lnTo>
                    <a:pt x="0" y="360"/>
                  </a:lnTo>
                  <a:lnTo>
                    <a:pt x="0" y="144"/>
                  </a:lnTo>
                  <a:lnTo>
                    <a:pt x="32" y="108"/>
                  </a:lnTo>
                  <a:lnTo>
                    <a:pt x="68" y="96"/>
                  </a:lnTo>
                  <a:lnTo>
                    <a:pt x="68" y="12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57" name="Freeform 696"/>
            <p:cNvSpPr>
              <a:spLocks/>
            </p:cNvSpPr>
            <p:nvPr/>
          </p:nvSpPr>
          <p:spPr bwMode="auto">
            <a:xfrm>
              <a:off x="1632" y="4197"/>
              <a:ext cx="55" cy="209"/>
            </a:xfrm>
            <a:custGeom>
              <a:avLst/>
              <a:gdLst>
                <a:gd name="T0" fmla="*/ 2 w 72"/>
                <a:gd name="T1" fmla="*/ 0 h 318"/>
                <a:gd name="T2" fmla="*/ 2 w 72"/>
                <a:gd name="T3" fmla="*/ 1 h 318"/>
                <a:gd name="T4" fmla="*/ 2 w 72"/>
                <a:gd name="T5" fmla="*/ 1 h 318"/>
                <a:gd name="T6" fmla="*/ 0 w 72"/>
                <a:gd name="T7" fmla="*/ 1 h 318"/>
                <a:gd name="T8" fmla="*/ 2 w 72"/>
                <a:gd name="T9" fmla="*/ 1 h 318"/>
                <a:gd name="T10" fmla="*/ 2 w 72"/>
                <a:gd name="T11" fmla="*/ 1 h 318"/>
                <a:gd name="T12" fmla="*/ 2 w 72"/>
                <a:gd name="T13" fmla="*/ 0 h 31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2"/>
                <a:gd name="T22" fmla="*/ 0 h 318"/>
                <a:gd name="T23" fmla="*/ 72 w 72"/>
                <a:gd name="T24" fmla="*/ 318 h 31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2" h="318">
                  <a:moveTo>
                    <a:pt x="69" y="0"/>
                  </a:moveTo>
                  <a:lnTo>
                    <a:pt x="72" y="315"/>
                  </a:lnTo>
                  <a:lnTo>
                    <a:pt x="48" y="318"/>
                  </a:lnTo>
                  <a:lnTo>
                    <a:pt x="0" y="255"/>
                  </a:lnTo>
                  <a:lnTo>
                    <a:pt x="3" y="48"/>
                  </a:lnTo>
                  <a:lnTo>
                    <a:pt x="30" y="12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8" name="Freeform 697"/>
            <p:cNvSpPr>
              <a:spLocks/>
            </p:cNvSpPr>
            <p:nvPr/>
          </p:nvSpPr>
          <p:spPr bwMode="auto">
            <a:xfrm>
              <a:off x="1740" y="4183"/>
              <a:ext cx="39" cy="203"/>
            </a:xfrm>
            <a:custGeom>
              <a:avLst/>
              <a:gdLst>
                <a:gd name="T0" fmla="*/ 0 w 51"/>
                <a:gd name="T1" fmla="*/ 0 h 309"/>
                <a:gd name="T2" fmla="*/ 0 w 51"/>
                <a:gd name="T3" fmla="*/ 1 h 309"/>
                <a:gd name="T4" fmla="*/ 2 w 51"/>
                <a:gd name="T5" fmla="*/ 1 h 309"/>
                <a:gd name="T6" fmla="*/ 2 w 51"/>
                <a:gd name="T7" fmla="*/ 1 h 309"/>
                <a:gd name="T8" fmla="*/ 2 w 51"/>
                <a:gd name="T9" fmla="*/ 1 h 309"/>
                <a:gd name="T10" fmla="*/ 2 w 51"/>
                <a:gd name="T11" fmla="*/ 0 h 309"/>
                <a:gd name="T12" fmla="*/ 0 w 51"/>
                <a:gd name="T13" fmla="*/ 0 h 30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1"/>
                <a:gd name="T22" fmla="*/ 0 h 309"/>
                <a:gd name="T23" fmla="*/ 51 w 51"/>
                <a:gd name="T24" fmla="*/ 309 h 30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1" h="309">
                  <a:moveTo>
                    <a:pt x="0" y="0"/>
                  </a:moveTo>
                  <a:lnTo>
                    <a:pt x="0" y="309"/>
                  </a:lnTo>
                  <a:lnTo>
                    <a:pt x="21" y="303"/>
                  </a:lnTo>
                  <a:lnTo>
                    <a:pt x="51" y="231"/>
                  </a:lnTo>
                  <a:lnTo>
                    <a:pt x="48" y="24"/>
                  </a:lnTo>
                  <a:lnTo>
                    <a:pt x="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82" name="Group 698"/>
          <p:cNvGrpSpPr>
            <a:grpSpLocks/>
          </p:cNvGrpSpPr>
          <p:nvPr/>
        </p:nvGrpSpPr>
        <p:grpSpPr bwMode="auto">
          <a:xfrm>
            <a:off x="850900" y="8826500"/>
            <a:ext cx="561975" cy="736600"/>
            <a:chOff x="600" y="5464"/>
            <a:chExt cx="354" cy="464"/>
          </a:xfrm>
        </p:grpSpPr>
        <p:grpSp>
          <p:nvGrpSpPr>
            <p:cNvPr id="3450" name="Group 699"/>
            <p:cNvGrpSpPr>
              <a:grpSpLocks/>
            </p:cNvGrpSpPr>
            <p:nvPr/>
          </p:nvGrpSpPr>
          <p:grpSpPr bwMode="auto">
            <a:xfrm rot="-1907707">
              <a:off x="600" y="5559"/>
              <a:ext cx="171" cy="297"/>
              <a:chOff x="4034" y="3453"/>
              <a:chExt cx="277" cy="517"/>
            </a:xfrm>
          </p:grpSpPr>
          <p:sp>
            <p:nvSpPr>
              <p:cNvPr id="3452" name="Freeform 700"/>
              <p:cNvSpPr>
                <a:spLocks/>
              </p:cNvSpPr>
              <p:nvPr/>
            </p:nvSpPr>
            <p:spPr bwMode="auto">
              <a:xfrm>
                <a:off x="4034" y="3453"/>
                <a:ext cx="277" cy="517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3" name="Freeform 701"/>
              <p:cNvSpPr>
                <a:spLocks/>
              </p:cNvSpPr>
              <p:nvPr/>
            </p:nvSpPr>
            <p:spPr bwMode="auto">
              <a:xfrm>
                <a:off x="4086" y="3590"/>
                <a:ext cx="220" cy="376"/>
              </a:xfrm>
              <a:custGeom>
                <a:avLst/>
                <a:gdLst>
                  <a:gd name="T0" fmla="*/ 219 w 220"/>
                  <a:gd name="T1" fmla="*/ 0 h 376"/>
                  <a:gd name="T2" fmla="*/ 219 w 220"/>
                  <a:gd name="T3" fmla="*/ 276 h 376"/>
                  <a:gd name="T4" fmla="*/ 170 w 220"/>
                  <a:gd name="T5" fmla="*/ 375 h 376"/>
                  <a:gd name="T6" fmla="*/ 0 w 220"/>
                  <a:gd name="T7" fmla="*/ 375 h 376"/>
                  <a:gd name="T8" fmla="*/ 219 w 220"/>
                  <a:gd name="T9" fmla="*/ 0 h 3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0"/>
                  <a:gd name="T16" fmla="*/ 0 h 376"/>
                  <a:gd name="T17" fmla="*/ 220 w 220"/>
                  <a:gd name="T18" fmla="*/ 376 h 3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0" h="376">
                    <a:moveTo>
                      <a:pt x="219" y="0"/>
                    </a:moveTo>
                    <a:lnTo>
                      <a:pt x="219" y="276"/>
                    </a:lnTo>
                    <a:lnTo>
                      <a:pt x="170" y="375"/>
                    </a:lnTo>
                    <a:lnTo>
                      <a:pt x="0" y="375"/>
                    </a:lnTo>
                    <a:lnTo>
                      <a:pt x="219" y="0"/>
                    </a:lnTo>
                  </a:path>
                </a:pathLst>
              </a:custGeom>
              <a:solidFill>
                <a:schemeClr val="tx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51" name="AutoShape 702"/>
            <p:cNvSpPr>
              <a:spLocks noChangeArrowheads="1"/>
            </p:cNvSpPr>
            <p:nvPr/>
          </p:nvSpPr>
          <p:spPr bwMode="auto">
            <a:xfrm>
              <a:off x="726" y="5464"/>
              <a:ext cx="228" cy="464"/>
            </a:xfrm>
            <a:prstGeom prst="can">
              <a:avLst>
                <a:gd name="adj" fmla="val 50877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83" name="Group 703"/>
          <p:cNvGrpSpPr>
            <a:grpSpLocks/>
          </p:cNvGrpSpPr>
          <p:nvPr/>
        </p:nvGrpSpPr>
        <p:grpSpPr bwMode="auto">
          <a:xfrm>
            <a:off x="3722688" y="7308850"/>
            <a:ext cx="476250" cy="1020763"/>
            <a:chOff x="2345" y="4604"/>
            <a:chExt cx="300" cy="643"/>
          </a:xfrm>
        </p:grpSpPr>
        <p:grpSp>
          <p:nvGrpSpPr>
            <p:cNvPr id="3440" name="Group 704"/>
            <p:cNvGrpSpPr>
              <a:grpSpLocks/>
            </p:cNvGrpSpPr>
            <p:nvPr/>
          </p:nvGrpSpPr>
          <p:grpSpPr bwMode="auto">
            <a:xfrm rot="-305400">
              <a:off x="2345" y="4874"/>
              <a:ext cx="219" cy="294"/>
              <a:chOff x="2351" y="4922"/>
              <a:chExt cx="219" cy="294"/>
            </a:xfrm>
          </p:grpSpPr>
          <p:sp>
            <p:nvSpPr>
              <p:cNvPr id="3448" name="Freeform 705"/>
              <p:cNvSpPr>
                <a:spLocks/>
              </p:cNvSpPr>
              <p:nvPr/>
            </p:nvSpPr>
            <p:spPr bwMode="auto">
              <a:xfrm>
                <a:off x="2351" y="4922"/>
                <a:ext cx="219" cy="291"/>
              </a:xfrm>
              <a:custGeom>
                <a:avLst/>
                <a:gdLst>
                  <a:gd name="T0" fmla="*/ 75 w 219"/>
                  <a:gd name="T1" fmla="*/ 2 h 291"/>
                  <a:gd name="T2" fmla="*/ 21 w 219"/>
                  <a:gd name="T3" fmla="*/ 0 h 291"/>
                  <a:gd name="T4" fmla="*/ 42 w 219"/>
                  <a:gd name="T5" fmla="*/ 53 h 291"/>
                  <a:gd name="T6" fmla="*/ 14 w 219"/>
                  <a:gd name="T7" fmla="*/ 66 h 291"/>
                  <a:gd name="T8" fmla="*/ 0 w 219"/>
                  <a:gd name="T9" fmla="*/ 101 h 291"/>
                  <a:gd name="T10" fmla="*/ 71 w 219"/>
                  <a:gd name="T11" fmla="*/ 244 h 291"/>
                  <a:gd name="T12" fmla="*/ 114 w 219"/>
                  <a:gd name="T13" fmla="*/ 291 h 291"/>
                  <a:gd name="T14" fmla="*/ 210 w 219"/>
                  <a:gd name="T15" fmla="*/ 274 h 291"/>
                  <a:gd name="T16" fmla="*/ 219 w 219"/>
                  <a:gd name="T17" fmla="*/ 220 h 291"/>
                  <a:gd name="T18" fmla="*/ 156 w 219"/>
                  <a:gd name="T19" fmla="*/ 68 h 291"/>
                  <a:gd name="T20" fmla="*/ 135 w 219"/>
                  <a:gd name="T21" fmla="*/ 50 h 291"/>
                  <a:gd name="T22" fmla="*/ 98 w 219"/>
                  <a:gd name="T23" fmla="*/ 52 h 291"/>
                  <a:gd name="T24" fmla="*/ 75 w 219"/>
                  <a:gd name="T25" fmla="*/ 2 h 29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19"/>
                  <a:gd name="T40" fmla="*/ 0 h 291"/>
                  <a:gd name="T41" fmla="*/ 219 w 219"/>
                  <a:gd name="T42" fmla="*/ 291 h 291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19" h="291">
                    <a:moveTo>
                      <a:pt x="75" y="2"/>
                    </a:moveTo>
                    <a:lnTo>
                      <a:pt x="21" y="0"/>
                    </a:lnTo>
                    <a:lnTo>
                      <a:pt x="42" y="53"/>
                    </a:lnTo>
                    <a:lnTo>
                      <a:pt x="14" y="66"/>
                    </a:lnTo>
                    <a:lnTo>
                      <a:pt x="0" y="101"/>
                    </a:lnTo>
                    <a:lnTo>
                      <a:pt x="71" y="244"/>
                    </a:lnTo>
                    <a:lnTo>
                      <a:pt x="114" y="291"/>
                    </a:lnTo>
                    <a:lnTo>
                      <a:pt x="210" y="274"/>
                    </a:lnTo>
                    <a:lnTo>
                      <a:pt x="219" y="220"/>
                    </a:lnTo>
                    <a:lnTo>
                      <a:pt x="156" y="68"/>
                    </a:lnTo>
                    <a:lnTo>
                      <a:pt x="135" y="50"/>
                    </a:lnTo>
                    <a:lnTo>
                      <a:pt x="98" y="52"/>
                    </a:lnTo>
                    <a:lnTo>
                      <a:pt x="75" y="2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9" name="Freeform 706"/>
              <p:cNvSpPr>
                <a:spLocks/>
              </p:cNvSpPr>
              <p:nvPr/>
            </p:nvSpPr>
            <p:spPr bwMode="auto">
              <a:xfrm>
                <a:off x="2466" y="5002"/>
                <a:ext cx="101" cy="214"/>
              </a:xfrm>
              <a:custGeom>
                <a:avLst/>
                <a:gdLst>
                  <a:gd name="T0" fmla="*/ 0 w 101"/>
                  <a:gd name="T1" fmla="*/ 214 h 214"/>
                  <a:gd name="T2" fmla="*/ 92 w 101"/>
                  <a:gd name="T3" fmla="*/ 193 h 214"/>
                  <a:gd name="T4" fmla="*/ 101 w 101"/>
                  <a:gd name="T5" fmla="*/ 142 h 214"/>
                  <a:gd name="T6" fmla="*/ 42 w 101"/>
                  <a:gd name="T7" fmla="*/ 0 h 214"/>
                  <a:gd name="T8" fmla="*/ 0 w 101"/>
                  <a:gd name="T9" fmla="*/ 214 h 2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1"/>
                  <a:gd name="T16" fmla="*/ 0 h 214"/>
                  <a:gd name="T17" fmla="*/ 101 w 101"/>
                  <a:gd name="T18" fmla="*/ 214 h 2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1" h="214">
                    <a:moveTo>
                      <a:pt x="0" y="214"/>
                    </a:moveTo>
                    <a:lnTo>
                      <a:pt x="92" y="193"/>
                    </a:lnTo>
                    <a:lnTo>
                      <a:pt x="101" y="142"/>
                    </a:lnTo>
                    <a:lnTo>
                      <a:pt x="42" y="0"/>
                    </a:lnTo>
                    <a:lnTo>
                      <a:pt x="0" y="214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441" name="Group 707"/>
            <p:cNvGrpSpPr>
              <a:grpSpLocks/>
            </p:cNvGrpSpPr>
            <p:nvPr/>
          </p:nvGrpSpPr>
          <p:grpSpPr bwMode="auto">
            <a:xfrm>
              <a:off x="2504" y="4604"/>
              <a:ext cx="141" cy="516"/>
              <a:chOff x="2640" y="4608"/>
              <a:chExt cx="141" cy="516"/>
            </a:xfrm>
          </p:grpSpPr>
          <p:sp>
            <p:nvSpPr>
              <p:cNvPr id="3443" name="Freeform 708"/>
              <p:cNvSpPr>
                <a:spLocks/>
              </p:cNvSpPr>
              <p:nvPr/>
            </p:nvSpPr>
            <p:spPr bwMode="auto">
              <a:xfrm>
                <a:off x="2771" y="4840"/>
                <a:ext cx="2" cy="284"/>
              </a:xfrm>
              <a:custGeom>
                <a:avLst/>
                <a:gdLst>
                  <a:gd name="T0" fmla="*/ 0 w 1"/>
                  <a:gd name="T1" fmla="*/ 0 h 277"/>
                  <a:gd name="T2" fmla="*/ 1048576 w 1"/>
                  <a:gd name="T3" fmla="*/ 456 h 277"/>
                  <a:gd name="T4" fmla="*/ 0 60000 65536"/>
                  <a:gd name="T5" fmla="*/ 0 60000 65536"/>
                  <a:gd name="T6" fmla="*/ 0 w 1"/>
                  <a:gd name="T7" fmla="*/ 0 h 277"/>
                  <a:gd name="T8" fmla="*/ 1 w 1"/>
                  <a:gd name="T9" fmla="*/ 277 h 27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77">
                    <a:moveTo>
                      <a:pt x="0" y="0"/>
                    </a:moveTo>
                    <a:lnTo>
                      <a:pt x="1" y="277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44" name="Line 709"/>
              <p:cNvSpPr>
                <a:spLocks noChangeShapeType="1"/>
              </p:cNvSpPr>
              <p:nvPr/>
            </p:nvSpPr>
            <p:spPr bwMode="auto">
              <a:xfrm flipH="1">
                <a:off x="2653" y="4824"/>
                <a:ext cx="0" cy="27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445" name="Group 710"/>
              <p:cNvGrpSpPr>
                <a:grpSpLocks/>
              </p:cNvGrpSpPr>
              <p:nvPr/>
            </p:nvGrpSpPr>
            <p:grpSpPr bwMode="auto">
              <a:xfrm>
                <a:off x="2640" y="4608"/>
                <a:ext cx="141" cy="287"/>
                <a:chOff x="2640" y="4608"/>
                <a:chExt cx="141" cy="287"/>
              </a:xfrm>
            </p:grpSpPr>
            <p:sp>
              <p:nvSpPr>
                <p:cNvPr id="3446" name="Freeform 711"/>
                <p:cNvSpPr>
                  <a:spLocks/>
                </p:cNvSpPr>
                <p:nvPr/>
              </p:nvSpPr>
              <p:spPr bwMode="auto">
                <a:xfrm flipH="1">
                  <a:off x="2640" y="4608"/>
                  <a:ext cx="141" cy="287"/>
                </a:xfrm>
                <a:custGeom>
                  <a:avLst/>
                  <a:gdLst>
                    <a:gd name="T0" fmla="*/ 1 w 192"/>
                    <a:gd name="T1" fmla="*/ 1 h 424"/>
                    <a:gd name="T2" fmla="*/ 1 w 192"/>
                    <a:gd name="T3" fmla="*/ 0 h 424"/>
                    <a:gd name="T4" fmla="*/ 1 w 192"/>
                    <a:gd name="T5" fmla="*/ 1 h 424"/>
                    <a:gd name="T6" fmla="*/ 1 w 192"/>
                    <a:gd name="T7" fmla="*/ 1 h 424"/>
                    <a:gd name="T8" fmla="*/ 1 w 192"/>
                    <a:gd name="T9" fmla="*/ 1 h 424"/>
                    <a:gd name="T10" fmla="*/ 1 w 192"/>
                    <a:gd name="T11" fmla="*/ 1 h 424"/>
                    <a:gd name="T12" fmla="*/ 1 w 192"/>
                    <a:gd name="T13" fmla="*/ 1 h 424"/>
                    <a:gd name="T14" fmla="*/ 1 w 192"/>
                    <a:gd name="T15" fmla="*/ 1 h 424"/>
                    <a:gd name="T16" fmla="*/ 0 w 192"/>
                    <a:gd name="T17" fmla="*/ 1 h 424"/>
                    <a:gd name="T18" fmla="*/ 0 w 192"/>
                    <a:gd name="T19" fmla="*/ 1 h 424"/>
                    <a:gd name="T20" fmla="*/ 1 w 192"/>
                    <a:gd name="T21" fmla="*/ 1 h 424"/>
                    <a:gd name="T22" fmla="*/ 1 w 192"/>
                    <a:gd name="T23" fmla="*/ 1 h 424"/>
                    <a:gd name="T24" fmla="*/ 1 w 192"/>
                    <a:gd name="T25" fmla="*/ 1 h 42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92"/>
                    <a:gd name="T40" fmla="*/ 0 h 424"/>
                    <a:gd name="T41" fmla="*/ 192 w 192"/>
                    <a:gd name="T42" fmla="*/ 424 h 42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92" h="424">
                      <a:moveTo>
                        <a:pt x="64" y="20"/>
                      </a:moveTo>
                      <a:lnTo>
                        <a:pt x="140" y="0"/>
                      </a:lnTo>
                      <a:lnTo>
                        <a:pt x="140" y="76"/>
                      </a:lnTo>
                      <a:lnTo>
                        <a:pt x="168" y="80"/>
                      </a:lnTo>
                      <a:lnTo>
                        <a:pt x="192" y="100"/>
                      </a:lnTo>
                      <a:lnTo>
                        <a:pt x="192" y="316"/>
                      </a:lnTo>
                      <a:lnTo>
                        <a:pt x="164" y="388"/>
                      </a:lnTo>
                      <a:lnTo>
                        <a:pt x="44" y="424"/>
                      </a:lnTo>
                      <a:lnTo>
                        <a:pt x="0" y="360"/>
                      </a:lnTo>
                      <a:lnTo>
                        <a:pt x="0" y="144"/>
                      </a:lnTo>
                      <a:lnTo>
                        <a:pt x="32" y="108"/>
                      </a:lnTo>
                      <a:lnTo>
                        <a:pt x="68" y="96"/>
                      </a:lnTo>
                      <a:lnTo>
                        <a:pt x="68" y="12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47" name="Freeform 712"/>
                <p:cNvSpPr>
                  <a:spLocks/>
                </p:cNvSpPr>
                <p:nvPr/>
              </p:nvSpPr>
              <p:spPr bwMode="auto">
                <a:xfrm>
                  <a:off x="2640" y="4801"/>
                  <a:ext cx="141" cy="94"/>
                </a:xfrm>
                <a:custGeom>
                  <a:avLst/>
                  <a:gdLst>
                    <a:gd name="T0" fmla="*/ 0 w 117"/>
                    <a:gd name="T1" fmla="*/ 0 h 78"/>
                    <a:gd name="T2" fmla="*/ 4895 w 117"/>
                    <a:gd name="T3" fmla="*/ 1041 h 78"/>
                    <a:gd name="T4" fmla="*/ 4857 w 117"/>
                    <a:gd name="T5" fmla="*/ 1667 h 78"/>
                    <a:gd name="T6" fmla="*/ 3691 w 117"/>
                    <a:gd name="T7" fmla="*/ 3257 h 78"/>
                    <a:gd name="T8" fmla="*/ 689 w 117"/>
                    <a:gd name="T9" fmla="*/ 2421 h 78"/>
                    <a:gd name="T10" fmla="*/ 2 w 117"/>
                    <a:gd name="T11" fmla="*/ 864 h 78"/>
                    <a:gd name="T12" fmla="*/ 0 w 117"/>
                    <a:gd name="T13" fmla="*/ 0 h 7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17"/>
                    <a:gd name="T22" fmla="*/ 0 h 78"/>
                    <a:gd name="T23" fmla="*/ 117 w 117"/>
                    <a:gd name="T24" fmla="*/ 78 h 7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17" h="78">
                      <a:moveTo>
                        <a:pt x="0" y="0"/>
                      </a:moveTo>
                      <a:lnTo>
                        <a:pt x="117" y="25"/>
                      </a:lnTo>
                      <a:lnTo>
                        <a:pt x="116" y="40"/>
                      </a:lnTo>
                      <a:lnTo>
                        <a:pt x="89" y="78"/>
                      </a:lnTo>
                      <a:lnTo>
                        <a:pt x="17" y="58"/>
                      </a:lnTo>
                      <a:lnTo>
                        <a:pt x="2" y="2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442" name="AutoShape 713"/>
            <p:cNvSpPr>
              <a:spLocks noChangeArrowheads="1"/>
            </p:cNvSpPr>
            <p:nvPr/>
          </p:nvSpPr>
          <p:spPr bwMode="auto">
            <a:xfrm>
              <a:off x="2411" y="4834"/>
              <a:ext cx="207" cy="413"/>
            </a:xfrm>
            <a:prstGeom prst="can">
              <a:avLst>
                <a:gd name="adj" fmla="val 49879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84" name="Group 714"/>
          <p:cNvGrpSpPr>
            <a:grpSpLocks/>
          </p:cNvGrpSpPr>
          <p:nvPr/>
        </p:nvGrpSpPr>
        <p:grpSpPr bwMode="auto">
          <a:xfrm>
            <a:off x="4826000" y="6743700"/>
            <a:ext cx="793750" cy="1158875"/>
            <a:chOff x="1488" y="1956"/>
            <a:chExt cx="500" cy="730"/>
          </a:xfrm>
        </p:grpSpPr>
        <p:grpSp>
          <p:nvGrpSpPr>
            <p:cNvPr id="3403" name="Group 715"/>
            <p:cNvGrpSpPr>
              <a:grpSpLocks/>
            </p:cNvGrpSpPr>
            <p:nvPr/>
          </p:nvGrpSpPr>
          <p:grpSpPr bwMode="auto">
            <a:xfrm>
              <a:off x="1578" y="2104"/>
              <a:ext cx="78" cy="274"/>
              <a:chOff x="2574" y="2166"/>
              <a:chExt cx="96" cy="398"/>
            </a:xfrm>
          </p:grpSpPr>
          <p:sp>
            <p:nvSpPr>
              <p:cNvPr id="3433" name="Oval 716"/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4" name="Oval 717"/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5" name="Freeform 718"/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6" name="Rectangle 719"/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7" name="Rectangle 720"/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8" name="Rectangle 721"/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9" name="Rectangle 722"/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404" name="Group 723"/>
            <p:cNvGrpSpPr>
              <a:grpSpLocks/>
            </p:cNvGrpSpPr>
            <p:nvPr/>
          </p:nvGrpSpPr>
          <p:grpSpPr bwMode="auto">
            <a:xfrm>
              <a:off x="1692" y="1956"/>
              <a:ext cx="96" cy="398"/>
              <a:chOff x="2574" y="2166"/>
              <a:chExt cx="96" cy="398"/>
            </a:xfrm>
          </p:grpSpPr>
          <p:sp>
            <p:nvSpPr>
              <p:cNvPr id="3426" name="Oval 724"/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7" name="Oval 725"/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8" name="Freeform 726"/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9" name="Rectangle 727"/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0" name="Rectangle 728"/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1" name="Rectangle 729"/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2" name="Rectangle 730"/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3405" name="Text Box 731"/>
            <p:cNvSpPr txBox="1">
              <a:spLocks noChangeArrowheads="1"/>
            </p:cNvSpPr>
            <p:nvPr/>
          </p:nvSpPr>
          <p:spPr bwMode="auto">
            <a:xfrm>
              <a:off x="1518" y="2590"/>
              <a:ext cx="15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PP1</a:t>
              </a:r>
            </a:p>
          </p:txBody>
        </p:sp>
        <p:sp>
          <p:nvSpPr>
            <p:cNvPr id="3406" name="Text Box 732"/>
            <p:cNvSpPr txBox="1">
              <a:spLocks noChangeArrowheads="1"/>
            </p:cNvSpPr>
            <p:nvPr/>
          </p:nvSpPr>
          <p:spPr bwMode="auto">
            <a:xfrm>
              <a:off x="1790" y="1966"/>
              <a:ext cx="15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PP2</a:t>
              </a:r>
            </a:p>
          </p:txBody>
        </p:sp>
        <p:sp>
          <p:nvSpPr>
            <p:cNvPr id="3407" name="Text Box 733"/>
            <p:cNvSpPr txBox="1">
              <a:spLocks noChangeArrowheads="1"/>
            </p:cNvSpPr>
            <p:nvPr/>
          </p:nvSpPr>
          <p:spPr bwMode="auto">
            <a:xfrm>
              <a:off x="1488" y="1976"/>
              <a:ext cx="20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USP2</a:t>
              </a:r>
            </a:p>
          </p:txBody>
        </p:sp>
        <p:sp>
          <p:nvSpPr>
            <p:cNvPr id="3408" name="Text Box 734"/>
            <p:cNvSpPr txBox="1">
              <a:spLocks noChangeArrowheads="1"/>
            </p:cNvSpPr>
            <p:nvPr/>
          </p:nvSpPr>
          <p:spPr bwMode="auto">
            <a:xfrm>
              <a:off x="1780" y="2326"/>
              <a:ext cx="20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USP1</a:t>
              </a:r>
            </a:p>
          </p:txBody>
        </p:sp>
        <p:sp>
          <p:nvSpPr>
            <p:cNvPr id="3409" name="Text Box 735"/>
            <p:cNvSpPr txBox="1">
              <a:spLocks noChangeArrowheads="1"/>
            </p:cNvSpPr>
            <p:nvPr/>
          </p:nvSpPr>
          <p:spPr bwMode="auto">
            <a:xfrm>
              <a:off x="1812" y="2580"/>
              <a:ext cx="137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T10</a:t>
              </a:r>
            </a:p>
          </p:txBody>
        </p:sp>
        <p:grpSp>
          <p:nvGrpSpPr>
            <p:cNvPr id="3410" name="Group 736"/>
            <p:cNvGrpSpPr>
              <a:grpSpLocks/>
            </p:cNvGrpSpPr>
            <p:nvPr/>
          </p:nvGrpSpPr>
          <p:grpSpPr bwMode="auto">
            <a:xfrm>
              <a:off x="1524" y="2172"/>
              <a:ext cx="96" cy="398"/>
              <a:chOff x="2574" y="2166"/>
              <a:chExt cx="96" cy="398"/>
            </a:xfrm>
          </p:grpSpPr>
          <p:sp>
            <p:nvSpPr>
              <p:cNvPr id="3419" name="Oval 737"/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0" name="Oval 738"/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1" name="Freeform 739"/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2" name="Rectangle 740"/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3" name="Rectangle 741"/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4" name="Rectangle 742"/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5" name="Rectangle 743"/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411" name="Group 744"/>
            <p:cNvGrpSpPr>
              <a:grpSpLocks/>
            </p:cNvGrpSpPr>
            <p:nvPr/>
          </p:nvGrpSpPr>
          <p:grpSpPr bwMode="auto">
            <a:xfrm>
              <a:off x="1668" y="2296"/>
              <a:ext cx="78" cy="274"/>
              <a:chOff x="2574" y="2166"/>
              <a:chExt cx="96" cy="398"/>
            </a:xfrm>
          </p:grpSpPr>
          <p:sp>
            <p:nvSpPr>
              <p:cNvPr id="3412" name="Oval 745"/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3" name="Oval 746"/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4" name="Freeform 747"/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5" name="Rectangle 748"/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6" name="Rectangle 749"/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7" name="Rectangle 750"/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8" name="Rectangle 751"/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3185" name="Group 752"/>
          <p:cNvGrpSpPr>
            <a:grpSpLocks/>
          </p:cNvGrpSpPr>
          <p:nvPr/>
        </p:nvGrpSpPr>
        <p:grpSpPr bwMode="auto">
          <a:xfrm>
            <a:off x="127000" y="7734300"/>
            <a:ext cx="520700" cy="1066800"/>
            <a:chOff x="240" y="4024"/>
            <a:chExt cx="328" cy="822"/>
          </a:xfrm>
        </p:grpSpPr>
        <p:sp>
          <p:nvSpPr>
            <p:cNvPr id="3398" name="Line 753"/>
            <p:cNvSpPr>
              <a:spLocks noChangeShapeType="1"/>
            </p:cNvSpPr>
            <p:nvPr/>
          </p:nvSpPr>
          <p:spPr bwMode="auto">
            <a:xfrm flipH="1">
              <a:off x="332" y="4508"/>
              <a:ext cx="0" cy="28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9" name="Freeform 754"/>
            <p:cNvSpPr>
              <a:spLocks/>
            </p:cNvSpPr>
            <p:nvPr/>
          </p:nvSpPr>
          <p:spPr bwMode="auto">
            <a:xfrm flipH="1">
              <a:off x="288" y="4128"/>
              <a:ext cx="84" cy="416"/>
            </a:xfrm>
            <a:custGeom>
              <a:avLst/>
              <a:gdLst>
                <a:gd name="T0" fmla="*/ 0 w 173"/>
                <a:gd name="T1" fmla="*/ 122 h 375"/>
                <a:gd name="T2" fmla="*/ 0 w 173"/>
                <a:gd name="T3" fmla="*/ 0 h 375"/>
                <a:gd name="T4" fmla="*/ 0 w 173"/>
                <a:gd name="T5" fmla="*/ 532 h 375"/>
                <a:gd name="T6" fmla="*/ 0 w 173"/>
                <a:gd name="T7" fmla="*/ 572 h 375"/>
                <a:gd name="T8" fmla="*/ 0 w 173"/>
                <a:gd name="T9" fmla="*/ 704 h 375"/>
                <a:gd name="T10" fmla="*/ 0 w 173"/>
                <a:gd name="T11" fmla="*/ 2228 h 375"/>
                <a:gd name="T12" fmla="*/ 0 w 173"/>
                <a:gd name="T13" fmla="*/ 2739 h 375"/>
                <a:gd name="T14" fmla="*/ 0 w 173"/>
                <a:gd name="T15" fmla="*/ 2983 h 375"/>
                <a:gd name="T16" fmla="*/ 0 w 173"/>
                <a:gd name="T17" fmla="*/ 2540 h 375"/>
                <a:gd name="T18" fmla="*/ 0 w 173"/>
                <a:gd name="T19" fmla="*/ 1009 h 375"/>
                <a:gd name="T20" fmla="*/ 0 w 173"/>
                <a:gd name="T21" fmla="*/ 770 h 375"/>
                <a:gd name="T22" fmla="*/ 0 w 173"/>
                <a:gd name="T23" fmla="*/ 676 h 375"/>
                <a:gd name="T24" fmla="*/ 0 w 173"/>
                <a:gd name="T25" fmla="*/ 122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D2A5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0" name="Freeform 755"/>
            <p:cNvSpPr>
              <a:spLocks/>
            </p:cNvSpPr>
            <p:nvPr/>
          </p:nvSpPr>
          <p:spPr bwMode="auto">
            <a:xfrm>
              <a:off x="244" y="4730"/>
              <a:ext cx="182" cy="94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94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1" name="Freeform 756"/>
            <p:cNvSpPr>
              <a:spLocks/>
            </p:cNvSpPr>
            <p:nvPr/>
          </p:nvSpPr>
          <p:spPr bwMode="auto">
            <a:xfrm>
              <a:off x="256" y="4714"/>
              <a:ext cx="160" cy="132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13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2" name="Freeform 757"/>
            <p:cNvSpPr>
              <a:spLocks/>
            </p:cNvSpPr>
            <p:nvPr/>
          </p:nvSpPr>
          <p:spPr bwMode="auto">
            <a:xfrm>
              <a:off x="240" y="4024"/>
              <a:ext cx="328" cy="384"/>
            </a:xfrm>
            <a:custGeom>
              <a:avLst/>
              <a:gdLst>
                <a:gd name="T0" fmla="*/ 40 w 328"/>
                <a:gd name="T1" fmla="*/ 152 h 384"/>
                <a:gd name="T2" fmla="*/ 256 w 328"/>
                <a:gd name="T3" fmla="*/ 128 h 384"/>
                <a:gd name="T4" fmla="*/ 200 w 328"/>
                <a:gd name="T5" fmla="*/ 344 h 384"/>
                <a:gd name="T6" fmla="*/ 8 w 328"/>
                <a:gd name="T7" fmla="*/ 288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6" name="Group 758"/>
          <p:cNvGrpSpPr>
            <a:grpSpLocks/>
          </p:cNvGrpSpPr>
          <p:nvPr/>
        </p:nvGrpSpPr>
        <p:grpSpPr bwMode="auto">
          <a:xfrm flipH="1">
            <a:off x="622300" y="7734300"/>
            <a:ext cx="520700" cy="1066800"/>
            <a:chOff x="240" y="4024"/>
            <a:chExt cx="328" cy="822"/>
          </a:xfrm>
        </p:grpSpPr>
        <p:sp>
          <p:nvSpPr>
            <p:cNvPr id="3393" name="Line 759"/>
            <p:cNvSpPr>
              <a:spLocks noChangeShapeType="1"/>
            </p:cNvSpPr>
            <p:nvPr/>
          </p:nvSpPr>
          <p:spPr bwMode="auto">
            <a:xfrm flipH="1">
              <a:off x="332" y="4508"/>
              <a:ext cx="0" cy="28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4" name="Freeform 760"/>
            <p:cNvSpPr>
              <a:spLocks/>
            </p:cNvSpPr>
            <p:nvPr/>
          </p:nvSpPr>
          <p:spPr bwMode="auto">
            <a:xfrm flipH="1">
              <a:off x="288" y="4128"/>
              <a:ext cx="84" cy="416"/>
            </a:xfrm>
            <a:custGeom>
              <a:avLst/>
              <a:gdLst>
                <a:gd name="T0" fmla="*/ 0 w 173"/>
                <a:gd name="T1" fmla="*/ 122 h 375"/>
                <a:gd name="T2" fmla="*/ 0 w 173"/>
                <a:gd name="T3" fmla="*/ 0 h 375"/>
                <a:gd name="T4" fmla="*/ 0 w 173"/>
                <a:gd name="T5" fmla="*/ 532 h 375"/>
                <a:gd name="T6" fmla="*/ 0 w 173"/>
                <a:gd name="T7" fmla="*/ 572 h 375"/>
                <a:gd name="T8" fmla="*/ 0 w 173"/>
                <a:gd name="T9" fmla="*/ 704 h 375"/>
                <a:gd name="T10" fmla="*/ 0 w 173"/>
                <a:gd name="T11" fmla="*/ 2228 h 375"/>
                <a:gd name="T12" fmla="*/ 0 w 173"/>
                <a:gd name="T13" fmla="*/ 2739 h 375"/>
                <a:gd name="T14" fmla="*/ 0 w 173"/>
                <a:gd name="T15" fmla="*/ 2983 h 375"/>
                <a:gd name="T16" fmla="*/ 0 w 173"/>
                <a:gd name="T17" fmla="*/ 2540 h 375"/>
                <a:gd name="T18" fmla="*/ 0 w 173"/>
                <a:gd name="T19" fmla="*/ 1009 h 375"/>
                <a:gd name="T20" fmla="*/ 0 w 173"/>
                <a:gd name="T21" fmla="*/ 770 h 375"/>
                <a:gd name="T22" fmla="*/ 0 w 173"/>
                <a:gd name="T23" fmla="*/ 676 h 375"/>
                <a:gd name="T24" fmla="*/ 0 w 173"/>
                <a:gd name="T25" fmla="*/ 122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D2A5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5" name="Freeform 761"/>
            <p:cNvSpPr>
              <a:spLocks/>
            </p:cNvSpPr>
            <p:nvPr/>
          </p:nvSpPr>
          <p:spPr bwMode="auto">
            <a:xfrm>
              <a:off x="244" y="4730"/>
              <a:ext cx="182" cy="94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94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6" name="Freeform 762"/>
            <p:cNvSpPr>
              <a:spLocks/>
            </p:cNvSpPr>
            <p:nvPr/>
          </p:nvSpPr>
          <p:spPr bwMode="auto">
            <a:xfrm>
              <a:off x="256" y="4714"/>
              <a:ext cx="160" cy="132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13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7" name="Freeform 763"/>
            <p:cNvSpPr>
              <a:spLocks/>
            </p:cNvSpPr>
            <p:nvPr/>
          </p:nvSpPr>
          <p:spPr bwMode="auto">
            <a:xfrm>
              <a:off x="240" y="4024"/>
              <a:ext cx="328" cy="384"/>
            </a:xfrm>
            <a:custGeom>
              <a:avLst/>
              <a:gdLst>
                <a:gd name="T0" fmla="*/ 40 w 328"/>
                <a:gd name="T1" fmla="*/ 152 h 384"/>
                <a:gd name="T2" fmla="*/ 256 w 328"/>
                <a:gd name="T3" fmla="*/ 128 h 384"/>
                <a:gd name="T4" fmla="*/ 200 w 328"/>
                <a:gd name="T5" fmla="*/ 344 h 384"/>
                <a:gd name="T6" fmla="*/ 8 w 328"/>
                <a:gd name="T7" fmla="*/ 288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7" name="Group 764"/>
          <p:cNvGrpSpPr>
            <a:grpSpLocks/>
          </p:cNvGrpSpPr>
          <p:nvPr/>
        </p:nvGrpSpPr>
        <p:grpSpPr bwMode="auto">
          <a:xfrm>
            <a:off x="1981200" y="7734300"/>
            <a:ext cx="520700" cy="1066800"/>
            <a:chOff x="944" y="4320"/>
            <a:chExt cx="328" cy="672"/>
          </a:xfrm>
        </p:grpSpPr>
        <p:sp>
          <p:nvSpPr>
            <p:cNvPr id="3388" name="Line 765"/>
            <p:cNvSpPr>
              <a:spLocks noChangeShapeType="1"/>
            </p:cNvSpPr>
            <p:nvPr/>
          </p:nvSpPr>
          <p:spPr bwMode="auto">
            <a:xfrm flipH="1">
              <a:off x="1036" y="4716"/>
              <a:ext cx="0" cy="23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9" name="Freeform 766"/>
            <p:cNvSpPr>
              <a:spLocks/>
            </p:cNvSpPr>
            <p:nvPr/>
          </p:nvSpPr>
          <p:spPr bwMode="auto">
            <a:xfrm flipH="1">
              <a:off x="992" y="4405"/>
              <a:ext cx="84" cy="340"/>
            </a:xfrm>
            <a:custGeom>
              <a:avLst/>
              <a:gdLst>
                <a:gd name="T0" fmla="*/ 0 w 173"/>
                <a:gd name="T1" fmla="*/ 5 h 375"/>
                <a:gd name="T2" fmla="*/ 0 w 173"/>
                <a:gd name="T3" fmla="*/ 0 h 375"/>
                <a:gd name="T4" fmla="*/ 0 w 173"/>
                <a:gd name="T5" fmla="*/ 10 h 375"/>
                <a:gd name="T6" fmla="*/ 0 w 173"/>
                <a:gd name="T7" fmla="*/ 11 h 375"/>
                <a:gd name="T8" fmla="*/ 0 w 173"/>
                <a:gd name="T9" fmla="*/ 13 h 375"/>
                <a:gd name="T10" fmla="*/ 0 w 173"/>
                <a:gd name="T11" fmla="*/ 40 h 375"/>
                <a:gd name="T12" fmla="*/ 0 w 173"/>
                <a:gd name="T13" fmla="*/ 48 h 375"/>
                <a:gd name="T14" fmla="*/ 0 w 173"/>
                <a:gd name="T15" fmla="*/ 53 h 375"/>
                <a:gd name="T16" fmla="*/ 0 w 173"/>
                <a:gd name="T17" fmla="*/ 44 h 375"/>
                <a:gd name="T18" fmla="*/ 0 w 173"/>
                <a:gd name="T19" fmla="*/ 18 h 375"/>
                <a:gd name="T20" fmla="*/ 0 w 173"/>
                <a:gd name="T21" fmla="*/ 14 h 375"/>
                <a:gd name="T22" fmla="*/ 0 w 173"/>
                <a:gd name="T23" fmla="*/ 13 h 375"/>
                <a:gd name="T24" fmla="*/ 0 w 173"/>
                <a:gd name="T25" fmla="*/ 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0" name="Freeform 767"/>
            <p:cNvSpPr>
              <a:spLocks/>
            </p:cNvSpPr>
            <p:nvPr/>
          </p:nvSpPr>
          <p:spPr bwMode="auto">
            <a:xfrm>
              <a:off x="948" y="4897"/>
              <a:ext cx="182" cy="77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2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1" name="Freeform 768"/>
            <p:cNvSpPr>
              <a:spLocks/>
            </p:cNvSpPr>
            <p:nvPr/>
          </p:nvSpPr>
          <p:spPr bwMode="auto">
            <a:xfrm>
              <a:off x="960" y="4884"/>
              <a:ext cx="160" cy="108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2" name="Freeform 769"/>
            <p:cNvSpPr>
              <a:spLocks/>
            </p:cNvSpPr>
            <p:nvPr/>
          </p:nvSpPr>
          <p:spPr bwMode="auto">
            <a:xfrm>
              <a:off x="944" y="4320"/>
              <a:ext cx="328" cy="314"/>
            </a:xfrm>
            <a:custGeom>
              <a:avLst/>
              <a:gdLst>
                <a:gd name="T0" fmla="*/ 40 w 328"/>
                <a:gd name="T1" fmla="*/ 2 h 384"/>
                <a:gd name="T2" fmla="*/ 256 w 328"/>
                <a:gd name="T3" fmla="*/ 2 h 384"/>
                <a:gd name="T4" fmla="*/ 200 w 328"/>
                <a:gd name="T5" fmla="*/ 6 h 384"/>
                <a:gd name="T6" fmla="*/ 8 w 328"/>
                <a:gd name="T7" fmla="*/ 5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8" name="Group 770"/>
          <p:cNvGrpSpPr>
            <a:grpSpLocks/>
          </p:cNvGrpSpPr>
          <p:nvPr/>
        </p:nvGrpSpPr>
        <p:grpSpPr bwMode="auto">
          <a:xfrm flipH="1">
            <a:off x="1231900" y="7734300"/>
            <a:ext cx="520700" cy="1066800"/>
            <a:chOff x="944" y="4320"/>
            <a:chExt cx="328" cy="672"/>
          </a:xfrm>
        </p:grpSpPr>
        <p:sp>
          <p:nvSpPr>
            <p:cNvPr id="3383" name="Line 771"/>
            <p:cNvSpPr>
              <a:spLocks noChangeShapeType="1"/>
            </p:cNvSpPr>
            <p:nvPr/>
          </p:nvSpPr>
          <p:spPr bwMode="auto">
            <a:xfrm flipH="1">
              <a:off x="1036" y="4716"/>
              <a:ext cx="0" cy="23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" name="Freeform 772"/>
            <p:cNvSpPr>
              <a:spLocks/>
            </p:cNvSpPr>
            <p:nvPr/>
          </p:nvSpPr>
          <p:spPr bwMode="auto">
            <a:xfrm flipH="1">
              <a:off x="992" y="4405"/>
              <a:ext cx="84" cy="340"/>
            </a:xfrm>
            <a:custGeom>
              <a:avLst/>
              <a:gdLst>
                <a:gd name="T0" fmla="*/ 0 w 173"/>
                <a:gd name="T1" fmla="*/ 5 h 375"/>
                <a:gd name="T2" fmla="*/ 0 w 173"/>
                <a:gd name="T3" fmla="*/ 0 h 375"/>
                <a:gd name="T4" fmla="*/ 0 w 173"/>
                <a:gd name="T5" fmla="*/ 10 h 375"/>
                <a:gd name="T6" fmla="*/ 0 w 173"/>
                <a:gd name="T7" fmla="*/ 11 h 375"/>
                <a:gd name="T8" fmla="*/ 0 w 173"/>
                <a:gd name="T9" fmla="*/ 13 h 375"/>
                <a:gd name="T10" fmla="*/ 0 w 173"/>
                <a:gd name="T11" fmla="*/ 40 h 375"/>
                <a:gd name="T12" fmla="*/ 0 w 173"/>
                <a:gd name="T13" fmla="*/ 48 h 375"/>
                <a:gd name="T14" fmla="*/ 0 w 173"/>
                <a:gd name="T15" fmla="*/ 53 h 375"/>
                <a:gd name="T16" fmla="*/ 0 w 173"/>
                <a:gd name="T17" fmla="*/ 44 h 375"/>
                <a:gd name="T18" fmla="*/ 0 w 173"/>
                <a:gd name="T19" fmla="*/ 18 h 375"/>
                <a:gd name="T20" fmla="*/ 0 w 173"/>
                <a:gd name="T21" fmla="*/ 14 h 375"/>
                <a:gd name="T22" fmla="*/ 0 w 173"/>
                <a:gd name="T23" fmla="*/ 13 h 375"/>
                <a:gd name="T24" fmla="*/ 0 w 173"/>
                <a:gd name="T25" fmla="*/ 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5" name="Freeform 773"/>
            <p:cNvSpPr>
              <a:spLocks/>
            </p:cNvSpPr>
            <p:nvPr/>
          </p:nvSpPr>
          <p:spPr bwMode="auto">
            <a:xfrm>
              <a:off x="948" y="4897"/>
              <a:ext cx="182" cy="77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2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6" name="Freeform 774"/>
            <p:cNvSpPr>
              <a:spLocks/>
            </p:cNvSpPr>
            <p:nvPr/>
          </p:nvSpPr>
          <p:spPr bwMode="auto">
            <a:xfrm>
              <a:off x="960" y="4884"/>
              <a:ext cx="160" cy="108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7" name="Freeform 775"/>
            <p:cNvSpPr>
              <a:spLocks/>
            </p:cNvSpPr>
            <p:nvPr/>
          </p:nvSpPr>
          <p:spPr bwMode="auto">
            <a:xfrm>
              <a:off x="944" y="4320"/>
              <a:ext cx="328" cy="314"/>
            </a:xfrm>
            <a:custGeom>
              <a:avLst/>
              <a:gdLst>
                <a:gd name="T0" fmla="*/ 40 w 328"/>
                <a:gd name="T1" fmla="*/ 2 h 384"/>
                <a:gd name="T2" fmla="*/ 256 w 328"/>
                <a:gd name="T3" fmla="*/ 2 h 384"/>
                <a:gd name="T4" fmla="*/ 200 w 328"/>
                <a:gd name="T5" fmla="*/ 6 h 384"/>
                <a:gd name="T6" fmla="*/ 8 w 328"/>
                <a:gd name="T7" fmla="*/ 5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9" name="Group 776"/>
          <p:cNvGrpSpPr>
            <a:grpSpLocks/>
          </p:cNvGrpSpPr>
          <p:nvPr/>
        </p:nvGrpSpPr>
        <p:grpSpPr bwMode="auto">
          <a:xfrm>
            <a:off x="787400" y="4432300"/>
            <a:ext cx="590550" cy="1447800"/>
            <a:chOff x="288" y="4320"/>
            <a:chExt cx="372" cy="912"/>
          </a:xfrm>
        </p:grpSpPr>
        <p:sp>
          <p:nvSpPr>
            <p:cNvPr id="3367" name="Text Box 777"/>
            <p:cNvSpPr txBox="1">
              <a:spLocks noChangeArrowheads="1"/>
            </p:cNvSpPr>
            <p:nvPr/>
          </p:nvSpPr>
          <p:spPr bwMode="auto">
            <a:xfrm>
              <a:off x="300" y="4944"/>
              <a:ext cx="258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288" tIns="18288" rIns="18288" bIns="1828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900" b="1"/>
                <a:t>Out &amp; Back Target</a:t>
              </a:r>
            </a:p>
          </p:txBody>
        </p:sp>
        <p:grpSp>
          <p:nvGrpSpPr>
            <p:cNvPr id="3368" name="Group 778"/>
            <p:cNvGrpSpPr>
              <a:grpSpLocks/>
            </p:cNvGrpSpPr>
            <p:nvPr/>
          </p:nvGrpSpPr>
          <p:grpSpPr bwMode="auto">
            <a:xfrm>
              <a:off x="288" y="4320"/>
              <a:ext cx="372" cy="622"/>
              <a:chOff x="942" y="3219"/>
              <a:chExt cx="372" cy="622"/>
            </a:xfrm>
          </p:grpSpPr>
          <p:grpSp>
            <p:nvGrpSpPr>
              <p:cNvPr id="3369" name="Group 779"/>
              <p:cNvGrpSpPr>
                <a:grpSpLocks/>
              </p:cNvGrpSpPr>
              <p:nvPr/>
            </p:nvGrpSpPr>
            <p:grpSpPr bwMode="auto">
              <a:xfrm>
                <a:off x="942" y="3219"/>
                <a:ext cx="372" cy="585"/>
                <a:chOff x="768" y="3543"/>
                <a:chExt cx="372" cy="585"/>
              </a:xfrm>
            </p:grpSpPr>
            <p:grpSp>
              <p:nvGrpSpPr>
                <p:cNvPr id="3377" name="Group 780"/>
                <p:cNvGrpSpPr>
                  <a:grpSpLocks/>
                </p:cNvGrpSpPr>
                <p:nvPr/>
              </p:nvGrpSpPr>
              <p:grpSpPr bwMode="auto">
                <a:xfrm>
                  <a:off x="768" y="3552"/>
                  <a:ext cx="210" cy="576"/>
                  <a:chOff x="768" y="3552"/>
                  <a:chExt cx="210" cy="576"/>
                </a:xfrm>
              </p:grpSpPr>
              <p:grpSp>
                <p:nvGrpSpPr>
                  <p:cNvPr id="3379" name="Group 781"/>
                  <p:cNvGrpSpPr>
                    <a:grpSpLocks/>
                  </p:cNvGrpSpPr>
                  <p:nvPr/>
                </p:nvGrpSpPr>
                <p:grpSpPr bwMode="auto">
                  <a:xfrm flipH="1">
                    <a:off x="768" y="3829"/>
                    <a:ext cx="210" cy="299"/>
                    <a:chOff x="3273" y="4117"/>
                    <a:chExt cx="210" cy="299"/>
                  </a:xfrm>
                </p:grpSpPr>
                <p:sp>
                  <p:nvSpPr>
                    <p:cNvPr id="3381" name="Freeform 782"/>
                    <p:cNvSpPr>
                      <a:spLocks/>
                    </p:cNvSpPr>
                    <p:nvPr/>
                  </p:nvSpPr>
                  <p:spPr bwMode="auto">
                    <a:xfrm>
                      <a:off x="3273" y="4281"/>
                      <a:ext cx="210" cy="135"/>
                    </a:xfrm>
                    <a:custGeom>
                      <a:avLst/>
                      <a:gdLst>
                        <a:gd name="T0" fmla="*/ 66 w 210"/>
                        <a:gd name="T1" fmla="*/ 0 h 135"/>
                        <a:gd name="T2" fmla="*/ 210 w 210"/>
                        <a:gd name="T3" fmla="*/ 54 h 135"/>
                        <a:gd name="T4" fmla="*/ 132 w 210"/>
                        <a:gd name="T5" fmla="*/ 135 h 135"/>
                        <a:gd name="T6" fmla="*/ 0 w 210"/>
                        <a:gd name="T7" fmla="*/ 63 h 135"/>
                        <a:gd name="T8" fmla="*/ 66 w 210"/>
                        <a:gd name="T9" fmla="*/ 0 h 13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10"/>
                        <a:gd name="T16" fmla="*/ 0 h 135"/>
                        <a:gd name="T17" fmla="*/ 210 w 210"/>
                        <a:gd name="T18" fmla="*/ 135 h 135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10" h="135">
                          <a:moveTo>
                            <a:pt x="66" y="0"/>
                          </a:moveTo>
                          <a:lnTo>
                            <a:pt x="210" y="54"/>
                          </a:lnTo>
                          <a:lnTo>
                            <a:pt x="132" y="135"/>
                          </a:lnTo>
                          <a:lnTo>
                            <a:pt x="0" y="63"/>
                          </a:lnTo>
                          <a:lnTo>
                            <a:pt x="66" y="0"/>
                          </a:lnTo>
                          <a:close/>
                        </a:path>
                      </a:pathLst>
                    </a:custGeom>
                    <a:solidFill>
                      <a:schemeClr val="bg2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82" name="Line 783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385" y="4117"/>
                      <a:ext cx="0" cy="241"/>
                    </a:xfrm>
                    <a:prstGeom prst="line">
                      <a:avLst/>
                    </a:prstGeom>
                    <a:noFill/>
                    <a:ln w="571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3380" name="Freeform 784"/>
                  <p:cNvSpPr>
                    <a:spLocks/>
                  </p:cNvSpPr>
                  <p:nvPr/>
                </p:nvSpPr>
                <p:spPr bwMode="auto">
                  <a:xfrm>
                    <a:off x="803" y="3552"/>
                    <a:ext cx="136" cy="354"/>
                  </a:xfrm>
                  <a:custGeom>
                    <a:avLst/>
                    <a:gdLst>
                      <a:gd name="T0" fmla="*/ 2 w 173"/>
                      <a:gd name="T1" fmla="*/ 8 h 375"/>
                      <a:gd name="T2" fmla="*/ 2 w 173"/>
                      <a:gd name="T3" fmla="*/ 0 h 375"/>
                      <a:gd name="T4" fmla="*/ 2 w 173"/>
                      <a:gd name="T5" fmla="*/ 22 h 375"/>
                      <a:gd name="T6" fmla="*/ 2 w 173"/>
                      <a:gd name="T7" fmla="*/ 23 h 375"/>
                      <a:gd name="T8" fmla="*/ 2 w 173"/>
                      <a:gd name="T9" fmla="*/ 28 h 375"/>
                      <a:gd name="T10" fmla="*/ 2 w 173"/>
                      <a:gd name="T11" fmla="*/ 88 h 375"/>
                      <a:gd name="T12" fmla="*/ 2 w 173"/>
                      <a:gd name="T13" fmla="*/ 109 h 375"/>
                      <a:gd name="T14" fmla="*/ 2 w 173"/>
                      <a:gd name="T15" fmla="*/ 119 h 375"/>
                      <a:gd name="T16" fmla="*/ 0 w 173"/>
                      <a:gd name="T17" fmla="*/ 100 h 375"/>
                      <a:gd name="T18" fmla="*/ 0 w 173"/>
                      <a:gd name="T19" fmla="*/ 40 h 375"/>
                      <a:gd name="T20" fmla="*/ 2 w 173"/>
                      <a:gd name="T21" fmla="*/ 30 h 375"/>
                      <a:gd name="T22" fmla="*/ 2 w 173"/>
                      <a:gd name="T23" fmla="*/ 26 h 375"/>
                      <a:gd name="T24" fmla="*/ 2 w 173"/>
                      <a:gd name="T25" fmla="*/ 8 h 37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73"/>
                      <a:gd name="T40" fmla="*/ 0 h 375"/>
                      <a:gd name="T41" fmla="*/ 173 w 173"/>
                      <a:gd name="T42" fmla="*/ 375 h 37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73" h="375">
                        <a:moveTo>
                          <a:pt x="63" y="15"/>
                        </a:moveTo>
                        <a:lnTo>
                          <a:pt x="126" y="0"/>
                        </a:lnTo>
                        <a:lnTo>
                          <a:pt x="126" y="67"/>
                        </a:lnTo>
                        <a:lnTo>
                          <a:pt x="151" y="71"/>
                        </a:lnTo>
                        <a:lnTo>
                          <a:pt x="173" y="88"/>
                        </a:lnTo>
                        <a:lnTo>
                          <a:pt x="173" y="279"/>
                        </a:lnTo>
                        <a:lnTo>
                          <a:pt x="148" y="343"/>
                        </a:lnTo>
                        <a:lnTo>
                          <a:pt x="40" y="375"/>
                        </a:lnTo>
                        <a:lnTo>
                          <a:pt x="0" y="318"/>
                        </a:lnTo>
                        <a:lnTo>
                          <a:pt x="0" y="127"/>
                        </a:lnTo>
                        <a:lnTo>
                          <a:pt x="29" y="96"/>
                        </a:lnTo>
                        <a:lnTo>
                          <a:pt x="61" y="85"/>
                        </a:lnTo>
                        <a:lnTo>
                          <a:pt x="62" y="15"/>
                        </a:lnTo>
                      </a:path>
                    </a:pathLst>
                  </a:custGeom>
                  <a:solidFill>
                    <a:srgbClr val="FFD2A5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378" name="Freeform 785"/>
                <p:cNvSpPr>
                  <a:spLocks/>
                </p:cNvSpPr>
                <p:nvPr/>
              </p:nvSpPr>
              <p:spPr bwMode="auto">
                <a:xfrm>
                  <a:off x="912" y="3543"/>
                  <a:ext cx="228" cy="249"/>
                </a:xfrm>
                <a:custGeom>
                  <a:avLst/>
                  <a:gdLst>
                    <a:gd name="T0" fmla="*/ 0 w 228"/>
                    <a:gd name="T1" fmla="*/ 12 h 249"/>
                    <a:gd name="T2" fmla="*/ 168 w 228"/>
                    <a:gd name="T3" fmla="*/ 39 h 249"/>
                    <a:gd name="T4" fmla="*/ 192 w 228"/>
                    <a:gd name="T5" fmla="*/ 249 h 249"/>
                    <a:gd name="T6" fmla="*/ 0 60000 65536"/>
                    <a:gd name="T7" fmla="*/ 0 60000 65536"/>
                    <a:gd name="T8" fmla="*/ 0 60000 65536"/>
                    <a:gd name="T9" fmla="*/ 0 w 228"/>
                    <a:gd name="T10" fmla="*/ 0 h 249"/>
                    <a:gd name="T11" fmla="*/ 228 w 228"/>
                    <a:gd name="T12" fmla="*/ 249 h 24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28" h="249">
                      <a:moveTo>
                        <a:pt x="0" y="12"/>
                      </a:moveTo>
                      <a:cubicBezTo>
                        <a:pt x="28" y="17"/>
                        <a:pt x="136" y="0"/>
                        <a:pt x="168" y="39"/>
                      </a:cubicBezTo>
                      <a:cubicBezTo>
                        <a:pt x="228" y="102"/>
                        <a:pt x="187" y="205"/>
                        <a:pt x="192" y="249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 type="stealth" w="med" len="med"/>
                  <a:tailEnd type="stealth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70" name="Group 786"/>
              <p:cNvGrpSpPr>
                <a:grpSpLocks/>
              </p:cNvGrpSpPr>
              <p:nvPr/>
            </p:nvGrpSpPr>
            <p:grpSpPr bwMode="auto">
              <a:xfrm flipH="1">
                <a:off x="960" y="3300"/>
                <a:ext cx="140" cy="541"/>
                <a:chOff x="528" y="1344"/>
                <a:chExt cx="140" cy="541"/>
              </a:xfrm>
            </p:grpSpPr>
            <p:grpSp>
              <p:nvGrpSpPr>
                <p:cNvPr id="3371" name="Group 787"/>
                <p:cNvGrpSpPr>
                  <a:grpSpLocks/>
                </p:cNvGrpSpPr>
                <p:nvPr/>
              </p:nvGrpSpPr>
              <p:grpSpPr bwMode="auto">
                <a:xfrm>
                  <a:off x="528" y="1344"/>
                  <a:ext cx="140" cy="541"/>
                  <a:chOff x="366" y="1371"/>
                  <a:chExt cx="140" cy="541"/>
                </a:xfrm>
              </p:grpSpPr>
              <p:sp>
                <p:nvSpPr>
                  <p:cNvPr id="3374" name="Line 78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02" y="1664"/>
                    <a:ext cx="0" cy="24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75" name="Line 78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73" y="1626"/>
                    <a:ext cx="0" cy="24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76" name="Freeform 790"/>
                  <p:cNvSpPr>
                    <a:spLocks/>
                  </p:cNvSpPr>
                  <p:nvPr/>
                </p:nvSpPr>
                <p:spPr bwMode="auto">
                  <a:xfrm flipH="1">
                    <a:off x="366" y="1371"/>
                    <a:ext cx="140" cy="364"/>
                  </a:xfrm>
                  <a:custGeom>
                    <a:avLst/>
                    <a:gdLst>
                      <a:gd name="T0" fmla="*/ 2 w 173"/>
                      <a:gd name="T1" fmla="*/ 15 h 375"/>
                      <a:gd name="T2" fmla="*/ 2 w 173"/>
                      <a:gd name="T3" fmla="*/ 0 h 375"/>
                      <a:gd name="T4" fmla="*/ 2 w 173"/>
                      <a:gd name="T5" fmla="*/ 39 h 375"/>
                      <a:gd name="T6" fmla="*/ 2 w 173"/>
                      <a:gd name="T7" fmla="*/ 41 h 375"/>
                      <a:gd name="T8" fmla="*/ 2 w 173"/>
                      <a:gd name="T9" fmla="*/ 49 h 375"/>
                      <a:gd name="T10" fmla="*/ 2 w 173"/>
                      <a:gd name="T11" fmla="*/ 154 h 375"/>
                      <a:gd name="T12" fmla="*/ 2 w 173"/>
                      <a:gd name="T13" fmla="*/ 190 h 375"/>
                      <a:gd name="T14" fmla="*/ 2 w 173"/>
                      <a:gd name="T15" fmla="*/ 208 h 375"/>
                      <a:gd name="T16" fmla="*/ 0 w 173"/>
                      <a:gd name="T17" fmla="*/ 175 h 375"/>
                      <a:gd name="T18" fmla="*/ 0 w 173"/>
                      <a:gd name="T19" fmla="*/ 71 h 375"/>
                      <a:gd name="T20" fmla="*/ 2 w 173"/>
                      <a:gd name="T21" fmla="*/ 52 h 375"/>
                      <a:gd name="T22" fmla="*/ 2 w 173"/>
                      <a:gd name="T23" fmla="*/ 48 h 375"/>
                      <a:gd name="T24" fmla="*/ 2 w 173"/>
                      <a:gd name="T25" fmla="*/ 15 h 37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73"/>
                      <a:gd name="T40" fmla="*/ 0 h 375"/>
                      <a:gd name="T41" fmla="*/ 173 w 173"/>
                      <a:gd name="T42" fmla="*/ 375 h 37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73" h="375">
                        <a:moveTo>
                          <a:pt x="63" y="15"/>
                        </a:moveTo>
                        <a:lnTo>
                          <a:pt x="126" y="0"/>
                        </a:lnTo>
                        <a:lnTo>
                          <a:pt x="126" y="67"/>
                        </a:lnTo>
                        <a:lnTo>
                          <a:pt x="151" y="71"/>
                        </a:lnTo>
                        <a:lnTo>
                          <a:pt x="173" y="88"/>
                        </a:lnTo>
                        <a:lnTo>
                          <a:pt x="173" y="279"/>
                        </a:lnTo>
                        <a:lnTo>
                          <a:pt x="148" y="343"/>
                        </a:lnTo>
                        <a:lnTo>
                          <a:pt x="40" y="375"/>
                        </a:lnTo>
                        <a:lnTo>
                          <a:pt x="0" y="318"/>
                        </a:lnTo>
                        <a:lnTo>
                          <a:pt x="0" y="127"/>
                        </a:lnTo>
                        <a:lnTo>
                          <a:pt x="29" y="96"/>
                        </a:lnTo>
                        <a:lnTo>
                          <a:pt x="61" y="85"/>
                        </a:lnTo>
                        <a:lnTo>
                          <a:pt x="62" y="15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372" name="Line 791"/>
                <p:cNvSpPr>
                  <a:spLocks noChangeShapeType="1"/>
                </p:cNvSpPr>
                <p:nvPr/>
              </p:nvSpPr>
              <p:spPr bwMode="auto">
                <a:xfrm flipH="1">
                  <a:off x="546" y="1461"/>
                  <a:ext cx="108" cy="20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73" name="Line 792"/>
                <p:cNvSpPr>
                  <a:spLocks noChangeShapeType="1"/>
                </p:cNvSpPr>
                <p:nvPr/>
              </p:nvSpPr>
              <p:spPr bwMode="auto">
                <a:xfrm>
                  <a:off x="546" y="1431"/>
                  <a:ext cx="93" cy="27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190" name="Group 810"/>
          <p:cNvGrpSpPr>
            <a:grpSpLocks/>
          </p:cNvGrpSpPr>
          <p:nvPr/>
        </p:nvGrpSpPr>
        <p:grpSpPr bwMode="auto">
          <a:xfrm>
            <a:off x="5562600" y="9182100"/>
            <a:ext cx="238125" cy="180975"/>
            <a:chOff x="489" y="5382"/>
            <a:chExt cx="150" cy="114"/>
          </a:xfrm>
        </p:grpSpPr>
        <p:grpSp>
          <p:nvGrpSpPr>
            <p:cNvPr id="3361" name="Group 811"/>
            <p:cNvGrpSpPr>
              <a:grpSpLocks/>
            </p:cNvGrpSpPr>
            <p:nvPr/>
          </p:nvGrpSpPr>
          <p:grpSpPr bwMode="auto">
            <a:xfrm>
              <a:off x="489" y="5382"/>
              <a:ext cx="150" cy="114"/>
              <a:chOff x="489" y="5382"/>
              <a:chExt cx="150" cy="114"/>
            </a:xfrm>
          </p:grpSpPr>
          <p:sp>
            <p:nvSpPr>
              <p:cNvPr id="3364" name="Line 812"/>
              <p:cNvSpPr>
                <a:spLocks noChangeShapeType="1"/>
              </p:cNvSpPr>
              <p:nvPr/>
            </p:nvSpPr>
            <p:spPr bwMode="auto">
              <a:xfrm>
                <a:off x="489" y="5439"/>
                <a:ext cx="150" cy="0"/>
              </a:xfrm>
              <a:prstGeom prst="line">
                <a:avLst/>
              </a:prstGeom>
              <a:noFill/>
              <a:ln w="31750">
                <a:solidFill>
                  <a:srgbClr val="00CC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65" name="Line 813"/>
              <p:cNvSpPr>
                <a:spLocks noChangeShapeType="1"/>
              </p:cNvSpPr>
              <p:nvPr/>
            </p:nvSpPr>
            <p:spPr bwMode="auto">
              <a:xfrm>
                <a:off x="636" y="5382"/>
                <a:ext cx="0" cy="11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66" name="Line 814"/>
              <p:cNvSpPr>
                <a:spLocks noChangeShapeType="1"/>
              </p:cNvSpPr>
              <p:nvPr/>
            </p:nvSpPr>
            <p:spPr bwMode="auto">
              <a:xfrm>
                <a:off x="492" y="5382"/>
                <a:ext cx="0" cy="11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62" name="Line 815"/>
            <p:cNvSpPr>
              <a:spLocks noChangeShapeType="1"/>
            </p:cNvSpPr>
            <p:nvPr/>
          </p:nvSpPr>
          <p:spPr bwMode="auto">
            <a:xfrm>
              <a:off x="495" y="5429"/>
              <a:ext cx="1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63" name="Line 816"/>
            <p:cNvSpPr>
              <a:spLocks noChangeShapeType="1"/>
            </p:cNvSpPr>
            <p:nvPr/>
          </p:nvSpPr>
          <p:spPr bwMode="auto">
            <a:xfrm>
              <a:off x="494" y="5450"/>
              <a:ext cx="1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91" name="Group 817"/>
          <p:cNvGrpSpPr>
            <a:grpSpLocks/>
          </p:cNvGrpSpPr>
          <p:nvPr/>
        </p:nvGrpSpPr>
        <p:grpSpPr bwMode="auto">
          <a:xfrm>
            <a:off x="1584325" y="8861425"/>
            <a:ext cx="544513" cy="676275"/>
            <a:chOff x="1946" y="4302"/>
            <a:chExt cx="395" cy="490"/>
          </a:xfrm>
        </p:grpSpPr>
        <p:grpSp>
          <p:nvGrpSpPr>
            <p:cNvPr id="3357" name="Group 818"/>
            <p:cNvGrpSpPr>
              <a:grpSpLocks/>
            </p:cNvGrpSpPr>
            <p:nvPr/>
          </p:nvGrpSpPr>
          <p:grpSpPr bwMode="auto">
            <a:xfrm>
              <a:off x="2124" y="4335"/>
              <a:ext cx="217" cy="401"/>
              <a:chOff x="2124" y="4335"/>
              <a:chExt cx="217" cy="401"/>
            </a:xfrm>
          </p:grpSpPr>
          <p:sp>
            <p:nvSpPr>
              <p:cNvPr id="3359" name="Freeform 819"/>
              <p:cNvSpPr>
                <a:spLocks/>
              </p:cNvSpPr>
              <p:nvPr/>
            </p:nvSpPr>
            <p:spPr bwMode="auto">
              <a:xfrm rot="1478436" flipH="1">
                <a:off x="2156" y="4335"/>
                <a:ext cx="185" cy="399"/>
              </a:xfrm>
              <a:custGeom>
                <a:avLst/>
                <a:gdLst>
                  <a:gd name="T0" fmla="*/ 242 w 173"/>
                  <a:gd name="T1" fmla="*/ 49 h 375"/>
                  <a:gd name="T2" fmla="*/ 479 w 173"/>
                  <a:gd name="T3" fmla="*/ 0 h 375"/>
                  <a:gd name="T4" fmla="*/ 479 w 173"/>
                  <a:gd name="T5" fmla="*/ 234 h 375"/>
                  <a:gd name="T6" fmla="*/ 581 w 173"/>
                  <a:gd name="T7" fmla="*/ 249 h 375"/>
                  <a:gd name="T8" fmla="*/ 665 w 173"/>
                  <a:gd name="T9" fmla="*/ 303 h 375"/>
                  <a:gd name="T10" fmla="*/ 665 w 173"/>
                  <a:gd name="T11" fmla="*/ 965 h 375"/>
                  <a:gd name="T12" fmla="*/ 562 w 173"/>
                  <a:gd name="T13" fmla="*/ 1184 h 375"/>
                  <a:gd name="T14" fmla="*/ 153 w 173"/>
                  <a:gd name="T15" fmla="*/ 1299 h 375"/>
                  <a:gd name="T16" fmla="*/ 0 w 173"/>
                  <a:gd name="T17" fmla="*/ 1102 h 375"/>
                  <a:gd name="T18" fmla="*/ 0 w 173"/>
                  <a:gd name="T19" fmla="*/ 438 h 375"/>
                  <a:gd name="T20" fmla="*/ 109 w 173"/>
                  <a:gd name="T21" fmla="*/ 333 h 375"/>
                  <a:gd name="T22" fmla="*/ 234 w 173"/>
                  <a:gd name="T23" fmla="*/ 294 h 375"/>
                  <a:gd name="T24" fmla="*/ 236 w 173"/>
                  <a:gd name="T25" fmla="*/ 49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60" name="Freeform 820"/>
              <p:cNvSpPr>
                <a:spLocks/>
              </p:cNvSpPr>
              <p:nvPr/>
            </p:nvSpPr>
            <p:spPr bwMode="auto">
              <a:xfrm>
                <a:off x="2124" y="4402"/>
                <a:ext cx="86" cy="334"/>
              </a:xfrm>
              <a:custGeom>
                <a:avLst/>
                <a:gdLst>
                  <a:gd name="T0" fmla="*/ 85 w 86"/>
                  <a:gd name="T1" fmla="*/ 0 h 334"/>
                  <a:gd name="T2" fmla="*/ 86 w 86"/>
                  <a:gd name="T3" fmla="*/ 334 h 334"/>
                  <a:gd name="T4" fmla="*/ 0 w 86"/>
                  <a:gd name="T5" fmla="*/ 257 h 334"/>
                  <a:gd name="T6" fmla="*/ 3 w 86"/>
                  <a:gd name="T7" fmla="*/ 186 h 334"/>
                  <a:gd name="T8" fmla="*/ 85 w 86"/>
                  <a:gd name="T9" fmla="*/ 0 h 3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6"/>
                  <a:gd name="T16" fmla="*/ 0 h 334"/>
                  <a:gd name="T17" fmla="*/ 86 w 86"/>
                  <a:gd name="T18" fmla="*/ 334 h 3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6" h="334">
                    <a:moveTo>
                      <a:pt x="85" y="0"/>
                    </a:moveTo>
                    <a:lnTo>
                      <a:pt x="86" y="334"/>
                    </a:lnTo>
                    <a:lnTo>
                      <a:pt x="0" y="257"/>
                    </a:lnTo>
                    <a:lnTo>
                      <a:pt x="3" y="186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58" name="AutoShape 821"/>
            <p:cNvSpPr>
              <a:spLocks noChangeArrowheads="1"/>
            </p:cNvSpPr>
            <p:nvPr/>
          </p:nvSpPr>
          <p:spPr bwMode="auto">
            <a:xfrm>
              <a:off x="1946" y="4302"/>
              <a:ext cx="268" cy="490"/>
            </a:xfrm>
            <a:prstGeom prst="can">
              <a:avLst>
                <a:gd name="adj" fmla="val 45709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92" name="Group 822"/>
          <p:cNvGrpSpPr>
            <a:grpSpLocks/>
          </p:cNvGrpSpPr>
          <p:nvPr/>
        </p:nvGrpSpPr>
        <p:grpSpPr bwMode="auto">
          <a:xfrm flipH="1">
            <a:off x="136525" y="8826500"/>
            <a:ext cx="561975" cy="736600"/>
            <a:chOff x="600" y="5464"/>
            <a:chExt cx="354" cy="464"/>
          </a:xfrm>
        </p:grpSpPr>
        <p:grpSp>
          <p:nvGrpSpPr>
            <p:cNvPr id="3353" name="Group 823"/>
            <p:cNvGrpSpPr>
              <a:grpSpLocks/>
            </p:cNvGrpSpPr>
            <p:nvPr/>
          </p:nvGrpSpPr>
          <p:grpSpPr bwMode="auto">
            <a:xfrm rot="-1907707">
              <a:off x="600" y="5559"/>
              <a:ext cx="171" cy="297"/>
              <a:chOff x="4034" y="3453"/>
              <a:chExt cx="277" cy="517"/>
            </a:xfrm>
          </p:grpSpPr>
          <p:sp>
            <p:nvSpPr>
              <p:cNvPr id="3355" name="Freeform 824"/>
              <p:cNvSpPr>
                <a:spLocks/>
              </p:cNvSpPr>
              <p:nvPr/>
            </p:nvSpPr>
            <p:spPr bwMode="auto">
              <a:xfrm>
                <a:off x="4034" y="3453"/>
                <a:ext cx="277" cy="517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56" name="Freeform 825"/>
              <p:cNvSpPr>
                <a:spLocks/>
              </p:cNvSpPr>
              <p:nvPr/>
            </p:nvSpPr>
            <p:spPr bwMode="auto">
              <a:xfrm>
                <a:off x="4086" y="3590"/>
                <a:ext cx="220" cy="376"/>
              </a:xfrm>
              <a:custGeom>
                <a:avLst/>
                <a:gdLst>
                  <a:gd name="T0" fmla="*/ 219 w 220"/>
                  <a:gd name="T1" fmla="*/ 0 h 376"/>
                  <a:gd name="T2" fmla="*/ 219 w 220"/>
                  <a:gd name="T3" fmla="*/ 276 h 376"/>
                  <a:gd name="T4" fmla="*/ 170 w 220"/>
                  <a:gd name="T5" fmla="*/ 375 h 376"/>
                  <a:gd name="T6" fmla="*/ 0 w 220"/>
                  <a:gd name="T7" fmla="*/ 375 h 376"/>
                  <a:gd name="T8" fmla="*/ 219 w 220"/>
                  <a:gd name="T9" fmla="*/ 0 h 3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0"/>
                  <a:gd name="T16" fmla="*/ 0 h 376"/>
                  <a:gd name="T17" fmla="*/ 220 w 220"/>
                  <a:gd name="T18" fmla="*/ 376 h 3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0" h="376">
                    <a:moveTo>
                      <a:pt x="219" y="0"/>
                    </a:moveTo>
                    <a:lnTo>
                      <a:pt x="219" y="276"/>
                    </a:lnTo>
                    <a:lnTo>
                      <a:pt x="170" y="375"/>
                    </a:lnTo>
                    <a:lnTo>
                      <a:pt x="0" y="375"/>
                    </a:lnTo>
                    <a:lnTo>
                      <a:pt x="219" y="0"/>
                    </a:lnTo>
                  </a:path>
                </a:pathLst>
              </a:custGeom>
              <a:solidFill>
                <a:schemeClr val="tx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54" name="AutoShape 826"/>
            <p:cNvSpPr>
              <a:spLocks noChangeArrowheads="1"/>
            </p:cNvSpPr>
            <p:nvPr/>
          </p:nvSpPr>
          <p:spPr bwMode="auto">
            <a:xfrm>
              <a:off x="726" y="5464"/>
              <a:ext cx="228" cy="464"/>
            </a:xfrm>
            <a:prstGeom prst="can">
              <a:avLst>
                <a:gd name="adj" fmla="val 50877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93" name="Group 827"/>
          <p:cNvGrpSpPr>
            <a:grpSpLocks/>
          </p:cNvGrpSpPr>
          <p:nvPr/>
        </p:nvGrpSpPr>
        <p:grpSpPr bwMode="auto">
          <a:xfrm>
            <a:off x="28575" y="5734050"/>
            <a:ext cx="885825" cy="765175"/>
            <a:chOff x="18" y="3612"/>
            <a:chExt cx="558" cy="482"/>
          </a:xfrm>
        </p:grpSpPr>
        <p:grpSp>
          <p:nvGrpSpPr>
            <p:cNvPr id="3344" name="Group 828"/>
            <p:cNvGrpSpPr>
              <a:grpSpLocks/>
            </p:cNvGrpSpPr>
            <p:nvPr/>
          </p:nvGrpSpPr>
          <p:grpSpPr bwMode="auto">
            <a:xfrm>
              <a:off x="257" y="3897"/>
              <a:ext cx="69" cy="197"/>
              <a:chOff x="2629" y="4008"/>
              <a:chExt cx="88" cy="222"/>
            </a:xfrm>
          </p:grpSpPr>
          <p:sp>
            <p:nvSpPr>
              <p:cNvPr id="3351" name="Freeform 829"/>
              <p:cNvSpPr>
                <a:spLocks/>
              </p:cNvSpPr>
              <p:nvPr/>
            </p:nvSpPr>
            <p:spPr bwMode="auto">
              <a:xfrm>
                <a:off x="2661" y="4022"/>
                <a:ext cx="24" cy="208"/>
              </a:xfrm>
              <a:custGeom>
                <a:avLst/>
                <a:gdLst>
                  <a:gd name="T0" fmla="*/ 0 w 24"/>
                  <a:gd name="T1" fmla="*/ 207 h 208"/>
                  <a:gd name="T2" fmla="*/ 2 w 24"/>
                  <a:gd name="T3" fmla="*/ 0 h 208"/>
                  <a:gd name="T4" fmla="*/ 24 w 24"/>
                  <a:gd name="T5" fmla="*/ 3 h 208"/>
                  <a:gd name="T6" fmla="*/ 23 w 24"/>
                  <a:gd name="T7" fmla="*/ 208 h 208"/>
                  <a:gd name="T8" fmla="*/ 0 w 24"/>
                  <a:gd name="T9" fmla="*/ 207 h 2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"/>
                  <a:gd name="T16" fmla="*/ 0 h 208"/>
                  <a:gd name="T17" fmla="*/ 24 w 24"/>
                  <a:gd name="T18" fmla="*/ 208 h 2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" h="208">
                    <a:moveTo>
                      <a:pt x="0" y="207"/>
                    </a:moveTo>
                    <a:lnTo>
                      <a:pt x="2" y="0"/>
                    </a:lnTo>
                    <a:lnTo>
                      <a:pt x="24" y="3"/>
                    </a:lnTo>
                    <a:lnTo>
                      <a:pt x="23" y="208"/>
                    </a:lnTo>
                    <a:lnTo>
                      <a:pt x="0" y="207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52" name="Freeform 830"/>
              <p:cNvSpPr>
                <a:spLocks/>
              </p:cNvSpPr>
              <p:nvPr/>
            </p:nvSpPr>
            <p:spPr bwMode="auto">
              <a:xfrm>
                <a:off x="2629" y="4008"/>
                <a:ext cx="88" cy="27"/>
              </a:xfrm>
              <a:custGeom>
                <a:avLst/>
                <a:gdLst>
                  <a:gd name="T0" fmla="*/ 1 w 88"/>
                  <a:gd name="T1" fmla="*/ 27 h 27"/>
                  <a:gd name="T2" fmla="*/ 0 w 88"/>
                  <a:gd name="T3" fmla="*/ 2 h 27"/>
                  <a:gd name="T4" fmla="*/ 88 w 88"/>
                  <a:gd name="T5" fmla="*/ 0 h 27"/>
                  <a:gd name="T6" fmla="*/ 88 w 88"/>
                  <a:gd name="T7" fmla="*/ 27 h 27"/>
                  <a:gd name="T8" fmla="*/ 1 w 88"/>
                  <a:gd name="T9" fmla="*/ 27 h 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8"/>
                  <a:gd name="T16" fmla="*/ 0 h 27"/>
                  <a:gd name="T17" fmla="*/ 88 w 88"/>
                  <a:gd name="T18" fmla="*/ 27 h 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8" h="27">
                    <a:moveTo>
                      <a:pt x="1" y="27"/>
                    </a:moveTo>
                    <a:lnTo>
                      <a:pt x="0" y="2"/>
                    </a:lnTo>
                    <a:lnTo>
                      <a:pt x="88" y="0"/>
                    </a:lnTo>
                    <a:lnTo>
                      <a:pt x="88" y="27"/>
                    </a:lnTo>
                    <a:lnTo>
                      <a:pt x="1" y="27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345" name="Freeform 831"/>
            <p:cNvSpPr>
              <a:spLocks/>
            </p:cNvSpPr>
            <p:nvPr/>
          </p:nvSpPr>
          <p:spPr bwMode="auto">
            <a:xfrm rot="-3760027">
              <a:off x="72" y="3701"/>
              <a:ext cx="163" cy="27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46" name="Freeform 832"/>
            <p:cNvSpPr>
              <a:spLocks/>
            </p:cNvSpPr>
            <p:nvPr/>
          </p:nvSpPr>
          <p:spPr bwMode="auto">
            <a:xfrm>
              <a:off x="156" y="3612"/>
              <a:ext cx="329" cy="178"/>
            </a:xfrm>
            <a:custGeom>
              <a:avLst/>
              <a:gdLst>
                <a:gd name="T0" fmla="*/ 0 w 422"/>
                <a:gd name="T1" fmla="*/ 12 h 200"/>
                <a:gd name="T2" fmla="*/ 2 w 422"/>
                <a:gd name="T3" fmla="*/ 4 h 200"/>
                <a:gd name="T4" fmla="*/ 2 w 422"/>
                <a:gd name="T5" fmla="*/ 19 h 200"/>
                <a:gd name="T6" fmla="*/ 0 60000 65536"/>
                <a:gd name="T7" fmla="*/ 0 60000 65536"/>
                <a:gd name="T8" fmla="*/ 0 60000 65536"/>
                <a:gd name="T9" fmla="*/ 0 w 422"/>
                <a:gd name="T10" fmla="*/ 0 h 200"/>
                <a:gd name="T11" fmla="*/ 422 w 422"/>
                <a:gd name="T12" fmla="*/ 200 h 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2" h="200">
                  <a:moveTo>
                    <a:pt x="0" y="128"/>
                  </a:moveTo>
                  <a:cubicBezTo>
                    <a:pt x="38" y="110"/>
                    <a:pt x="73" y="0"/>
                    <a:pt x="230" y="19"/>
                  </a:cubicBezTo>
                  <a:cubicBezTo>
                    <a:pt x="387" y="38"/>
                    <a:pt x="382" y="162"/>
                    <a:pt x="422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sm"/>
              <a:tailEnd type="stealth" w="med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347" name="Group 833"/>
            <p:cNvGrpSpPr>
              <a:grpSpLocks/>
            </p:cNvGrpSpPr>
            <p:nvPr/>
          </p:nvGrpSpPr>
          <p:grpSpPr bwMode="auto">
            <a:xfrm>
              <a:off x="314" y="3825"/>
              <a:ext cx="262" cy="156"/>
              <a:chOff x="314" y="3825"/>
              <a:chExt cx="262" cy="156"/>
            </a:xfrm>
          </p:grpSpPr>
          <p:sp useBgFill="1">
            <p:nvSpPr>
              <p:cNvPr id="3348" name="Freeform 834"/>
              <p:cNvSpPr>
                <a:spLocks/>
              </p:cNvSpPr>
              <p:nvPr/>
            </p:nvSpPr>
            <p:spPr bwMode="auto">
              <a:xfrm rot="5401025">
                <a:off x="367" y="3772"/>
                <a:ext cx="156" cy="26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49" name="Line 835"/>
              <p:cNvSpPr>
                <a:spLocks noChangeShapeType="1"/>
              </p:cNvSpPr>
              <p:nvPr/>
            </p:nvSpPr>
            <p:spPr bwMode="auto">
              <a:xfrm flipH="1">
                <a:off x="324" y="3855"/>
                <a:ext cx="189" cy="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50" name="Freeform 836"/>
              <p:cNvSpPr>
                <a:spLocks/>
              </p:cNvSpPr>
              <p:nvPr/>
            </p:nvSpPr>
            <p:spPr bwMode="auto">
              <a:xfrm>
                <a:off x="318" y="3858"/>
                <a:ext cx="195" cy="93"/>
              </a:xfrm>
              <a:custGeom>
                <a:avLst/>
                <a:gdLst>
                  <a:gd name="T0" fmla="*/ 0 w 195"/>
                  <a:gd name="T1" fmla="*/ 0 h 93"/>
                  <a:gd name="T2" fmla="*/ 195 w 195"/>
                  <a:gd name="T3" fmla="*/ 93 h 93"/>
                  <a:gd name="T4" fmla="*/ 0 60000 65536"/>
                  <a:gd name="T5" fmla="*/ 0 60000 65536"/>
                  <a:gd name="T6" fmla="*/ 0 w 195"/>
                  <a:gd name="T7" fmla="*/ 0 h 93"/>
                  <a:gd name="T8" fmla="*/ 195 w 195"/>
                  <a:gd name="T9" fmla="*/ 93 h 9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5" h="93">
                    <a:moveTo>
                      <a:pt x="0" y="0"/>
                    </a:moveTo>
                    <a:lnTo>
                      <a:pt x="195" y="93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94" name="Group 837"/>
          <p:cNvGrpSpPr>
            <a:grpSpLocks/>
          </p:cNvGrpSpPr>
          <p:nvPr/>
        </p:nvGrpSpPr>
        <p:grpSpPr bwMode="auto">
          <a:xfrm>
            <a:off x="1085850" y="5819775"/>
            <a:ext cx="857250" cy="952500"/>
            <a:chOff x="684" y="3666"/>
            <a:chExt cx="540" cy="600"/>
          </a:xfrm>
        </p:grpSpPr>
        <p:sp>
          <p:nvSpPr>
            <p:cNvPr id="3310" name="Freeform 838"/>
            <p:cNvSpPr>
              <a:spLocks/>
            </p:cNvSpPr>
            <p:nvPr/>
          </p:nvSpPr>
          <p:spPr bwMode="auto">
            <a:xfrm>
              <a:off x="707" y="3666"/>
              <a:ext cx="517" cy="266"/>
            </a:xfrm>
            <a:custGeom>
              <a:avLst/>
              <a:gdLst>
                <a:gd name="T0" fmla="*/ 0 w 744"/>
                <a:gd name="T1" fmla="*/ 1 h 384"/>
                <a:gd name="T2" fmla="*/ 1 w 744"/>
                <a:gd name="T3" fmla="*/ 1 h 384"/>
                <a:gd name="T4" fmla="*/ 1 w 744"/>
                <a:gd name="T5" fmla="*/ 1 h 384"/>
                <a:gd name="T6" fmla="*/ 1 w 744"/>
                <a:gd name="T7" fmla="*/ 1 h 384"/>
                <a:gd name="T8" fmla="*/ 1 w 744"/>
                <a:gd name="T9" fmla="*/ 1 h 3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44"/>
                <a:gd name="T16" fmla="*/ 0 h 384"/>
                <a:gd name="T17" fmla="*/ 744 w 744"/>
                <a:gd name="T18" fmla="*/ 384 h 3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44" h="384">
                  <a:moveTo>
                    <a:pt x="0" y="216"/>
                  </a:moveTo>
                  <a:cubicBezTo>
                    <a:pt x="34" y="187"/>
                    <a:pt x="125" y="70"/>
                    <a:pt x="204" y="39"/>
                  </a:cubicBezTo>
                  <a:cubicBezTo>
                    <a:pt x="318" y="0"/>
                    <a:pt x="394" y="5"/>
                    <a:pt x="474" y="30"/>
                  </a:cubicBezTo>
                  <a:cubicBezTo>
                    <a:pt x="554" y="55"/>
                    <a:pt x="642" y="108"/>
                    <a:pt x="693" y="183"/>
                  </a:cubicBezTo>
                  <a:cubicBezTo>
                    <a:pt x="744" y="258"/>
                    <a:pt x="722" y="342"/>
                    <a:pt x="729" y="38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311" name="Group 839"/>
            <p:cNvGrpSpPr>
              <a:grpSpLocks/>
            </p:cNvGrpSpPr>
            <p:nvPr/>
          </p:nvGrpSpPr>
          <p:grpSpPr bwMode="auto">
            <a:xfrm>
              <a:off x="684" y="3722"/>
              <a:ext cx="536" cy="544"/>
              <a:chOff x="684" y="3722"/>
              <a:chExt cx="536" cy="544"/>
            </a:xfrm>
          </p:grpSpPr>
          <p:sp>
            <p:nvSpPr>
              <p:cNvPr id="3312" name="Rectangle 840"/>
              <p:cNvSpPr>
                <a:spLocks noChangeArrowheads="1"/>
              </p:cNvSpPr>
              <p:nvPr/>
            </p:nvSpPr>
            <p:spPr bwMode="auto">
              <a:xfrm>
                <a:off x="930" y="3997"/>
                <a:ext cx="17" cy="26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3313" name="Group 841"/>
              <p:cNvGrpSpPr>
                <a:grpSpLocks/>
              </p:cNvGrpSpPr>
              <p:nvPr/>
            </p:nvGrpSpPr>
            <p:grpSpPr bwMode="auto">
              <a:xfrm>
                <a:off x="817" y="3758"/>
                <a:ext cx="311" cy="378"/>
                <a:chOff x="989" y="1932"/>
                <a:chExt cx="448" cy="544"/>
              </a:xfrm>
            </p:grpSpPr>
            <p:sp>
              <p:nvSpPr>
                <p:cNvPr id="3338" name="Freeform 842"/>
                <p:cNvSpPr>
                  <a:spLocks/>
                </p:cNvSpPr>
                <p:nvPr/>
              </p:nvSpPr>
              <p:spPr bwMode="auto">
                <a:xfrm>
                  <a:off x="998" y="2270"/>
                  <a:ext cx="158" cy="198"/>
                </a:xfrm>
                <a:custGeom>
                  <a:avLst/>
                  <a:gdLst>
                    <a:gd name="T0" fmla="*/ 158 w 158"/>
                    <a:gd name="T1" fmla="*/ 4 h 198"/>
                    <a:gd name="T2" fmla="*/ 151 w 158"/>
                    <a:gd name="T3" fmla="*/ 0 h 198"/>
                    <a:gd name="T4" fmla="*/ 0 w 158"/>
                    <a:gd name="T5" fmla="*/ 192 h 198"/>
                    <a:gd name="T6" fmla="*/ 6 w 158"/>
                    <a:gd name="T7" fmla="*/ 198 h 198"/>
                    <a:gd name="T8" fmla="*/ 158 w 158"/>
                    <a:gd name="T9" fmla="*/ 4 h 1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8"/>
                    <a:gd name="T16" fmla="*/ 0 h 198"/>
                    <a:gd name="T17" fmla="*/ 158 w 158"/>
                    <a:gd name="T18" fmla="*/ 198 h 19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8" h="198">
                      <a:moveTo>
                        <a:pt x="158" y="4"/>
                      </a:moveTo>
                      <a:lnTo>
                        <a:pt x="151" y="0"/>
                      </a:lnTo>
                      <a:lnTo>
                        <a:pt x="0" y="192"/>
                      </a:lnTo>
                      <a:lnTo>
                        <a:pt x="6" y="198"/>
                      </a:lnTo>
                      <a:lnTo>
                        <a:pt x="158" y="4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9" name="Freeform 843"/>
                <p:cNvSpPr>
                  <a:spLocks/>
                </p:cNvSpPr>
                <p:nvPr/>
              </p:nvSpPr>
              <p:spPr bwMode="auto">
                <a:xfrm>
                  <a:off x="1232" y="2081"/>
                  <a:ext cx="193" cy="240"/>
                </a:xfrm>
                <a:custGeom>
                  <a:avLst/>
                  <a:gdLst>
                    <a:gd name="T0" fmla="*/ 193 w 193"/>
                    <a:gd name="T1" fmla="*/ 12 h 240"/>
                    <a:gd name="T2" fmla="*/ 178 w 193"/>
                    <a:gd name="T3" fmla="*/ 0 h 240"/>
                    <a:gd name="T4" fmla="*/ 0 w 193"/>
                    <a:gd name="T5" fmla="*/ 228 h 240"/>
                    <a:gd name="T6" fmla="*/ 15 w 193"/>
                    <a:gd name="T7" fmla="*/ 240 h 240"/>
                    <a:gd name="T8" fmla="*/ 193 w 193"/>
                    <a:gd name="T9" fmla="*/ 12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3"/>
                    <a:gd name="T16" fmla="*/ 0 h 240"/>
                    <a:gd name="T17" fmla="*/ 193 w 193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3" h="240">
                      <a:moveTo>
                        <a:pt x="193" y="12"/>
                      </a:moveTo>
                      <a:lnTo>
                        <a:pt x="178" y="0"/>
                      </a:lnTo>
                      <a:lnTo>
                        <a:pt x="0" y="228"/>
                      </a:lnTo>
                      <a:lnTo>
                        <a:pt x="15" y="240"/>
                      </a:lnTo>
                      <a:lnTo>
                        <a:pt x="193" y="12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0" name="Freeform 844"/>
                <p:cNvSpPr>
                  <a:spLocks/>
                </p:cNvSpPr>
                <p:nvPr/>
              </p:nvSpPr>
              <p:spPr bwMode="auto">
                <a:xfrm>
                  <a:off x="1083" y="1969"/>
                  <a:ext cx="192" cy="239"/>
                </a:xfrm>
                <a:custGeom>
                  <a:avLst/>
                  <a:gdLst>
                    <a:gd name="T0" fmla="*/ 192 w 192"/>
                    <a:gd name="T1" fmla="*/ 12 h 239"/>
                    <a:gd name="T2" fmla="*/ 177 w 192"/>
                    <a:gd name="T3" fmla="*/ 0 h 239"/>
                    <a:gd name="T4" fmla="*/ 0 w 192"/>
                    <a:gd name="T5" fmla="*/ 227 h 239"/>
                    <a:gd name="T6" fmla="*/ 14 w 192"/>
                    <a:gd name="T7" fmla="*/ 239 h 239"/>
                    <a:gd name="T8" fmla="*/ 192 w 192"/>
                    <a:gd name="T9" fmla="*/ 12 h 23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2"/>
                    <a:gd name="T16" fmla="*/ 0 h 239"/>
                    <a:gd name="T17" fmla="*/ 192 w 192"/>
                    <a:gd name="T18" fmla="*/ 239 h 23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2" h="239">
                      <a:moveTo>
                        <a:pt x="192" y="12"/>
                      </a:moveTo>
                      <a:lnTo>
                        <a:pt x="177" y="0"/>
                      </a:lnTo>
                      <a:lnTo>
                        <a:pt x="0" y="227"/>
                      </a:lnTo>
                      <a:lnTo>
                        <a:pt x="14" y="239"/>
                      </a:lnTo>
                      <a:lnTo>
                        <a:pt x="192" y="12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1" name="Freeform 845"/>
                <p:cNvSpPr>
                  <a:spLocks/>
                </p:cNvSpPr>
                <p:nvPr/>
              </p:nvSpPr>
              <p:spPr bwMode="auto">
                <a:xfrm>
                  <a:off x="1056" y="2188"/>
                  <a:ext cx="197" cy="161"/>
                </a:xfrm>
                <a:custGeom>
                  <a:avLst/>
                  <a:gdLst>
                    <a:gd name="T0" fmla="*/ 176 w 197"/>
                    <a:gd name="T1" fmla="*/ 161 h 161"/>
                    <a:gd name="T2" fmla="*/ 0 w 197"/>
                    <a:gd name="T3" fmla="*/ 23 h 161"/>
                    <a:gd name="T4" fmla="*/ 21 w 197"/>
                    <a:gd name="T5" fmla="*/ 0 h 161"/>
                    <a:gd name="T6" fmla="*/ 197 w 197"/>
                    <a:gd name="T7" fmla="*/ 138 h 161"/>
                    <a:gd name="T8" fmla="*/ 176 w 197"/>
                    <a:gd name="T9" fmla="*/ 161 h 16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7"/>
                    <a:gd name="T16" fmla="*/ 0 h 161"/>
                    <a:gd name="T17" fmla="*/ 197 w 197"/>
                    <a:gd name="T18" fmla="*/ 161 h 16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7" h="161">
                      <a:moveTo>
                        <a:pt x="176" y="161"/>
                      </a:moveTo>
                      <a:lnTo>
                        <a:pt x="0" y="23"/>
                      </a:lnTo>
                      <a:lnTo>
                        <a:pt x="21" y="0"/>
                      </a:lnTo>
                      <a:lnTo>
                        <a:pt x="197" y="138"/>
                      </a:lnTo>
                      <a:lnTo>
                        <a:pt x="176" y="161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2" name="Freeform 846"/>
                <p:cNvSpPr>
                  <a:spLocks/>
                </p:cNvSpPr>
                <p:nvPr/>
              </p:nvSpPr>
              <p:spPr bwMode="auto">
                <a:xfrm>
                  <a:off x="1125" y="1932"/>
                  <a:ext cx="312" cy="355"/>
                </a:xfrm>
                <a:custGeom>
                  <a:avLst/>
                  <a:gdLst>
                    <a:gd name="T0" fmla="*/ 251 w 312"/>
                    <a:gd name="T1" fmla="*/ 0 h 355"/>
                    <a:gd name="T2" fmla="*/ 312 w 312"/>
                    <a:gd name="T3" fmla="*/ 48 h 355"/>
                    <a:gd name="T4" fmla="*/ 268 w 312"/>
                    <a:gd name="T5" fmla="*/ 105 h 355"/>
                    <a:gd name="T6" fmla="*/ 295 w 312"/>
                    <a:gd name="T7" fmla="*/ 127 h 355"/>
                    <a:gd name="T8" fmla="*/ 302 w 312"/>
                    <a:gd name="T9" fmla="*/ 165 h 355"/>
                    <a:gd name="T10" fmla="*/ 179 w 312"/>
                    <a:gd name="T11" fmla="*/ 323 h 355"/>
                    <a:gd name="T12" fmla="*/ 105 w 312"/>
                    <a:gd name="T13" fmla="*/ 355 h 355"/>
                    <a:gd name="T14" fmla="*/ 0 w 312"/>
                    <a:gd name="T15" fmla="*/ 273 h 355"/>
                    <a:gd name="T16" fmla="*/ 10 w 312"/>
                    <a:gd name="T17" fmla="*/ 190 h 355"/>
                    <a:gd name="T18" fmla="*/ 136 w 312"/>
                    <a:gd name="T19" fmla="*/ 30 h 355"/>
                    <a:gd name="T20" fmla="*/ 179 w 312"/>
                    <a:gd name="T21" fmla="*/ 35 h 355"/>
                    <a:gd name="T22" fmla="*/ 207 w 312"/>
                    <a:gd name="T23" fmla="*/ 56 h 355"/>
                    <a:gd name="T24" fmla="*/ 251 w 312"/>
                    <a:gd name="T25" fmla="*/ 0 h 35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2"/>
                    <a:gd name="T40" fmla="*/ 0 h 355"/>
                    <a:gd name="T41" fmla="*/ 312 w 312"/>
                    <a:gd name="T42" fmla="*/ 355 h 35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2" h="355">
                      <a:moveTo>
                        <a:pt x="251" y="0"/>
                      </a:moveTo>
                      <a:lnTo>
                        <a:pt x="312" y="48"/>
                      </a:lnTo>
                      <a:lnTo>
                        <a:pt x="268" y="105"/>
                      </a:lnTo>
                      <a:lnTo>
                        <a:pt x="295" y="127"/>
                      </a:lnTo>
                      <a:lnTo>
                        <a:pt x="302" y="165"/>
                      </a:lnTo>
                      <a:lnTo>
                        <a:pt x="179" y="323"/>
                      </a:lnTo>
                      <a:lnTo>
                        <a:pt x="105" y="355"/>
                      </a:lnTo>
                      <a:lnTo>
                        <a:pt x="0" y="273"/>
                      </a:lnTo>
                      <a:lnTo>
                        <a:pt x="10" y="190"/>
                      </a:lnTo>
                      <a:lnTo>
                        <a:pt x="136" y="30"/>
                      </a:lnTo>
                      <a:lnTo>
                        <a:pt x="179" y="35"/>
                      </a:lnTo>
                      <a:lnTo>
                        <a:pt x="207" y="56"/>
                      </a:lnTo>
                      <a:lnTo>
                        <a:pt x="251" y="0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3" name="Freeform 847"/>
                <p:cNvSpPr>
                  <a:spLocks/>
                </p:cNvSpPr>
                <p:nvPr/>
              </p:nvSpPr>
              <p:spPr bwMode="auto">
                <a:xfrm>
                  <a:off x="989" y="2412"/>
                  <a:ext cx="59" cy="64"/>
                </a:xfrm>
                <a:custGeom>
                  <a:avLst/>
                  <a:gdLst>
                    <a:gd name="T0" fmla="*/ 59 w 59"/>
                    <a:gd name="T1" fmla="*/ 19 h 64"/>
                    <a:gd name="T2" fmla="*/ 34 w 59"/>
                    <a:gd name="T3" fmla="*/ 0 h 64"/>
                    <a:gd name="T4" fmla="*/ 0 w 59"/>
                    <a:gd name="T5" fmla="*/ 43 h 64"/>
                    <a:gd name="T6" fmla="*/ 24 w 59"/>
                    <a:gd name="T7" fmla="*/ 64 h 64"/>
                    <a:gd name="T8" fmla="*/ 59 w 59"/>
                    <a:gd name="T9" fmla="*/ 19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9"/>
                    <a:gd name="T16" fmla="*/ 0 h 64"/>
                    <a:gd name="T17" fmla="*/ 59 w 59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9" h="64">
                      <a:moveTo>
                        <a:pt x="59" y="19"/>
                      </a:moveTo>
                      <a:lnTo>
                        <a:pt x="34" y="0"/>
                      </a:lnTo>
                      <a:lnTo>
                        <a:pt x="0" y="43"/>
                      </a:lnTo>
                      <a:lnTo>
                        <a:pt x="24" y="64"/>
                      </a:lnTo>
                      <a:lnTo>
                        <a:pt x="59" y="19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14" name="Group 848"/>
              <p:cNvGrpSpPr>
                <a:grpSpLocks/>
              </p:cNvGrpSpPr>
              <p:nvPr/>
            </p:nvGrpSpPr>
            <p:grpSpPr bwMode="auto">
              <a:xfrm>
                <a:off x="832" y="3722"/>
                <a:ext cx="187" cy="452"/>
                <a:chOff x="1015" y="1859"/>
                <a:chExt cx="270" cy="651"/>
              </a:xfrm>
            </p:grpSpPr>
            <p:sp>
              <p:nvSpPr>
                <p:cNvPr id="3332" name="Freeform 849"/>
                <p:cNvSpPr>
                  <a:spLocks/>
                </p:cNvSpPr>
                <p:nvPr/>
              </p:nvSpPr>
              <p:spPr bwMode="auto">
                <a:xfrm>
                  <a:off x="1167" y="2264"/>
                  <a:ext cx="46" cy="243"/>
                </a:xfrm>
                <a:custGeom>
                  <a:avLst/>
                  <a:gdLst>
                    <a:gd name="T0" fmla="*/ 38 w 46"/>
                    <a:gd name="T1" fmla="*/ 243 h 243"/>
                    <a:gd name="T2" fmla="*/ 46 w 46"/>
                    <a:gd name="T3" fmla="*/ 241 h 243"/>
                    <a:gd name="T4" fmla="*/ 8 w 46"/>
                    <a:gd name="T5" fmla="*/ 0 h 243"/>
                    <a:gd name="T6" fmla="*/ 0 w 46"/>
                    <a:gd name="T7" fmla="*/ 1 h 243"/>
                    <a:gd name="T8" fmla="*/ 38 w 46"/>
                    <a:gd name="T9" fmla="*/ 243 h 2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6"/>
                    <a:gd name="T16" fmla="*/ 0 h 243"/>
                    <a:gd name="T17" fmla="*/ 46 w 46"/>
                    <a:gd name="T18" fmla="*/ 243 h 2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6" h="243">
                      <a:moveTo>
                        <a:pt x="38" y="243"/>
                      </a:moveTo>
                      <a:lnTo>
                        <a:pt x="46" y="241"/>
                      </a:lnTo>
                      <a:lnTo>
                        <a:pt x="8" y="0"/>
                      </a:lnTo>
                      <a:lnTo>
                        <a:pt x="0" y="1"/>
                      </a:lnTo>
                      <a:lnTo>
                        <a:pt x="38" y="243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3" name="Freeform 850"/>
                <p:cNvSpPr>
                  <a:spLocks/>
                </p:cNvSpPr>
                <p:nvPr/>
              </p:nvSpPr>
              <p:spPr bwMode="auto">
                <a:xfrm>
                  <a:off x="1019" y="1974"/>
                  <a:ext cx="65" cy="287"/>
                </a:xfrm>
                <a:custGeom>
                  <a:avLst/>
                  <a:gdLst>
                    <a:gd name="T0" fmla="*/ 46 w 65"/>
                    <a:gd name="T1" fmla="*/ 287 h 287"/>
                    <a:gd name="T2" fmla="*/ 65 w 65"/>
                    <a:gd name="T3" fmla="*/ 285 h 287"/>
                    <a:gd name="T4" fmla="*/ 19 w 65"/>
                    <a:gd name="T5" fmla="*/ 0 h 287"/>
                    <a:gd name="T6" fmla="*/ 0 w 65"/>
                    <a:gd name="T7" fmla="*/ 2 h 287"/>
                    <a:gd name="T8" fmla="*/ 46 w 65"/>
                    <a:gd name="T9" fmla="*/ 287 h 28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5"/>
                    <a:gd name="T16" fmla="*/ 0 h 287"/>
                    <a:gd name="T17" fmla="*/ 65 w 65"/>
                    <a:gd name="T18" fmla="*/ 287 h 28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5" h="287">
                      <a:moveTo>
                        <a:pt x="46" y="287"/>
                      </a:moveTo>
                      <a:lnTo>
                        <a:pt x="65" y="285"/>
                      </a:lnTo>
                      <a:lnTo>
                        <a:pt x="19" y="0"/>
                      </a:lnTo>
                      <a:lnTo>
                        <a:pt x="0" y="2"/>
                      </a:lnTo>
                      <a:lnTo>
                        <a:pt x="46" y="287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4" name="Freeform 851"/>
                <p:cNvSpPr>
                  <a:spLocks/>
                </p:cNvSpPr>
                <p:nvPr/>
              </p:nvSpPr>
              <p:spPr bwMode="auto">
                <a:xfrm>
                  <a:off x="1206" y="1947"/>
                  <a:ext cx="63" cy="289"/>
                </a:xfrm>
                <a:custGeom>
                  <a:avLst/>
                  <a:gdLst>
                    <a:gd name="T0" fmla="*/ 44 w 63"/>
                    <a:gd name="T1" fmla="*/ 289 h 289"/>
                    <a:gd name="T2" fmla="*/ 63 w 63"/>
                    <a:gd name="T3" fmla="*/ 285 h 289"/>
                    <a:gd name="T4" fmla="*/ 18 w 63"/>
                    <a:gd name="T5" fmla="*/ 0 h 289"/>
                    <a:gd name="T6" fmla="*/ 0 w 63"/>
                    <a:gd name="T7" fmla="*/ 4 h 289"/>
                    <a:gd name="T8" fmla="*/ 44 w 63"/>
                    <a:gd name="T9" fmla="*/ 289 h 28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"/>
                    <a:gd name="T16" fmla="*/ 0 h 289"/>
                    <a:gd name="T17" fmla="*/ 63 w 63"/>
                    <a:gd name="T18" fmla="*/ 289 h 28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" h="289">
                      <a:moveTo>
                        <a:pt x="44" y="289"/>
                      </a:moveTo>
                      <a:lnTo>
                        <a:pt x="63" y="285"/>
                      </a:lnTo>
                      <a:lnTo>
                        <a:pt x="18" y="0"/>
                      </a:lnTo>
                      <a:lnTo>
                        <a:pt x="0" y="4"/>
                      </a:lnTo>
                      <a:lnTo>
                        <a:pt x="44" y="289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5" name="Freeform 852"/>
                <p:cNvSpPr>
                  <a:spLocks/>
                </p:cNvSpPr>
                <p:nvPr/>
              </p:nvSpPr>
              <p:spPr bwMode="auto">
                <a:xfrm>
                  <a:off x="1058" y="2229"/>
                  <a:ext cx="227" cy="64"/>
                </a:xfrm>
                <a:custGeom>
                  <a:avLst/>
                  <a:gdLst>
                    <a:gd name="T0" fmla="*/ 7 w 227"/>
                    <a:gd name="T1" fmla="*/ 64 h 64"/>
                    <a:gd name="T2" fmla="*/ 227 w 227"/>
                    <a:gd name="T3" fmla="*/ 29 h 64"/>
                    <a:gd name="T4" fmla="*/ 221 w 227"/>
                    <a:gd name="T5" fmla="*/ 0 h 64"/>
                    <a:gd name="T6" fmla="*/ 0 w 227"/>
                    <a:gd name="T7" fmla="*/ 33 h 64"/>
                    <a:gd name="T8" fmla="*/ 7 w 227"/>
                    <a:gd name="T9" fmla="*/ 64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7"/>
                    <a:gd name="T16" fmla="*/ 0 h 64"/>
                    <a:gd name="T17" fmla="*/ 227 w 227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7" h="64">
                      <a:moveTo>
                        <a:pt x="7" y="64"/>
                      </a:moveTo>
                      <a:lnTo>
                        <a:pt x="227" y="29"/>
                      </a:lnTo>
                      <a:lnTo>
                        <a:pt x="221" y="0"/>
                      </a:lnTo>
                      <a:lnTo>
                        <a:pt x="0" y="33"/>
                      </a:lnTo>
                      <a:lnTo>
                        <a:pt x="7" y="64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6" name="Freeform 853"/>
                <p:cNvSpPr>
                  <a:spLocks/>
                </p:cNvSpPr>
                <p:nvPr/>
              </p:nvSpPr>
              <p:spPr bwMode="auto">
                <a:xfrm>
                  <a:off x="1015" y="1859"/>
                  <a:ext cx="243" cy="382"/>
                </a:xfrm>
                <a:custGeom>
                  <a:avLst/>
                  <a:gdLst>
                    <a:gd name="T0" fmla="*/ 125 w 243"/>
                    <a:gd name="T1" fmla="*/ 0 h 382"/>
                    <a:gd name="T2" fmla="*/ 49 w 243"/>
                    <a:gd name="T3" fmla="*/ 12 h 382"/>
                    <a:gd name="T4" fmla="*/ 59 w 243"/>
                    <a:gd name="T5" fmla="*/ 85 h 382"/>
                    <a:gd name="T6" fmla="*/ 25 w 243"/>
                    <a:gd name="T7" fmla="*/ 90 h 382"/>
                    <a:gd name="T8" fmla="*/ 0 w 243"/>
                    <a:gd name="T9" fmla="*/ 119 h 382"/>
                    <a:gd name="T10" fmla="*/ 31 w 243"/>
                    <a:gd name="T11" fmla="*/ 318 h 382"/>
                    <a:gd name="T12" fmla="*/ 80 w 243"/>
                    <a:gd name="T13" fmla="*/ 382 h 382"/>
                    <a:gd name="T14" fmla="*/ 213 w 243"/>
                    <a:gd name="T15" fmla="*/ 361 h 382"/>
                    <a:gd name="T16" fmla="*/ 243 w 243"/>
                    <a:gd name="T17" fmla="*/ 284 h 382"/>
                    <a:gd name="T18" fmla="*/ 211 w 243"/>
                    <a:gd name="T19" fmla="*/ 82 h 382"/>
                    <a:gd name="T20" fmla="*/ 171 w 243"/>
                    <a:gd name="T21" fmla="*/ 66 h 382"/>
                    <a:gd name="T22" fmla="*/ 136 w 243"/>
                    <a:gd name="T23" fmla="*/ 72 h 382"/>
                    <a:gd name="T24" fmla="*/ 125 w 243"/>
                    <a:gd name="T25" fmla="*/ 0 h 382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43"/>
                    <a:gd name="T40" fmla="*/ 0 h 382"/>
                    <a:gd name="T41" fmla="*/ 243 w 243"/>
                    <a:gd name="T42" fmla="*/ 382 h 382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43" h="382">
                      <a:moveTo>
                        <a:pt x="125" y="0"/>
                      </a:moveTo>
                      <a:lnTo>
                        <a:pt x="49" y="12"/>
                      </a:lnTo>
                      <a:lnTo>
                        <a:pt x="59" y="85"/>
                      </a:lnTo>
                      <a:lnTo>
                        <a:pt x="25" y="90"/>
                      </a:lnTo>
                      <a:lnTo>
                        <a:pt x="0" y="119"/>
                      </a:lnTo>
                      <a:lnTo>
                        <a:pt x="31" y="318"/>
                      </a:lnTo>
                      <a:lnTo>
                        <a:pt x="80" y="382"/>
                      </a:lnTo>
                      <a:lnTo>
                        <a:pt x="213" y="361"/>
                      </a:lnTo>
                      <a:lnTo>
                        <a:pt x="243" y="284"/>
                      </a:lnTo>
                      <a:lnTo>
                        <a:pt x="211" y="82"/>
                      </a:lnTo>
                      <a:lnTo>
                        <a:pt x="171" y="66"/>
                      </a:lnTo>
                      <a:lnTo>
                        <a:pt x="136" y="72"/>
                      </a:ln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7" name="Freeform 854"/>
                <p:cNvSpPr>
                  <a:spLocks/>
                </p:cNvSpPr>
                <p:nvPr/>
              </p:nvSpPr>
              <p:spPr bwMode="auto">
                <a:xfrm>
                  <a:off x="1185" y="2450"/>
                  <a:ext cx="39" cy="60"/>
                </a:xfrm>
                <a:custGeom>
                  <a:avLst/>
                  <a:gdLst>
                    <a:gd name="T0" fmla="*/ 9 w 39"/>
                    <a:gd name="T1" fmla="*/ 60 h 60"/>
                    <a:gd name="T2" fmla="*/ 39 w 39"/>
                    <a:gd name="T3" fmla="*/ 55 h 60"/>
                    <a:gd name="T4" fmla="*/ 31 w 39"/>
                    <a:gd name="T5" fmla="*/ 0 h 60"/>
                    <a:gd name="T6" fmla="*/ 0 w 39"/>
                    <a:gd name="T7" fmla="*/ 6 h 60"/>
                    <a:gd name="T8" fmla="*/ 9 w 39"/>
                    <a:gd name="T9" fmla="*/ 60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9"/>
                    <a:gd name="T16" fmla="*/ 0 h 60"/>
                    <a:gd name="T17" fmla="*/ 39 w 39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9" h="60">
                      <a:moveTo>
                        <a:pt x="9" y="60"/>
                      </a:moveTo>
                      <a:lnTo>
                        <a:pt x="39" y="55"/>
                      </a:lnTo>
                      <a:lnTo>
                        <a:pt x="31" y="0"/>
                      </a:lnTo>
                      <a:lnTo>
                        <a:pt x="0" y="6"/>
                      </a:lnTo>
                      <a:lnTo>
                        <a:pt x="9" y="60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15" name="Group 855"/>
              <p:cNvGrpSpPr>
                <a:grpSpLocks/>
              </p:cNvGrpSpPr>
              <p:nvPr/>
            </p:nvGrpSpPr>
            <p:grpSpPr bwMode="auto">
              <a:xfrm>
                <a:off x="684" y="3828"/>
                <a:ext cx="406" cy="277"/>
                <a:chOff x="799" y="2002"/>
                <a:chExt cx="584" cy="398"/>
              </a:xfrm>
            </p:grpSpPr>
            <p:sp>
              <p:nvSpPr>
                <p:cNvPr id="3326" name="Freeform 856"/>
                <p:cNvSpPr>
                  <a:spLocks/>
                </p:cNvSpPr>
                <p:nvPr/>
              </p:nvSpPr>
              <p:spPr bwMode="auto">
                <a:xfrm>
                  <a:off x="1163" y="2252"/>
                  <a:ext cx="213" cy="137"/>
                </a:xfrm>
                <a:custGeom>
                  <a:avLst/>
                  <a:gdLst>
                    <a:gd name="T0" fmla="*/ 208 w 213"/>
                    <a:gd name="T1" fmla="*/ 137 h 137"/>
                    <a:gd name="T2" fmla="*/ 213 w 213"/>
                    <a:gd name="T3" fmla="*/ 130 h 137"/>
                    <a:gd name="T4" fmla="*/ 5 w 213"/>
                    <a:gd name="T5" fmla="*/ 0 h 137"/>
                    <a:gd name="T6" fmla="*/ 0 w 213"/>
                    <a:gd name="T7" fmla="*/ 7 h 137"/>
                    <a:gd name="T8" fmla="*/ 208 w 213"/>
                    <a:gd name="T9" fmla="*/ 137 h 13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3"/>
                    <a:gd name="T16" fmla="*/ 0 h 137"/>
                    <a:gd name="T17" fmla="*/ 213 w 213"/>
                    <a:gd name="T18" fmla="*/ 137 h 13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3" h="137">
                      <a:moveTo>
                        <a:pt x="208" y="137"/>
                      </a:moveTo>
                      <a:lnTo>
                        <a:pt x="213" y="130"/>
                      </a:lnTo>
                      <a:lnTo>
                        <a:pt x="5" y="0"/>
                      </a:lnTo>
                      <a:lnTo>
                        <a:pt x="0" y="7"/>
                      </a:lnTo>
                      <a:lnTo>
                        <a:pt x="208" y="137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7" name="Freeform 857"/>
                <p:cNvSpPr>
                  <a:spLocks/>
                </p:cNvSpPr>
                <p:nvPr/>
              </p:nvSpPr>
              <p:spPr bwMode="auto">
                <a:xfrm>
                  <a:off x="849" y="2164"/>
                  <a:ext cx="255" cy="170"/>
                </a:xfrm>
                <a:custGeom>
                  <a:avLst/>
                  <a:gdLst>
                    <a:gd name="T0" fmla="*/ 245 w 255"/>
                    <a:gd name="T1" fmla="*/ 170 h 170"/>
                    <a:gd name="T2" fmla="*/ 255 w 255"/>
                    <a:gd name="T3" fmla="*/ 153 h 170"/>
                    <a:gd name="T4" fmla="*/ 11 w 255"/>
                    <a:gd name="T5" fmla="*/ 0 h 170"/>
                    <a:gd name="T6" fmla="*/ 0 w 255"/>
                    <a:gd name="T7" fmla="*/ 17 h 170"/>
                    <a:gd name="T8" fmla="*/ 245 w 255"/>
                    <a:gd name="T9" fmla="*/ 170 h 17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5"/>
                    <a:gd name="T16" fmla="*/ 0 h 170"/>
                    <a:gd name="T17" fmla="*/ 255 w 255"/>
                    <a:gd name="T18" fmla="*/ 170 h 17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5" h="170">
                      <a:moveTo>
                        <a:pt x="245" y="170"/>
                      </a:moveTo>
                      <a:lnTo>
                        <a:pt x="255" y="153"/>
                      </a:lnTo>
                      <a:lnTo>
                        <a:pt x="11" y="0"/>
                      </a:lnTo>
                      <a:lnTo>
                        <a:pt x="0" y="17"/>
                      </a:lnTo>
                      <a:lnTo>
                        <a:pt x="245" y="17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8" name="Freeform 858"/>
                <p:cNvSpPr>
                  <a:spLocks/>
                </p:cNvSpPr>
                <p:nvPr/>
              </p:nvSpPr>
              <p:spPr bwMode="auto">
                <a:xfrm>
                  <a:off x="952" y="2007"/>
                  <a:ext cx="255" cy="169"/>
                </a:xfrm>
                <a:custGeom>
                  <a:avLst/>
                  <a:gdLst>
                    <a:gd name="T0" fmla="*/ 244 w 255"/>
                    <a:gd name="T1" fmla="*/ 169 h 169"/>
                    <a:gd name="T2" fmla="*/ 255 w 255"/>
                    <a:gd name="T3" fmla="*/ 154 h 169"/>
                    <a:gd name="T4" fmla="*/ 10 w 255"/>
                    <a:gd name="T5" fmla="*/ 0 h 169"/>
                    <a:gd name="T6" fmla="*/ 0 w 255"/>
                    <a:gd name="T7" fmla="*/ 17 h 169"/>
                    <a:gd name="T8" fmla="*/ 244 w 255"/>
                    <a:gd name="T9" fmla="*/ 169 h 1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5"/>
                    <a:gd name="T16" fmla="*/ 0 h 169"/>
                    <a:gd name="T17" fmla="*/ 255 w 255"/>
                    <a:gd name="T18" fmla="*/ 169 h 16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5" h="169">
                      <a:moveTo>
                        <a:pt x="244" y="169"/>
                      </a:moveTo>
                      <a:lnTo>
                        <a:pt x="255" y="154"/>
                      </a:lnTo>
                      <a:lnTo>
                        <a:pt x="10" y="0"/>
                      </a:lnTo>
                      <a:lnTo>
                        <a:pt x="0" y="17"/>
                      </a:lnTo>
                      <a:lnTo>
                        <a:pt x="244" y="169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9" name="Freeform 859"/>
                <p:cNvSpPr>
                  <a:spLocks/>
                </p:cNvSpPr>
                <p:nvPr/>
              </p:nvSpPr>
              <p:spPr bwMode="auto">
                <a:xfrm>
                  <a:off x="1091" y="2151"/>
                  <a:ext cx="145" cy="204"/>
                </a:xfrm>
                <a:custGeom>
                  <a:avLst/>
                  <a:gdLst>
                    <a:gd name="T0" fmla="*/ 28 w 145"/>
                    <a:gd name="T1" fmla="*/ 204 h 204"/>
                    <a:gd name="T2" fmla="*/ 145 w 145"/>
                    <a:gd name="T3" fmla="*/ 14 h 204"/>
                    <a:gd name="T4" fmla="*/ 119 w 145"/>
                    <a:gd name="T5" fmla="*/ 0 h 204"/>
                    <a:gd name="T6" fmla="*/ 0 w 145"/>
                    <a:gd name="T7" fmla="*/ 189 h 204"/>
                    <a:gd name="T8" fmla="*/ 28 w 145"/>
                    <a:gd name="T9" fmla="*/ 204 h 2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45"/>
                    <a:gd name="T16" fmla="*/ 0 h 204"/>
                    <a:gd name="T17" fmla="*/ 145 w 145"/>
                    <a:gd name="T18" fmla="*/ 204 h 2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45" h="204">
                      <a:moveTo>
                        <a:pt x="28" y="204"/>
                      </a:moveTo>
                      <a:lnTo>
                        <a:pt x="145" y="14"/>
                      </a:lnTo>
                      <a:lnTo>
                        <a:pt x="119" y="0"/>
                      </a:lnTo>
                      <a:lnTo>
                        <a:pt x="0" y="189"/>
                      </a:lnTo>
                      <a:lnTo>
                        <a:pt x="28" y="204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0" name="Freeform 860"/>
                <p:cNvSpPr>
                  <a:spLocks/>
                </p:cNvSpPr>
                <p:nvPr/>
              </p:nvSpPr>
              <p:spPr bwMode="auto">
                <a:xfrm>
                  <a:off x="799" y="2002"/>
                  <a:ext cx="371" cy="295"/>
                </a:xfrm>
                <a:custGeom>
                  <a:avLst/>
                  <a:gdLst>
                    <a:gd name="T0" fmla="*/ 41 w 371"/>
                    <a:gd name="T1" fmla="*/ 11 h 295"/>
                    <a:gd name="T2" fmla="*/ 0 w 371"/>
                    <a:gd name="T3" fmla="*/ 77 h 295"/>
                    <a:gd name="T4" fmla="*/ 62 w 371"/>
                    <a:gd name="T5" fmla="*/ 115 h 295"/>
                    <a:gd name="T6" fmla="*/ 43 w 371"/>
                    <a:gd name="T7" fmla="*/ 145 h 295"/>
                    <a:gd name="T8" fmla="*/ 49 w 371"/>
                    <a:gd name="T9" fmla="*/ 184 h 295"/>
                    <a:gd name="T10" fmla="*/ 219 w 371"/>
                    <a:gd name="T11" fmla="*/ 290 h 295"/>
                    <a:gd name="T12" fmla="*/ 299 w 371"/>
                    <a:gd name="T13" fmla="*/ 295 h 295"/>
                    <a:gd name="T14" fmla="*/ 371 w 371"/>
                    <a:gd name="T15" fmla="*/ 181 h 295"/>
                    <a:gd name="T16" fmla="*/ 332 w 371"/>
                    <a:gd name="T17" fmla="*/ 108 h 295"/>
                    <a:gd name="T18" fmla="*/ 159 w 371"/>
                    <a:gd name="T19" fmla="*/ 0 h 295"/>
                    <a:gd name="T20" fmla="*/ 121 w 371"/>
                    <a:gd name="T21" fmla="*/ 20 h 295"/>
                    <a:gd name="T22" fmla="*/ 102 w 371"/>
                    <a:gd name="T23" fmla="*/ 48 h 295"/>
                    <a:gd name="T24" fmla="*/ 41 w 371"/>
                    <a:gd name="T25" fmla="*/ 11 h 29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71"/>
                    <a:gd name="T40" fmla="*/ 0 h 295"/>
                    <a:gd name="T41" fmla="*/ 371 w 371"/>
                    <a:gd name="T42" fmla="*/ 295 h 29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71" h="295">
                      <a:moveTo>
                        <a:pt x="41" y="11"/>
                      </a:moveTo>
                      <a:lnTo>
                        <a:pt x="0" y="77"/>
                      </a:lnTo>
                      <a:lnTo>
                        <a:pt x="62" y="115"/>
                      </a:lnTo>
                      <a:lnTo>
                        <a:pt x="43" y="145"/>
                      </a:lnTo>
                      <a:lnTo>
                        <a:pt x="49" y="184"/>
                      </a:lnTo>
                      <a:lnTo>
                        <a:pt x="219" y="290"/>
                      </a:lnTo>
                      <a:lnTo>
                        <a:pt x="299" y="295"/>
                      </a:lnTo>
                      <a:lnTo>
                        <a:pt x="371" y="181"/>
                      </a:lnTo>
                      <a:lnTo>
                        <a:pt x="332" y="108"/>
                      </a:lnTo>
                      <a:lnTo>
                        <a:pt x="159" y="0"/>
                      </a:lnTo>
                      <a:lnTo>
                        <a:pt x="121" y="20"/>
                      </a:lnTo>
                      <a:lnTo>
                        <a:pt x="102" y="48"/>
                      </a:lnTo>
                      <a:lnTo>
                        <a:pt x="41" y="11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1" name="Freeform 861"/>
                <p:cNvSpPr>
                  <a:spLocks/>
                </p:cNvSpPr>
                <p:nvPr/>
              </p:nvSpPr>
              <p:spPr bwMode="auto">
                <a:xfrm>
                  <a:off x="1320" y="2344"/>
                  <a:ext cx="63" cy="56"/>
                </a:xfrm>
                <a:custGeom>
                  <a:avLst/>
                  <a:gdLst>
                    <a:gd name="T0" fmla="*/ 46 w 63"/>
                    <a:gd name="T1" fmla="*/ 56 h 56"/>
                    <a:gd name="T2" fmla="*/ 63 w 63"/>
                    <a:gd name="T3" fmla="*/ 30 h 56"/>
                    <a:gd name="T4" fmla="*/ 17 w 63"/>
                    <a:gd name="T5" fmla="*/ 0 h 56"/>
                    <a:gd name="T6" fmla="*/ 0 w 63"/>
                    <a:gd name="T7" fmla="*/ 26 h 56"/>
                    <a:gd name="T8" fmla="*/ 46 w 63"/>
                    <a:gd name="T9" fmla="*/ 56 h 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"/>
                    <a:gd name="T16" fmla="*/ 0 h 56"/>
                    <a:gd name="T17" fmla="*/ 63 w 63"/>
                    <a:gd name="T18" fmla="*/ 56 h 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" h="56">
                      <a:moveTo>
                        <a:pt x="46" y="56"/>
                      </a:moveTo>
                      <a:lnTo>
                        <a:pt x="63" y="30"/>
                      </a:lnTo>
                      <a:lnTo>
                        <a:pt x="17" y="0"/>
                      </a:lnTo>
                      <a:lnTo>
                        <a:pt x="0" y="26"/>
                      </a:lnTo>
                      <a:lnTo>
                        <a:pt x="46" y="56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16" name="Group 862"/>
              <p:cNvGrpSpPr>
                <a:grpSpLocks/>
              </p:cNvGrpSpPr>
              <p:nvPr/>
            </p:nvGrpSpPr>
            <p:grpSpPr bwMode="auto">
              <a:xfrm>
                <a:off x="766" y="3930"/>
                <a:ext cx="454" cy="158"/>
                <a:chOff x="766" y="3930"/>
                <a:chExt cx="454" cy="158"/>
              </a:xfrm>
            </p:grpSpPr>
            <p:sp>
              <p:nvSpPr>
                <p:cNvPr id="3317" name="Rectangle 863"/>
                <p:cNvSpPr>
                  <a:spLocks noChangeArrowheads="1"/>
                </p:cNvSpPr>
                <p:nvPr/>
              </p:nvSpPr>
              <p:spPr bwMode="auto">
                <a:xfrm>
                  <a:off x="767" y="4002"/>
                  <a:ext cx="170" cy="7"/>
                </a:xfrm>
                <a:prstGeom prst="rect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318" name="Rectangle 864"/>
                <p:cNvSpPr>
                  <a:spLocks noChangeArrowheads="1"/>
                </p:cNvSpPr>
                <p:nvPr/>
              </p:nvSpPr>
              <p:spPr bwMode="auto">
                <a:xfrm>
                  <a:off x="951" y="3936"/>
                  <a:ext cx="200" cy="13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319" name="Rectangle 865"/>
                <p:cNvSpPr>
                  <a:spLocks noChangeArrowheads="1"/>
                </p:cNvSpPr>
                <p:nvPr/>
              </p:nvSpPr>
              <p:spPr bwMode="auto">
                <a:xfrm>
                  <a:off x="949" y="4067"/>
                  <a:ext cx="199" cy="13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320" name="Freeform 866"/>
                <p:cNvSpPr>
                  <a:spLocks/>
                </p:cNvSpPr>
                <p:nvPr/>
              </p:nvSpPr>
              <p:spPr bwMode="auto">
                <a:xfrm>
                  <a:off x="929" y="3930"/>
                  <a:ext cx="22" cy="158"/>
                </a:xfrm>
                <a:custGeom>
                  <a:avLst/>
                  <a:gdLst>
                    <a:gd name="T0" fmla="*/ 0 w 31"/>
                    <a:gd name="T1" fmla="*/ 1 h 227"/>
                    <a:gd name="T2" fmla="*/ 0 w 31"/>
                    <a:gd name="T3" fmla="*/ 1 h 227"/>
                    <a:gd name="T4" fmla="*/ 1 w 31"/>
                    <a:gd name="T5" fmla="*/ 1 h 227"/>
                    <a:gd name="T6" fmla="*/ 1 w 31"/>
                    <a:gd name="T7" fmla="*/ 0 h 227"/>
                    <a:gd name="T8" fmla="*/ 0 w 31"/>
                    <a:gd name="T9" fmla="*/ 1 h 2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1"/>
                    <a:gd name="T16" fmla="*/ 0 h 227"/>
                    <a:gd name="T17" fmla="*/ 31 w 31"/>
                    <a:gd name="T18" fmla="*/ 227 h 2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1" h="227">
                      <a:moveTo>
                        <a:pt x="0" y="3"/>
                      </a:moveTo>
                      <a:lnTo>
                        <a:pt x="0" y="227"/>
                      </a:lnTo>
                      <a:lnTo>
                        <a:pt x="30" y="225"/>
                      </a:lnTo>
                      <a:lnTo>
                        <a:pt x="31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1" name="Rectangle 867"/>
                <p:cNvSpPr>
                  <a:spLocks noChangeArrowheads="1"/>
                </p:cNvSpPr>
                <p:nvPr/>
              </p:nvSpPr>
              <p:spPr bwMode="auto">
                <a:xfrm>
                  <a:off x="766" y="3998"/>
                  <a:ext cx="38" cy="21"/>
                </a:xfrm>
                <a:prstGeom prst="rect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grpSp>
              <p:nvGrpSpPr>
                <p:cNvPr id="3322" name="Group 868"/>
                <p:cNvGrpSpPr>
                  <a:grpSpLocks/>
                </p:cNvGrpSpPr>
                <p:nvPr/>
              </p:nvGrpSpPr>
              <p:grpSpPr bwMode="auto">
                <a:xfrm>
                  <a:off x="963" y="3933"/>
                  <a:ext cx="257" cy="149"/>
                  <a:chOff x="963" y="3933"/>
                  <a:chExt cx="257" cy="149"/>
                </a:xfrm>
              </p:grpSpPr>
              <p:sp>
                <p:nvSpPr>
                  <p:cNvPr id="3323" name="Freeform 869"/>
                  <p:cNvSpPr>
                    <a:spLocks/>
                  </p:cNvSpPr>
                  <p:nvPr/>
                </p:nvSpPr>
                <p:spPr bwMode="auto">
                  <a:xfrm>
                    <a:off x="963" y="3933"/>
                    <a:ext cx="257" cy="149"/>
                  </a:xfrm>
                  <a:custGeom>
                    <a:avLst/>
                    <a:gdLst>
                      <a:gd name="T0" fmla="*/ 1 w 370"/>
                      <a:gd name="T1" fmla="*/ 1 h 214"/>
                      <a:gd name="T2" fmla="*/ 1 w 370"/>
                      <a:gd name="T3" fmla="*/ 1 h 214"/>
                      <a:gd name="T4" fmla="*/ 1 w 370"/>
                      <a:gd name="T5" fmla="*/ 1 h 214"/>
                      <a:gd name="T6" fmla="*/ 1 w 370"/>
                      <a:gd name="T7" fmla="*/ 1 h 214"/>
                      <a:gd name="T8" fmla="*/ 1 w 370"/>
                      <a:gd name="T9" fmla="*/ 0 h 214"/>
                      <a:gd name="T10" fmla="*/ 1 w 370"/>
                      <a:gd name="T11" fmla="*/ 0 h 214"/>
                      <a:gd name="T12" fmla="*/ 0 w 370"/>
                      <a:gd name="T13" fmla="*/ 1 h 214"/>
                      <a:gd name="T14" fmla="*/ 0 w 370"/>
                      <a:gd name="T15" fmla="*/ 1 h 214"/>
                      <a:gd name="T16" fmla="*/ 1 w 370"/>
                      <a:gd name="T17" fmla="*/ 1 h 214"/>
                      <a:gd name="T18" fmla="*/ 1 w 370"/>
                      <a:gd name="T19" fmla="*/ 1 h 214"/>
                      <a:gd name="T20" fmla="*/ 1 w 370"/>
                      <a:gd name="T21" fmla="*/ 1 h 214"/>
                      <a:gd name="T22" fmla="*/ 1 w 370"/>
                      <a:gd name="T23" fmla="*/ 1 h 214"/>
                      <a:gd name="T24" fmla="*/ 1 w 370"/>
                      <a:gd name="T25" fmla="*/ 1 h 214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4"/>
                      <a:gd name="T41" fmla="*/ 370 w 370"/>
                      <a:gd name="T42" fmla="*/ 214 h 214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4">
                        <a:moveTo>
                          <a:pt x="370" y="142"/>
                        </a:moveTo>
                        <a:lnTo>
                          <a:pt x="370" y="64"/>
                        </a:lnTo>
                        <a:lnTo>
                          <a:pt x="297" y="64"/>
                        </a:lnTo>
                        <a:lnTo>
                          <a:pt x="297" y="28"/>
                        </a:lnTo>
                        <a:lnTo>
                          <a:pt x="272" y="0"/>
                        </a:lnTo>
                        <a:lnTo>
                          <a:pt x="71" y="0"/>
                        </a:lnTo>
                        <a:lnTo>
                          <a:pt x="0" y="38"/>
                        </a:lnTo>
                        <a:lnTo>
                          <a:pt x="0" y="172"/>
                        </a:lnTo>
                        <a:lnTo>
                          <a:pt x="72" y="214"/>
                        </a:lnTo>
                        <a:lnTo>
                          <a:pt x="275" y="214"/>
                        </a:lnTo>
                        <a:lnTo>
                          <a:pt x="298" y="177"/>
                        </a:lnTo>
                        <a:lnTo>
                          <a:pt x="298" y="142"/>
                        </a:lnTo>
                        <a:lnTo>
                          <a:pt x="370" y="14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324" name="Line 87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65" y="3956"/>
                    <a:ext cx="205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325" name="Line 871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965" y="3963"/>
                    <a:ext cx="205" cy="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3195" name="Group 872"/>
          <p:cNvGrpSpPr>
            <a:grpSpLocks/>
          </p:cNvGrpSpPr>
          <p:nvPr/>
        </p:nvGrpSpPr>
        <p:grpSpPr bwMode="auto">
          <a:xfrm>
            <a:off x="2797175" y="6545263"/>
            <a:ext cx="1055688" cy="1277937"/>
            <a:chOff x="1466" y="4131"/>
            <a:chExt cx="665" cy="805"/>
          </a:xfrm>
        </p:grpSpPr>
        <p:grpSp>
          <p:nvGrpSpPr>
            <p:cNvPr id="3289" name="Group 873"/>
            <p:cNvGrpSpPr>
              <a:grpSpLocks/>
            </p:cNvGrpSpPr>
            <p:nvPr/>
          </p:nvGrpSpPr>
          <p:grpSpPr bwMode="auto">
            <a:xfrm>
              <a:off x="1466" y="4288"/>
              <a:ext cx="665" cy="648"/>
              <a:chOff x="1370" y="4224"/>
              <a:chExt cx="665" cy="648"/>
            </a:xfrm>
          </p:grpSpPr>
          <p:grpSp>
            <p:nvGrpSpPr>
              <p:cNvPr id="3291" name="Group 874"/>
              <p:cNvGrpSpPr>
                <a:grpSpLocks/>
              </p:cNvGrpSpPr>
              <p:nvPr/>
            </p:nvGrpSpPr>
            <p:grpSpPr bwMode="auto">
              <a:xfrm>
                <a:off x="1536" y="4224"/>
                <a:ext cx="499" cy="627"/>
                <a:chOff x="-499" y="3360"/>
                <a:chExt cx="499" cy="627"/>
              </a:xfrm>
            </p:grpSpPr>
            <p:sp>
              <p:nvSpPr>
                <p:cNvPr id="3304" name="Freeform 875"/>
                <p:cNvSpPr>
                  <a:spLocks/>
                </p:cNvSpPr>
                <p:nvPr/>
              </p:nvSpPr>
              <p:spPr bwMode="auto">
                <a:xfrm>
                  <a:off x="-294" y="3504"/>
                  <a:ext cx="294" cy="228"/>
                </a:xfrm>
                <a:custGeom>
                  <a:avLst/>
                  <a:gdLst>
                    <a:gd name="T0" fmla="*/ 294 w 294"/>
                    <a:gd name="T1" fmla="*/ 55 h 228"/>
                    <a:gd name="T2" fmla="*/ 262 w 294"/>
                    <a:gd name="T3" fmla="*/ 3 h 228"/>
                    <a:gd name="T4" fmla="*/ 212 w 294"/>
                    <a:gd name="T5" fmla="*/ 32 h 228"/>
                    <a:gd name="T6" fmla="*/ 201 w 294"/>
                    <a:gd name="T7" fmla="*/ 16 h 228"/>
                    <a:gd name="T8" fmla="*/ 168 w 294"/>
                    <a:gd name="T9" fmla="*/ 0 h 228"/>
                    <a:gd name="T10" fmla="*/ 33 w 294"/>
                    <a:gd name="T11" fmla="*/ 81 h 228"/>
                    <a:gd name="T12" fmla="*/ 0 w 294"/>
                    <a:gd name="T13" fmla="*/ 135 h 228"/>
                    <a:gd name="T14" fmla="*/ 54 w 294"/>
                    <a:gd name="T15" fmla="*/ 228 h 228"/>
                    <a:gd name="T16" fmla="*/ 120 w 294"/>
                    <a:gd name="T17" fmla="*/ 225 h 228"/>
                    <a:gd name="T18" fmla="*/ 255 w 294"/>
                    <a:gd name="T19" fmla="*/ 144 h 228"/>
                    <a:gd name="T20" fmla="*/ 255 w 294"/>
                    <a:gd name="T21" fmla="*/ 106 h 228"/>
                    <a:gd name="T22" fmla="*/ 243 w 294"/>
                    <a:gd name="T23" fmla="*/ 87 h 228"/>
                    <a:gd name="T24" fmla="*/ 294 w 294"/>
                    <a:gd name="T25" fmla="*/ 55 h 2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4"/>
                    <a:gd name="T40" fmla="*/ 0 h 228"/>
                    <a:gd name="T41" fmla="*/ 294 w 294"/>
                    <a:gd name="T42" fmla="*/ 228 h 2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4" h="228">
                      <a:moveTo>
                        <a:pt x="294" y="55"/>
                      </a:moveTo>
                      <a:lnTo>
                        <a:pt x="262" y="3"/>
                      </a:lnTo>
                      <a:lnTo>
                        <a:pt x="212" y="32"/>
                      </a:lnTo>
                      <a:lnTo>
                        <a:pt x="201" y="16"/>
                      </a:lnTo>
                      <a:lnTo>
                        <a:pt x="168" y="0"/>
                      </a:lnTo>
                      <a:lnTo>
                        <a:pt x="33" y="81"/>
                      </a:lnTo>
                      <a:lnTo>
                        <a:pt x="0" y="135"/>
                      </a:lnTo>
                      <a:lnTo>
                        <a:pt x="54" y="228"/>
                      </a:lnTo>
                      <a:lnTo>
                        <a:pt x="120" y="225"/>
                      </a:lnTo>
                      <a:lnTo>
                        <a:pt x="255" y="144"/>
                      </a:lnTo>
                      <a:lnTo>
                        <a:pt x="255" y="106"/>
                      </a:lnTo>
                      <a:lnTo>
                        <a:pt x="243" y="87"/>
                      </a:lnTo>
                      <a:lnTo>
                        <a:pt x="294" y="55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5" name="Freeform 876"/>
                <p:cNvSpPr>
                  <a:spLocks/>
                </p:cNvSpPr>
                <p:nvPr/>
              </p:nvSpPr>
              <p:spPr bwMode="auto">
                <a:xfrm>
                  <a:off x="-411" y="3468"/>
                  <a:ext cx="190" cy="304"/>
                </a:xfrm>
                <a:custGeom>
                  <a:avLst/>
                  <a:gdLst>
                    <a:gd name="T0" fmla="*/ 0 w 190"/>
                    <a:gd name="T1" fmla="*/ 9 h 304"/>
                    <a:gd name="T2" fmla="*/ 174 w 190"/>
                    <a:gd name="T3" fmla="*/ 304 h 304"/>
                    <a:gd name="T4" fmla="*/ 190 w 190"/>
                    <a:gd name="T5" fmla="*/ 295 h 304"/>
                    <a:gd name="T6" fmla="*/ 15 w 190"/>
                    <a:gd name="T7" fmla="*/ 0 h 304"/>
                    <a:gd name="T8" fmla="*/ 0 w 190"/>
                    <a:gd name="T9" fmla="*/ 9 h 3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0"/>
                    <a:gd name="T16" fmla="*/ 0 h 304"/>
                    <a:gd name="T17" fmla="*/ 190 w 190"/>
                    <a:gd name="T18" fmla="*/ 304 h 3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0" h="304">
                      <a:moveTo>
                        <a:pt x="0" y="9"/>
                      </a:moveTo>
                      <a:lnTo>
                        <a:pt x="174" y="304"/>
                      </a:lnTo>
                      <a:lnTo>
                        <a:pt x="190" y="295"/>
                      </a:lnTo>
                      <a:lnTo>
                        <a:pt x="15" y="0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6" name="Freeform 877"/>
                <p:cNvSpPr>
                  <a:spLocks/>
                </p:cNvSpPr>
                <p:nvPr/>
              </p:nvSpPr>
              <p:spPr bwMode="auto">
                <a:xfrm>
                  <a:off x="-489" y="3621"/>
                  <a:ext cx="175" cy="125"/>
                </a:xfrm>
                <a:custGeom>
                  <a:avLst/>
                  <a:gdLst>
                    <a:gd name="T0" fmla="*/ 175 w 175"/>
                    <a:gd name="T1" fmla="*/ 17 h 125"/>
                    <a:gd name="T2" fmla="*/ 11 w 175"/>
                    <a:gd name="T3" fmla="*/ 125 h 125"/>
                    <a:gd name="T4" fmla="*/ 0 w 175"/>
                    <a:gd name="T5" fmla="*/ 108 h 125"/>
                    <a:gd name="T6" fmla="*/ 163 w 175"/>
                    <a:gd name="T7" fmla="*/ 0 h 125"/>
                    <a:gd name="T8" fmla="*/ 175 w 175"/>
                    <a:gd name="T9" fmla="*/ 17 h 1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5"/>
                    <a:gd name="T16" fmla="*/ 0 h 125"/>
                    <a:gd name="T17" fmla="*/ 175 w 175"/>
                    <a:gd name="T18" fmla="*/ 125 h 1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5" h="125">
                      <a:moveTo>
                        <a:pt x="175" y="17"/>
                      </a:moveTo>
                      <a:lnTo>
                        <a:pt x="11" y="125"/>
                      </a:lnTo>
                      <a:lnTo>
                        <a:pt x="0" y="108"/>
                      </a:lnTo>
                      <a:lnTo>
                        <a:pt x="163" y="0"/>
                      </a:lnTo>
                      <a:lnTo>
                        <a:pt x="175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7" name="Freeform 878"/>
                <p:cNvSpPr>
                  <a:spLocks/>
                </p:cNvSpPr>
                <p:nvPr/>
              </p:nvSpPr>
              <p:spPr bwMode="auto">
                <a:xfrm>
                  <a:off x="-499" y="3669"/>
                  <a:ext cx="93" cy="100"/>
                </a:xfrm>
                <a:custGeom>
                  <a:avLst/>
                  <a:gdLst>
                    <a:gd name="T0" fmla="*/ 93 w 93"/>
                    <a:gd name="T1" fmla="*/ 61 h 100"/>
                    <a:gd name="T2" fmla="*/ 42 w 93"/>
                    <a:gd name="T3" fmla="*/ 100 h 100"/>
                    <a:gd name="T4" fmla="*/ 0 w 93"/>
                    <a:gd name="T5" fmla="*/ 39 h 100"/>
                    <a:gd name="T6" fmla="*/ 51 w 93"/>
                    <a:gd name="T7" fmla="*/ 0 h 100"/>
                    <a:gd name="T8" fmla="*/ 93 w 93"/>
                    <a:gd name="T9" fmla="*/ 61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3"/>
                    <a:gd name="T16" fmla="*/ 0 h 100"/>
                    <a:gd name="T17" fmla="*/ 93 w 93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3" h="100">
                      <a:moveTo>
                        <a:pt x="93" y="61"/>
                      </a:moveTo>
                      <a:lnTo>
                        <a:pt x="42" y="100"/>
                      </a:lnTo>
                      <a:lnTo>
                        <a:pt x="0" y="39"/>
                      </a:lnTo>
                      <a:lnTo>
                        <a:pt x="51" y="0"/>
                      </a:lnTo>
                      <a:lnTo>
                        <a:pt x="93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8" name="Freeform 879"/>
                <p:cNvSpPr>
                  <a:spLocks/>
                </p:cNvSpPr>
                <p:nvPr/>
              </p:nvSpPr>
              <p:spPr bwMode="auto">
                <a:xfrm>
                  <a:off x="-382" y="3360"/>
                  <a:ext cx="293" cy="229"/>
                </a:xfrm>
                <a:custGeom>
                  <a:avLst/>
                  <a:gdLst>
                    <a:gd name="T0" fmla="*/ 293 w 293"/>
                    <a:gd name="T1" fmla="*/ 52 h 229"/>
                    <a:gd name="T2" fmla="*/ 260 w 293"/>
                    <a:gd name="T3" fmla="*/ 1 h 229"/>
                    <a:gd name="T4" fmla="*/ 210 w 293"/>
                    <a:gd name="T5" fmla="*/ 31 h 229"/>
                    <a:gd name="T6" fmla="*/ 199 w 293"/>
                    <a:gd name="T7" fmla="*/ 15 h 229"/>
                    <a:gd name="T8" fmla="*/ 166 w 293"/>
                    <a:gd name="T9" fmla="*/ 0 h 229"/>
                    <a:gd name="T10" fmla="*/ 32 w 293"/>
                    <a:gd name="T11" fmla="*/ 82 h 229"/>
                    <a:gd name="T12" fmla="*/ 0 w 293"/>
                    <a:gd name="T13" fmla="*/ 138 h 229"/>
                    <a:gd name="T14" fmla="*/ 55 w 293"/>
                    <a:gd name="T15" fmla="*/ 229 h 229"/>
                    <a:gd name="T16" fmla="*/ 121 w 293"/>
                    <a:gd name="T17" fmla="*/ 225 h 229"/>
                    <a:gd name="T18" fmla="*/ 256 w 293"/>
                    <a:gd name="T19" fmla="*/ 141 h 229"/>
                    <a:gd name="T20" fmla="*/ 256 w 293"/>
                    <a:gd name="T21" fmla="*/ 104 h 229"/>
                    <a:gd name="T22" fmla="*/ 242 w 293"/>
                    <a:gd name="T23" fmla="*/ 85 h 229"/>
                    <a:gd name="T24" fmla="*/ 293 w 293"/>
                    <a:gd name="T25" fmla="*/ 52 h 22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3"/>
                    <a:gd name="T40" fmla="*/ 0 h 229"/>
                    <a:gd name="T41" fmla="*/ 293 w 293"/>
                    <a:gd name="T42" fmla="*/ 229 h 22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3" h="229">
                      <a:moveTo>
                        <a:pt x="293" y="52"/>
                      </a:moveTo>
                      <a:lnTo>
                        <a:pt x="260" y="1"/>
                      </a:lnTo>
                      <a:lnTo>
                        <a:pt x="210" y="31"/>
                      </a:lnTo>
                      <a:lnTo>
                        <a:pt x="199" y="15"/>
                      </a:lnTo>
                      <a:lnTo>
                        <a:pt x="166" y="0"/>
                      </a:lnTo>
                      <a:lnTo>
                        <a:pt x="32" y="82"/>
                      </a:lnTo>
                      <a:lnTo>
                        <a:pt x="0" y="138"/>
                      </a:lnTo>
                      <a:lnTo>
                        <a:pt x="55" y="229"/>
                      </a:lnTo>
                      <a:lnTo>
                        <a:pt x="121" y="225"/>
                      </a:lnTo>
                      <a:lnTo>
                        <a:pt x="256" y="141"/>
                      </a:lnTo>
                      <a:lnTo>
                        <a:pt x="256" y="104"/>
                      </a:lnTo>
                      <a:lnTo>
                        <a:pt x="242" y="85"/>
                      </a:lnTo>
                      <a:lnTo>
                        <a:pt x="293" y="52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9" name="Rectangle 880"/>
                <p:cNvSpPr>
                  <a:spLocks noChangeArrowheads="1"/>
                </p:cNvSpPr>
                <p:nvPr/>
              </p:nvSpPr>
              <p:spPr bwMode="auto">
                <a:xfrm>
                  <a:off x="-342" y="3632"/>
                  <a:ext cx="31" cy="355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3292" name="Group 881"/>
              <p:cNvGrpSpPr>
                <a:grpSpLocks/>
              </p:cNvGrpSpPr>
              <p:nvPr/>
            </p:nvGrpSpPr>
            <p:grpSpPr bwMode="auto">
              <a:xfrm>
                <a:off x="1370" y="4362"/>
                <a:ext cx="284" cy="510"/>
                <a:chOff x="1370" y="4362"/>
                <a:chExt cx="284" cy="510"/>
              </a:xfrm>
            </p:grpSpPr>
            <p:sp>
              <p:nvSpPr>
                <p:cNvPr id="3293" name="Line 882"/>
                <p:cNvSpPr>
                  <a:spLocks noChangeShapeType="1"/>
                </p:cNvSpPr>
                <p:nvPr/>
              </p:nvSpPr>
              <p:spPr bwMode="auto">
                <a:xfrm>
                  <a:off x="1472" y="4408"/>
                  <a:ext cx="0" cy="46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94" name="Line 883"/>
                <p:cNvSpPr>
                  <a:spLocks noChangeShapeType="1"/>
                </p:cNvSpPr>
                <p:nvPr/>
              </p:nvSpPr>
              <p:spPr bwMode="auto">
                <a:xfrm>
                  <a:off x="1608" y="4400"/>
                  <a:ext cx="0" cy="46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95" name="Group 884"/>
                <p:cNvGrpSpPr>
                  <a:grpSpLocks/>
                </p:cNvGrpSpPr>
                <p:nvPr/>
              </p:nvGrpSpPr>
              <p:grpSpPr bwMode="auto">
                <a:xfrm>
                  <a:off x="1370" y="4362"/>
                  <a:ext cx="284" cy="316"/>
                  <a:chOff x="1386" y="4410"/>
                  <a:chExt cx="284" cy="316"/>
                </a:xfrm>
              </p:grpSpPr>
              <p:grpSp>
                <p:nvGrpSpPr>
                  <p:cNvPr id="3296" name="Group 885"/>
                  <p:cNvGrpSpPr>
                    <a:grpSpLocks/>
                  </p:cNvGrpSpPr>
                  <p:nvPr/>
                </p:nvGrpSpPr>
                <p:grpSpPr bwMode="auto">
                  <a:xfrm rot="16200000" flipH="1">
                    <a:off x="1450" y="4346"/>
                    <a:ext cx="156" cy="284"/>
                    <a:chOff x="2496" y="2112"/>
                    <a:chExt cx="181" cy="333"/>
                  </a:xfrm>
                </p:grpSpPr>
                <p:sp>
                  <p:nvSpPr>
                    <p:cNvPr id="3301" name="Freeform 886"/>
                    <p:cNvSpPr>
                      <a:spLocks/>
                    </p:cNvSpPr>
                    <p:nvPr/>
                  </p:nvSpPr>
                  <p:spPr bwMode="auto">
                    <a:xfrm>
                      <a:off x="2496" y="2112"/>
                      <a:ext cx="181" cy="333"/>
                    </a:xfrm>
                    <a:custGeom>
                      <a:avLst/>
                      <a:gdLst>
                        <a:gd name="T0" fmla="*/ 1 w 277"/>
                        <a:gd name="T1" fmla="*/ 0 h 517"/>
                        <a:gd name="T2" fmla="*/ 1 w 277"/>
                        <a:gd name="T3" fmla="*/ 0 h 517"/>
                        <a:gd name="T4" fmla="*/ 1 w 277"/>
                        <a:gd name="T5" fmla="*/ 1 h 517"/>
                        <a:gd name="T6" fmla="*/ 1 w 277"/>
                        <a:gd name="T7" fmla="*/ 1 h 517"/>
                        <a:gd name="T8" fmla="*/ 1 w 277"/>
                        <a:gd name="T9" fmla="*/ 1 h 517"/>
                        <a:gd name="T10" fmla="*/ 1 w 277"/>
                        <a:gd name="T11" fmla="*/ 1 h 517"/>
                        <a:gd name="T12" fmla="*/ 1 w 277"/>
                        <a:gd name="T13" fmla="*/ 1 h 517"/>
                        <a:gd name="T14" fmla="*/ 1 w 277"/>
                        <a:gd name="T15" fmla="*/ 1 h 517"/>
                        <a:gd name="T16" fmla="*/ 0 w 277"/>
                        <a:gd name="T17" fmla="*/ 1 h 517"/>
                        <a:gd name="T18" fmla="*/ 0 w 277"/>
                        <a:gd name="T19" fmla="*/ 1 h 517"/>
                        <a:gd name="T20" fmla="*/ 1 w 277"/>
                        <a:gd name="T21" fmla="*/ 1 h 517"/>
                        <a:gd name="T22" fmla="*/ 1 w 277"/>
                        <a:gd name="T23" fmla="*/ 1 h 517"/>
                        <a:gd name="T24" fmla="*/ 1 w 277"/>
                        <a:gd name="T25" fmla="*/ 0 h 5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77"/>
                        <a:gd name="T40" fmla="*/ 0 h 517"/>
                        <a:gd name="T41" fmla="*/ 277 w 277"/>
                        <a:gd name="T42" fmla="*/ 517 h 5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77" h="517">
                          <a:moveTo>
                            <a:pt x="89" y="0"/>
                          </a:moveTo>
                          <a:lnTo>
                            <a:pt x="191" y="0"/>
                          </a:lnTo>
                          <a:lnTo>
                            <a:pt x="191" y="105"/>
                          </a:lnTo>
                          <a:lnTo>
                            <a:pt x="225" y="105"/>
                          </a:lnTo>
                          <a:lnTo>
                            <a:pt x="276" y="139"/>
                          </a:lnTo>
                          <a:lnTo>
                            <a:pt x="276" y="415"/>
                          </a:lnTo>
                          <a:lnTo>
                            <a:pt x="225" y="516"/>
                          </a:lnTo>
                          <a:lnTo>
                            <a:pt x="51" y="516"/>
                          </a:lnTo>
                          <a:lnTo>
                            <a:pt x="0" y="415"/>
                          </a:lnTo>
                          <a:lnTo>
                            <a:pt x="0" y="139"/>
                          </a:lnTo>
                          <a:lnTo>
                            <a:pt x="51" y="105"/>
                          </a:lnTo>
                          <a:lnTo>
                            <a:pt x="89" y="105"/>
                          </a:lnTo>
                          <a:lnTo>
                            <a:pt x="89" y="0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02" name="Line 887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32" y="2184"/>
                      <a:ext cx="111" cy="2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03" name="Line 88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9" y="2186"/>
                      <a:ext cx="113" cy="25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3297" name="Group 889"/>
                  <p:cNvGrpSpPr>
                    <a:grpSpLocks/>
                  </p:cNvGrpSpPr>
                  <p:nvPr/>
                </p:nvGrpSpPr>
                <p:grpSpPr bwMode="auto">
                  <a:xfrm rot="16200000" flipH="1">
                    <a:off x="1450" y="4506"/>
                    <a:ext cx="156" cy="284"/>
                    <a:chOff x="2496" y="2112"/>
                    <a:chExt cx="181" cy="333"/>
                  </a:xfrm>
                </p:grpSpPr>
                <p:sp>
                  <p:nvSpPr>
                    <p:cNvPr id="3298" name="Freeform 890"/>
                    <p:cNvSpPr>
                      <a:spLocks/>
                    </p:cNvSpPr>
                    <p:nvPr/>
                  </p:nvSpPr>
                  <p:spPr bwMode="auto">
                    <a:xfrm>
                      <a:off x="2496" y="2112"/>
                      <a:ext cx="181" cy="333"/>
                    </a:xfrm>
                    <a:custGeom>
                      <a:avLst/>
                      <a:gdLst>
                        <a:gd name="T0" fmla="*/ 1 w 277"/>
                        <a:gd name="T1" fmla="*/ 0 h 517"/>
                        <a:gd name="T2" fmla="*/ 1 w 277"/>
                        <a:gd name="T3" fmla="*/ 0 h 517"/>
                        <a:gd name="T4" fmla="*/ 1 w 277"/>
                        <a:gd name="T5" fmla="*/ 1 h 517"/>
                        <a:gd name="T6" fmla="*/ 1 w 277"/>
                        <a:gd name="T7" fmla="*/ 1 h 517"/>
                        <a:gd name="T8" fmla="*/ 1 w 277"/>
                        <a:gd name="T9" fmla="*/ 1 h 517"/>
                        <a:gd name="T10" fmla="*/ 1 w 277"/>
                        <a:gd name="T11" fmla="*/ 1 h 517"/>
                        <a:gd name="T12" fmla="*/ 1 w 277"/>
                        <a:gd name="T13" fmla="*/ 1 h 517"/>
                        <a:gd name="T14" fmla="*/ 1 w 277"/>
                        <a:gd name="T15" fmla="*/ 1 h 517"/>
                        <a:gd name="T16" fmla="*/ 0 w 277"/>
                        <a:gd name="T17" fmla="*/ 1 h 517"/>
                        <a:gd name="T18" fmla="*/ 0 w 277"/>
                        <a:gd name="T19" fmla="*/ 1 h 517"/>
                        <a:gd name="T20" fmla="*/ 1 w 277"/>
                        <a:gd name="T21" fmla="*/ 1 h 517"/>
                        <a:gd name="T22" fmla="*/ 1 w 277"/>
                        <a:gd name="T23" fmla="*/ 1 h 517"/>
                        <a:gd name="T24" fmla="*/ 1 w 277"/>
                        <a:gd name="T25" fmla="*/ 0 h 5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77"/>
                        <a:gd name="T40" fmla="*/ 0 h 517"/>
                        <a:gd name="T41" fmla="*/ 277 w 277"/>
                        <a:gd name="T42" fmla="*/ 517 h 5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77" h="517">
                          <a:moveTo>
                            <a:pt x="89" y="0"/>
                          </a:moveTo>
                          <a:lnTo>
                            <a:pt x="191" y="0"/>
                          </a:lnTo>
                          <a:lnTo>
                            <a:pt x="191" y="105"/>
                          </a:lnTo>
                          <a:lnTo>
                            <a:pt x="225" y="105"/>
                          </a:lnTo>
                          <a:lnTo>
                            <a:pt x="276" y="139"/>
                          </a:lnTo>
                          <a:lnTo>
                            <a:pt x="276" y="415"/>
                          </a:lnTo>
                          <a:lnTo>
                            <a:pt x="225" y="516"/>
                          </a:lnTo>
                          <a:lnTo>
                            <a:pt x="51" y="516"/>
                          </a:lnTo>
                          <a:lnTo>
                            <a:pt x="0" y="415"/>
                          </a:lnTo>
                          <a:lnTo>
                            <a:pt x="0" y="139"/>
                          </a:lnTo>
                          <a:lnTo>
                            <a:pt x="51" y="105"/>
                          </a:lnTo>
                          <a:lnTo>
                            <a:pt x="89" y="105"/>
                          </a:lnTo>
                          <a:lnTo>
                            <a:pt x="89" y="0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299" name="Line 891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32" y="2184"/>
                      <a:ext cx="111" cy="2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00" name="Line 89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9" y="2186"/>
                      <a:ext cx="113" cy="25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</p:grpSp>
        <p:sp>
          <p:nvSpPr>
            <p:cNvPr id="3290" name="Freeform 893"/>
            <p:cNvSpPr>
              <a:spLocks/>
            </p:cNvSpPr>
            <p:nvPr/>
          </p:nvSpPr>
          <p:spPr bwMode="auto">
            <a:xfrm>
              <a:off x="1480" y="4131"/>
              <a:ext cx="512" cy="317"/>
            </a:xfrm>
            <a:custGeom>
              <a:avLst/>
              <a:gdLst>
                <a:gd name="T0" fmla="*/ 512 w 512"/>
                <a:gd name="T1" fmla="*/ 125 h 317"/>
                <a:gd name="T2" fmla="*/ 185 w 512"/>
                <a:gd name="T3" fmla="*/ 75 h 317"/>
                <a:gd name="T4" fmla="*/ 0 w 512"/>
                <a:gd name="T5" fmla="*/ 317 h 317"/>
                <a:gd name="T6" fmla="*/ 0 60000 65536"/>
                <a:gd name="T7" fmla="*/ 0 60000 65536"/>
                <a:gd name="T8" fmla="*/ 0 60000 65536"/>
                <a:gd name="T9" fmla="*/ 0 w 512"/>
                <a:gd name="T10" fmla="*/ 0 h 317"/>
                <a:gd name="T11" fmla="*/ 512 w 512"/>
                <a:gd name="T12" fmla="*/ 317 h 3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12" h="317">
                  <a:moveTo>
                    <a:pt x="512" y="125"/>
                  </a:moveTo>
                  <a:cubicBezTo>
                    <a:pt x="458" y="117"/>
                    <a:pt x="356" y="0"/>
                    <a:pt x="185" y="75"/>
                  </a:cubicBezTo>
                  <a:cubicBezTo>
                    <a:pt x="14" y="150"/>
                    <a:pt x="39" y="267"/>
                    <a:pt x="0" y="317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96" name="Group 894"/>
          <p:cNvGrpSpPr>
            <a:grpSpLocks/>
          </p:cNvGrpSpPr>
          <p:nvPr/>
        </p:nvGrpSpPr>
        <p:grpSpPr bwMode="auto">
          <a:xfrm>
            <a:off x="1690688" y="6559550"/>
            <a:ext cx="1103312" cy="1192213"/>
            <a:chOff x="49" y="4100"/>
            <a:chExt cx="695" cy="751"/>
          </a:xfrm>
        </p:grpSpPr>
        <p:grpSp>
          <p:nvGrpSpPr>
            <p:cNvPr id="3268" name="Group 895"/>
            <p:cNvGrpSpPr>
              <a:grpSpLocks/>
            </p:cNvGrpSpPr>
            <p:nvPr/>
          </p:nvGrpSpPr>
          <p:grpSpPr bwMode="auto">
            <a:xfrm>
              <a:off x="49" y="4224"/>
              <a:ext cx="657" cy="627"/>
              <a:chOff x="49" y="4224"/>
              <a:chExt cx="657" cy="627"/>
            </a:xfrm>
          </p:grpSpPr>
          <p:grpSp>
            <p:nvGrpSpPr>
              <p:cNvPr id="3270" name="Group 896"/>
              <p:cNvGrpSpPr>
                <a:grpSpLocks/>
              </p:cNvGrpSpPr>
              <p:nvPr/>
            </p:nvGrpSpPr>
            <p:grpSpPr bwMode="auto">
              <a:xfrm>
                <a:off x="49" y="4224"/>
                <a:ext cx="498" cy="627"/>
                <a:chOff x="49" y="4224"/>
                <a:chExt cx="498" cy="627"/>
              </a:xfrm>
            </p:grpSpPr>
            <p:sp>
              <p:nvSpPr>
                <p:cNvPr id="3279" name="Freeform 897"/>
                <p:cNvSpPr>
                  <a:spLocks/>
                </p:cNvSpPr>
                <p:nvPr/>
              </p:nvSpPr>
              <p:spPr bwMode="auto">
                <a:xfrm flipH="1">
                  <a:off x="136" y="4224"/>
                  <a:ext cx="294" cy="228"/>
                </a:xfrm>
                <a:custGeom>
                  <a:avLst/>
                  <a:gdLst>
                    <a:gd name="T0" fmla="*/ 294 w 294"/>
                    <a:gd name="T1" fmla="*/ 55 h 228"/>
                    <a:gd name="T2" fmla="*/ 262 w 294"/>
                    <a:gd name="T3" fmla="*/ 3 h 228"/>
                    <a:gd name="T4" fmla="*/ 212 w 294"/>
                    <a:gd name="T5" fmla="*/ 32 h 228"/>
                    <a:gd name="T6" fmla="*/ 201 w 294"/>
                    <a:gd name="T7" fmla="*/ 16 h 228"/>
                    <a:gd name="T8" fmla="*/ 168 w 294"/>
                    <a:gd name="T9" fmla="*/ 0 h 228"/>
                    <a:gd name="T10" fmla="*/ 33 w 294"/>
                    <a:gd name="T11" fmla="*/ 81 h 228"/>
                    <a:gd name="T12" fmla="*/ 0 w 294"/>
                    <a:gd name="T13" fmla="*/ 135 h 228"/>
                    <a:gd name="T14" fmla="*/ 54 w 294"/>
                    <a:gd name="T15" fmla="*/ 228 h 228"/>
                    <a:gd name="T16" fmla="*/ 120 w 294"/>
                    <a:gd name="T17" fmla="*/ 225 h 228"/>
                    <a:gd name="T18" fmla="*/ 255 w 294"/>
                    <a:gd name="T19" fmla="*/ 144 h 228"/>
                    <a:gd name="T20" fmla="*/ 255 w 294"/>
                    <a:gd name="T21" fmla="*/ 106 h 228"/>
                    <a:gd name="T22" fmla="*/ 243 w 294"/>
                    <a:gd name="T23" fmla="*/ 87 h 228"/>
                    <a:gd name="T24" fmla="*/ 294 w 294"/>
                    <a:gd name="T25" fmla="*/ 55 h 2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4"/>
                    <a:gd name="T40" fmla="*/ 0 h 228"/>
                    <a:gd name="T41" fmla="*/ 294 w 294"/>
                    <a:gd name="T42" fmla="*/ 228 h 2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4" h="228">
                      <a:moveTo>
                        <a:pt x="294" y="55"/>
                      </a:moveTo>
                      <a:lnTo>
                        <a:pt x="262" y="3"/>
                      </a:lnTo>
                      <a:lnTo>
                        <a:pt x="212" y="32"/>
                      </a:lnTo>
                      <a:lnTo>
                        <a:pt x="201" y="16"/>
                      </a:lnTo>
                      <a:lnTo>
                        <a:pt x="168" y="0"/>
                      </a:lnTo>
                      <a:lnTo>
                        <a:pt x="33" y="81"/>
                      </a:lnTo>
                      <a:lnTo>
                        <a:pt x="0" y="135"/>
                      </a:lnTo>
                      <a:lnTo>
                        <a:pt x="54" y="228"/>
                      </a:lnTo>
                      <a:lnTo>
                        <a:pt x="120" y="225"/>
                      </a:lnTo>
                      <a:lnTo>
                        <a:pt x="255" y="144"/>
                      </a:lnTo>
                      <a:lnTo>
                        <a:pt x="255" y="106"/>
                      </a:lnTo>
                      <a:lnTo>
                        <a:pt x="243" y="87"/>
                      </a:lnTo>
                      <a:lnTo>
                        <a:pt x="294" y="55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80" name="Group 898"/>
                <p:cNvGrpSpPr>
                  <a:grpSpLocks/>
                </p:cNvGrpSpPr>
                <p:nvPr/>
              </p:nvGrpSpPr>
              <p:grpSpPr bwMode="auto">
                <a:xfrm flipH="1">
                  <a:off x="269" y="4332"/>
                  <a:ext cx="278" cy="519"/>
                  <a:chOff x="1261" y="4316"/>
                  <a:chExt cx="278" cy="519"/>
                </a:xfrm>
              </p:grpSpPr>
              <p:sp>
                <p:nvSpPr>
                  <p:cNvPr id="3285" name="Freeform 899"/>
                  <p:cNvSpPr>
                    <a:spLocks/>
                  </p:cNvSpPr>
                  <p:nvPr/>
                </p:nvSpPr>
                <p:spPr bwMode="auto">
                  <a:xfrm>
                    <a:off x="1349" y="4316"/>
                    <a:ext cx="190" cy="304"/>
                  </a:xfrm>
                  <a:custGeom>
                    <a:avLst/>
                    <a:gdLst>
                      <a:gd name="T0" fmla="*/ 0 w 190"/>
                      <a:gd name="T1" fmla="*/ 9 h 304"/>
                      <a:gd name="T2" fmla="*/ 174 w 190"/>
                      <a:gd name="T3" fmla="*/ 304 h 304"/>
                      <a:gd name="T4" fmla="*/ 190 w 190"/>
                      <a:gd name="T5" fmla="*/ 295 h 304"/>
                      <a:gd name="T6" fmla="*/ 15 w 190"/>
                      <a:gd name="T7" fmla="*/ 0 h 304"/>
                      <a:gd name="T8" fmla="*/ 0 w 190"/>
                      <a:gd name="T9" fmla="*/ 9 h 30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0"/>
                      <a:gd name="T16" fmla="*/ 0 h 304"/>
                      <a:gd name="T17" fmla="*/ 190 w 190"/>
                      <a:gd name="T18" fmla="*/ 304 h 30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0" h="304">
                        <a:moveTo>
                          <a:pt x="0" y="9"/>
                        </a:moveTo>
                        <a:lnTo>
                          <a:pt x="174" y="304"/>
                        </a:lnTo>
                        <a:lnTo>
                          <a:pt x="190" y="295"/>
                        </a:lnTo>
                        <a:lnTo>
                          <a:pt x="15" y="0"/>
                        </a:lnTo>
                        <a:lnTo>
                          <a:pt x="0" y="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6" name="Freeform 900"/>
                  <p:cNvSpPr>
                    <a:spLocks/>
                  </p:cNvSpPr>
                  <p:nvPr/>
                </p:nvSpPr>
                <p:spPr bwMode="auto">
                  <a:xfrm>
                    <a:off x="1271" y="4469"/>
                    <a:ext cx="175" cy="125"/>
                  </a:xfrm>
                  <a:custGeom>
                    <a:avLst/>
                    <a:gdLst>
                      <a:gd name="T0" fmla="*/ 175 w 175"/>
                      <a:gd name="T1" fmla="*/ 17 h 125"/>
                      <a:gd name="T2" fmla="*/ 11 w 175"/>
                      <a:gd name="T3" fmla="*/ 125 h 125"/>
                      <a:gd name="T4" fmla="*/ 0 w 175"/>
                      <a:gd name="T5" fmla="*/ 108 h 125"/>
                      <a:gd name="T6" fmla="*/ 163 w 175"/>
                      <a:gd name="T7" fmla="*/ 0 h 125"/>
                      <a:gd name="T8" fmla="*/ 175 w 175"/>
                      <a:gd name="T9" fmla="*/ 17 h 12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75"/>
                      <a:gd name="T16" fmla="*/ 0 h 125"/>
                      <a:gd name="T17" fmla="*/ 175 w 175"/>
                      <a:gd name="T18" fmla="*/ 125 h 12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75" h="125">
                        <a:moveTo>
                          <a:pt x="175" y="17"/>
                        </a:moveTo>
                        <a:lnTo>
                          <a:pt x="11" y="125"/>
                        </a:lnTo>
                        <a:lnTo>
                          <a:pt x="0" y="108"/>
                        </a:lnTo>
                        <a:lnTo>
                          <a:pt x="163" y="0"/>
                        </a:lnTo>
                        <a:lnTo>
                          <a:pt x="175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7" name="Freeform 901"/>
                  <p:cNvSpPr>
                    <a:spLocks/>
                  </p:cNvSpPr>
                  <p:nvPr/>
                </p:nvSpPr>
                <p:spPr bwMode="auto">
                  <a:xfrm>
                    <a:off x="1261" y="4517"/>
                    <a:ext cx="93" cy="100"/>
                  </a:xfrm>
                  <a:custGeom>
                    <a:avLst/>
                    <a:gdLst>
                      <a:gd name="T0" fmla="*/ 93 w 93"/>
                      <a:gd name="T1" fmla="*/ 61 h 100"/>
                      <a:gd name="T2" fmla="*/ 42 w 93"/>
                      <a:gd name="T3" fmla="*/ 100 h 100"/>
                      <a:gd name="T4" fmla="*/ 0 w 93"/>
                      <a:gd name="T5" fmla="*/ 39 h 100"/>
                      <a:gd name="T6" fmla="*/ 51 w 93"/>
                      <a:gd name="T7" fmla="*/ 0 h 100"/>
                      <a:gd name="T8" fmla="*/ 93 w 93"/>
                      <a:gd name="T9" fmla="*/ 61 h 1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3"/>
                      <a:gd name="T16" fmla="*/ 0 h 100"/>
                      <a:gd name="T17" fmla="*/ 93 w 93"/>
                      <a:gd name="T18" fmla="*/ 100 h 1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3" h="100">
                        <a:moveTo>
                          <a:pt x="93" y="61"/>
                        </a:moveTo>
                        <a:lnTo>
                          <a:pt x="42" y="100"/>
                        </a:lnTo>
                        <a:lnTo>
                          <a:pt x="0" y="39"/>
                        </a:lnTo>
                        <a:lnTo>
                          <a:pt x="51" y="0"/>
                        </a:lnTo>
                        <a:lnTo>
                          <a:pt x="93" y="6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8" name="Rectangle 902"/>
                  <p:cNvSpPr>
                    <a:spLocks noChangeArrowheads="1"/>
                  </p:cNvSpPr>
                  <p:nvPr/>
                </p:nvSpPr>
                <p:spPr bwMode="auto">
                  <a:xfrm>
                    <a:off x="1418" y="4480"/>
                    <a:ext cx="31" cy="355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grpSp>
              <p:nvGrpSpPr>
                <p:cNvPr id="3281" name="Group 903"/>
                <p:cNvGrpSpPr>
                  <a:grpSpLocks/>
                </p:cNvGrpSpPr>
                <p:nvPr/>
              </p:nvGrpSpPr>
              <p:grpSpPr bwMode="auto">
                <a:xfrm flipH="1">
                  <a:off x="49" y="4372"/>
                  <a:ext cx="293" cy="229"/>
                  <a:chOff x="1378" y="4208"/>
                  <a:chExt cx="293" cy="229"/>
                </a:xfrm>
              </p:grpSpPr>
              <p:sp>
                <p:nvSpPr>
                  <p:cNvPr id="3282" name="Freeform 904"/>
                  <p:cNvSpPr>
                    <a:spLocks/>
                  </p:cNvSpPr>
                  <p:nvPr/>
                </p:nvSpPr>
                <p:spPr bwMode="auto">
                  <a:xfrm>
                    <a:off x="1378" y="4208"/>
                    <a:ext cx="293" cy="229"/>
                  </a:xfrm>
                  <a:custGeom>
                    <a:avLst/>
                    <a:gdLst>
                      <a:gd name="T0" fmla="*/ 293 w 293"/>
                      <a:gd name="T1" fmla="*/ 52 h 229"/>
                      <a:gd name="T2" fmla="*/ 260 w 293"/>
                      <a:gd name="T3" fmla="*/ 1 h 229"/>
                      <a:gd name="T4" fmla="*/ 210 w 293"/>
                      <a:gd name="T5" fmla="*/ 31 h 229"/>
                      <a:gd name="T6" fmla="*/ 199 w 293"/>
                      <a:gd name="T7" fmla="*/ 15 h 229"/>
                      <a:gd name="T8" fmla="*/ 166 w 293"/>
                      <a:gd name="T9" fmla="*/ 0 h 229"/>
                      <a:gd name="T10" fmla="*/ 32 w 293"/>
                      <a:gd name="T11" fmla="*/ 82 h 229"/>
                      <a:gd name="T12" fmla="*/ 0 w 293"/>
                      <a:gd name="T13" fmla="*/ 138 h 229"/>
                      <a:gd name="T14" fmla="*/ 55 w 293"/>
                      <a:gd name="T15" fmla="*/ 229 h 229"/>
                      <a:gd name="T16" fmla="*/ 121 w 293"/>
                      <a:gd name="T17" fmla="*/ 225 h 229"/>
                      <a:gd name="T18" fmla="*/ 256 w 293"/>
                      <a:gd name="T19" fmla="*/ 141 h 229"/>
                      <a:gd name="T20" fmla="*/ 256 w 293"/>
                      <a:gd name="T21" fmla="*/ 104 h 229"/>
                      <a:gd name="T22" fmla="*/ 242 w 293"/>
                      <a:gd name="T23" fmla="*/ 85 h 229"/>
                      <a:gd name="T24" fmla="*/ 293 w 293"/>
                      <a:gd name="T25" fmla="*/ 52 h 229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93"/>
                      <a:gd name="T40" fmla="*/ 0 h 229"/>
                      <a:gd name="T41" fmla="*/ 293 w 293"/>
                      <a:gd name="T42" fmla="*/ 229 h 229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93" h="229">
                        <a:moveTo>
                          <a:pt x="293" y="52"/>
                        </a:moveTo>
                        <a:lnTo>
                          <a:pt x="260" y="1"/>
                        </a:lnTo>
                        <a:lnTo>
                          <a:pt x="210" y="31"/>
                        </a:lnTo>
                        <a:lnTo>
                          <a:pt x="199" y="15"/>
                        </a:lnTo>
                        <a:lnTo>
                          <a:pt x="166" y="0"/>
                        </a:lnTo>
                        <a:lnTo>
                          <a:pt x="32" y="82"/>
                        </a:lnTo>
                        <a:lnTo>
                          <a:pt x="0" y="138"/>
                        </a:lnTo>
                        <a:lnTo>
                          <a:pt x="55" y="229"/>
                        </a:lnTo>
                        <a:lnTo>
                          <a:pt x="121" y="225"/>
                        </a:lnTo>
                        <a:lnTo>
                          <a:pt x="256" y="141"/>
                        </a:lnTo>
                        <a:lnTo>
                          <a:pt x="256" y="104"/>
                        </a:lnTo>
                        <a:lnTo>
                          <a:pt x="242" y="85"/>
                        </a:lnTo>
                        <a:lnTo>
                          <a:pt x="293" y="52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3" name="Freeform 905"/>
                  <p:cNvSpPr>
                    <a:spLocks/>
                  </p:cNvSpPr>
                  <p:nvPr/>
                </p:nvSpPr>
                <p:spPr bwMode="auto">
                  <a:xfrm>
                    <a:off x="1438" y="4224"/>
                    <a:ext cx="134" cy="207"/>
                  </a:xfrm>
                  <a:custGeom>
                    <a:avLst/>
                    <a:gdLst>
                      <a:gd name="T0" fmla="*/ 134 w 134"/>
                      <a:gd name="T1" fmla="*/ 0 h 207"/>
                      <a:gd name="T2" fmla="*/ 0 w 134"/>
                      <a:gd name="T3" fmla="*/ 207 h 207"/>
                      <a:gd name="T4" fmla="*/ 0 60000 65536"/>
                      <a:gd name="T5" fmla="*/ 0 60000 65536"/>
                      <a:gd name="T6" fmla="*/ 0 w 134"/>
                      <a:gd name="T7" fmla="*/ 0 h 207"/>
                      <a:gd name="T8" fmla="*/ 134 w 134"/>
                      <a:gd name="T9" fmla="*/ 207 h 207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34" h="207">
                        <a:moveTo>
                          <a:pt x="134" y="0"/>
                        </a:moveTo>
                        <a:lnTo>
                          <a:pt x="0" y="207"/>
                        </a:ln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4" name="Line 90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383" y="4320"/>
                    <a:ext cx="246" cy="2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271" name="Group 907"/>
              <p:cNvGrpSpPr>
                <a:grpSpLocks/>
              </p:cNvGrpSpPr>
              <p:nvPr/>
            </p:nvGrpSpPr>
            <p:grpSpPr bwMode="auto">
              <a:xfrm>
                <a:off x="422" y="4528"/>
                <a:ext cx="284" cy="310"/>
                <a:chOff x="958" y="4512"/>
                <a:chExt cx="284" cy="310"/>
              </a:xfrm>
            </p:grpSpPr>
            <p:grpSp>
              <p:nvGrpSpPr>
                <p:cNvPr id="3272" name="Group 908"/>
                <p:cNvGrpSpPr>
                  <a:grpSpLocks/>
                </p:cNvGrpSpPr>
                <p:nvPr/>
              </p:nvGrpSpPr>
              <p:grpSpPr bwMode="auto">
                <a:xfrm>
                  <a:off x="1014" y="4576"/>
                  <a:ext cx="136" cy="246"/>
                  <a:chOff x="1014" y="4358"/>
                  <a:chExt cx="136" cy="464"/>
                </a:xfrm>
              </p:grpSpPr>
              <p:sp>
                <p:nvSpPr>
                  <p:cNvPr id="3277" name="Line 909"/>
                  <p:cNvSpPr>
                    <a:spLocks noChangeShapeType="1"/>
                  </p:cNvSpPr>
                  <p:nvPr/>
                </p:nvSpPr>
                <p:spPr bwMode="auto">
                  <a:xfrm>
                    <a:off x="1014" y="4358"/>
                    <a:ext cx="0" cy="46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78" name="Line 910"/>
                  <p:cNvSpPr>
                    <a:spLocks noChangeShapeType="1"/>
                  </p:cNvSpPr>
                  <p:nvPr/>
                </p:nvSpPr>
                <p:spPr bwMode="auto">
                  <a:xfrm>
                    <a:off x="1150" y="4358"/>
                    <a:ext cx="0" cy="46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273" name="Group 911"/>
                <p:cNvGrpSpPr>
                  <a:grpSpLocks/>
                </p:cNvGrpSpPr>
                <p:nvPr/>
              </p:nvGrpSpPr>
              <p:grpSpPr bwMode="auto">
                <a:xfrm rot="5400000">
                  <a:off x="1022" y="4448"/>
                  <a:ext cx="156" cy="284"/>
                  <a:chOff x="2496" y="2112"/>
                  <a:chExt cx="181" cy="333"/>
                </a:xfrm>
              </p:grpSpPr>
              <p:sp>
                <p:nvSpPr>
                  <p:cNvPr id="3274" name="Freeform 912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75" name="Line 91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76" name="Line 914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3269" name="Freeform 915"/>
            <p:cNvSpPr>
              <a:spLocks/>
            </p:cNvSpPr>
            <p:nvPr/>
          </p:nvSpPr>
          <p:spPr bwMode="auto">
            <a:xfrm>
              <a:off x="248" y="4100"/>
              <a:ext cx="496" cy="436"/>
            </a:xfrm>
            <a:custGeom>
              <a:avLst/>
              <a:gdLst>
                <a:gd name="T0" fmla="*/ 0 w 496"/>
                <a:gd name="T1" fmla="*/ 76 h 436"/>
                <a:gd name="T2" fmla="*/ 224 w 496"/>
                <a:gd name="T3" fmla="*/ 20 h 436"/>
                <a:gd name="T4" fmla="*/ 432 w 496"/>
                <a:gd name="T5" fmla="*/ 196 h 436"/>
                <a:gd name="T6" fmla="*/ 456 w 496"/>
                <a:gd name="T7" fmla="*/ 436 h 4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6"/>
                <a:gd name="T13" fmla="*/ 0 h 436"/>
                <a:gd name="T14" fmla="*/ 496 w 496"/>
                <a:gd name="T15" fmla="*/ 436 h 4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6" h="436">
                  <a:moveTo>
                    <a:pt x="0" y="76"/>
                  </a:moveTo>
                  <a:cubicBezTo>
                    <a:pt x="37" y="67"/>
                    <a:pt x="152" y="0"/>
                    <a:pt x="224" y="20"/>
                  </a:cubicBezTo>
                  <a:cubicBezTo>
                    <a:pt x="281" y="43"/>
                    <a:pt x="368" y="60"/>
                    <a:pt x="432" y="196"/>
                  </a:cubicBezTo>
                  <a:cubicBezTo>
                    <a:pt x="496" y="332"/>
                    <a:pt x="451" y="386"/>
                    <a:pt x="456" y="43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97" name="Group 916"/>
          <p:cNvGrpSpPr>
            <a:grpSpLocks noChangeAspect="1"/>
          </p:cNvGrpSpPr>
          <p:nvPr/>
        </p:nvGrpSpPr>
        <p:grpSpPr bwMode="auto">
          <a:xfrm>
            <a:off x="3886200" y="5943600"/>
            <a:ext cx="649288" cy="569913"/>
            <a:chOff x="1137" y="2160"/>
            <a:chExt cx="634" cy="556"/>
          </a:xfrm>
        </p:grpSpPr>
        <p:grpSp>
          <p:nvGrpSpPr>
            <p:cNvPr id="3250" name="Group 917"/>
            <p:cNvGrpSpPr>
              <a:grpSpLocks noChangeAspect="1"/>
            </p:cNvGrpSpPr>
            <p:nvPr/>
          </p:nvGrpSpPr>
          <p:grpSpPr bwMode="auto">
            <a:xfrm rot="6514895">
              <a:off x="1299" y="1998"/>
              <a:ext cx="310" cy="634"/>
              <a:chOff x="1138" y="1925"/>
              <a:chExt cx="310" cy="634"/>
            </a:xfrm>
          </p:grpSpPr>
          <p:grpSp>
            <p:nvGrpSpPr>
              <p:cNvPr id="3260" name="Group 918"/>
              <p:cNvGrpSpPr>
                <a:grpSpLocks noChangeAspect="1"/>
              </p:cNvGrpSpPr>
              <p:nvPr/>
            </p:nvGrpSpPr>
            <p:grpSpPr bwMode="auto">
              <a:xfrm>
                <a:off x="1142" y="1999"/>
                <a:ext cx="306" cy="560"/>
                <a:chOff x="1142" y="1999"/>
                <a:chExt cx="306" cy="560"/>
              </a:xfrm>
            </p:grpSpPr>
            <p:sp>
              <p:nvSpPr>
                <p:cNvPr id="3262" name="Freeform 919"/>
                <p:cNvSpPr>
                  <a:spLocks noChangeAspect="1"/>
                </p:cNvSpPr>
                <p:nvPr/>
              </p:nvSpPr>
              <p:spPr bwMode="auto">
                <a:xfrm>
                  <a:off x="1142" y="2053"/>
                  <a:ext cx="108" cy="281"/>
                </a:xfrm>
                <a:custGeom>
                  <a:avLst/>
                  <a:gdLst>
                    <a:gd name="T0" fmla="*/ 90 w 108"/>
                    <a:gd name="T1" fmla="*/ 281 h 281"/>
                    <a:gd name="T2" fmla="*/ 108 w 108"/>
                    <a:gd name="T3" fmla="*/ 275 h 281"/>
                    <a:gd name="T4" fmla="*/ 18 w 108"/>
                    <a:gd name="T5" fmla="*/ 0 h 281"/>
                    <a:gd name="T6" fmla="*/ 0 w 108"/>
                    <a:gd name="T7" fmla="*/ 6 h 281"/>
                    <a:gd name="T8" fmla="*/ 90 w 108"/>
                    <a:gd name="T9" fmla="*/ 281 h 2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1"/>
                    <a:gd name="T17" fmla="*/ 108 w 108"/>
                    <a:gd name="T18" fmla="*/ 281 h 28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1">
                      <a:moveTo>
                        <a:pt x="90" y="281"/>
                      </a:moveTo>
                      <a:lnTo>
                        <a:pt x="108" y="275"/>
                      </a:lnTo>
                      <a:lnTo>
                        <a:pt x="18" y="0"/>
                      </a:lnTo>
                      <a:lnTo>
                        <a:pt x="0" y="6"/>
                      </a:lnTo>
                      <a:lnTo>
                        <a:pt x="90" y="281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63" name="Freeform 920"/>
                <p:cNvSpPr>
                  <a:spLocks noChangeAspect="1"/>
                </p:cNvSpPr>
                <p:nvPr/>
              </p:nvSpPr>
              <p:spPr bwMode="auto">
                <a:xfrm>
                  <a:off x="1321" y="1999"/>
                  <a:ext cx="108" cy="280"/>
                </a:xfrm>
                <a:custGeom>
                  <a:avLst/>
                  <a:gdLst>
                    <a:gd name="T0" fmla="*/ 90 w 108"/>
                    <a:gd name="T1" fmla="*/ 280 h 280"/>
                    <a:gd name="T2" fmla="*/ 108 w 108"/>
                    <a:gd name="T3" fmla="*/ 274 h 280"/>
                    <a:gd name="T4" fmla="*/ 20 w 108"/>
                    <a:gd name="T5" fmla="*/ 0 h 280"/>
                    <a:gd name="T6" fmla="*/ 0 w 108"/>
                    <a:gd name="T7" fmla="*/ 6 h 280"/>
                    <a:gd name="T8" fmla="*/ 90 w 108"/>
                    <a:gd name="T9" fmla="*/ 280 h 2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0"/>
                    <a:gd name="T17" fmla="*/ 108 w 108"/>
                    <a:gd name="T18" fmla="*/ 280 h 2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0">
                      <a:moveTo>
                        <a:pt x="90" y="280"/>
                      </a:moveTo>
                      <a:lnTo>
                        <a:pt x="108" y="274"/>
                      </a:lnTo>
                      <a:lnTo>
                        <a:pt x="20" y="0"/>
                      </a:lnTo>
                      <a:lnTo>
                        <a:pt x="0" y="6"/>
                      </a:lnTo>
                      <a:lnTo>
                        <a:pt x="90" y="28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64" name="Group 921"/>
                <p:cNvGrpSpPr>
                  <a:grpSpLocks noChangeAspect="1"/>
                </p:cNvGrpSpPr>
                <p:nvPr/>
              </p:nvGrpSpPr>
              <p:grpSpPr bwMode="auto">
                <a:xfrm>
                  <a:off x="1225" y="2267"/>
                  <a:ext cx="223" cy="292"/>
                  <a:chOff x="1225" y="2267"/>
                  <a:chExt cx="223" cy="292"/>
                </a:xfrm>
              </p:grpSpPr>
              <p:sp>
                <p:nvSpPr>
                  <p:cNvPr id="3265" name="Freeform 922"/>
                  <p:cNvSpPr>
                    <a:spLocks noChangeAspect="1"/>
                  </p:cNvSpPr>
                  <p:nvPr/>
                </p:nvSpPr>
                <p:spPr bwMode="auto">
                  <a:xfrm>
                    <a:off x="1332" y="2319"/>
                    <a:ext cx="84" cy="236"/>
                  </a:xfrm>
                  <a:custGeom>
                    <a:avLst/>
                    <a:gdLst>
                      <a:gd name="T0" fmla="*/ 77 w 84"/>
                      <a:gd name="T1" fmla="*/ 236 h 236"/>
                      <a:gd name="T2" fmla="*/ 84 w 84"/>
                      <a:gd name="T3" fmla="*/ 233 h 236"/>
                      <a:gd name="T4" fmla="*/ 9 w 84"/>
                      <a:gd name="T5" fmla="*/ 0 h 236"/>
                      <a:gd name="T6" fmla="*/ 0 w 84"/>
                      <a:gd name="T7" fmla="*/ 2 h 236"/>
                      <a:gd name="T8" fmla="*/ 77 w 84"/>
                      <a:gd name="T9" fmla="*/ 236 h 23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4"/>
                      <a:gd name="T16" fmla="*/ 0 h 236"/>
                      <a:gd name="T17" fmla="*/ 84 w 84"/>
                      <a:gd name="T18" fmla="*/ 236 h 2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4" h="236">
                        <a:moveTo>
                          <a:pt x="77" y="236"/>
                        </a:moveTo>
                        <a:lnTo>
                          <a:pt x="84" y="233"/>
                        </a:lnTo>
                        <a:lnTo>
                          <a:pt x="9" y="0"/>
                        </a:lnTo>
                        <a:lnTo>
                          <a:pt x="0" y="2"/>
                        </a:lnTo>
                        <a:lnTo>
                          <a:pt x="77" y="23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66" name="Freeform 923"/>
                  <p:cNvSpPr>
                    <a:spLocks noChangeAspect="1"/>
                  </p:cNvSpPr>
                  <p:nvPr/>
                </p:nvSpPr>
                <p:spPr bwMode="auto">
                  <a:xfrm>
                    <a:off x="1225" y="2267"/>
                    <a:ext cx="223" cy="98"/>
                  </a:xfrm>
                  <a:custGeom>
                    <a:avLst/>
                    <a:gdLst>
                      <a:gd name="T0" fmla="*/ 11 w 223"/>
                      <a:gd name="T1" fmla="*/ 98 h 98"/>
                      <a:gd name="T2" fmla="*/ 223 w 223"/>
                      <a:gd name="T3" fmla="*/ 29 h 98"/>
                      <a:gd name="T4" fmla="*/ 213 w 223"/>
                      <a:gd name="T5" fmla="*/ 0 h 98"/>
                      <a:gd name="T6" fmla="*/ 0 w 223"/>
                      <a:gd name="T7" fmla="*/ 70 h 98"/>
                      <a:gd name="T8" fmla="*/ 11 w 223"/>
                      <a:gd name="T9" fmla="*/ 98 h 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"/>
                      <a:gd name="T16" fmla="*/ 0 h 98"/>
                      <a:gd name="T17" fmla="*/ 223 w 223"/>
                      <a:gd name="T18" fmla="*/ 98 h 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" h="98">
                        <a:moveTo>
                          <a:pt x="11" y="98"/>
                        </a:moveTo>
                        <a:lnTo>
                          <a:pt x="223" y="29"/>
                        </a:lnTo>
                        <a:lnTo>
                          <a:pt x="213" y="0"/>
                        </a:lnTo>
                        <a:lnTo>
                          <a:pt x="0" y="70"/>
                        </a:lnTo>
                        <a:lnTo>
                          <a:pt x="11" y="9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67" name="Freeform 924"/>
                  <p:cNvSpPr>
                    <a:spLocks noChangeAspect="1"/>
                  </p:cNvSpPr>
                  <p:nvPr/>
                </p:nvSpPr>
                <p:spPr bwMode="auto">
                  <a:xfrm>
                    <a:off x="1380" y="2497"/>
                    <a:ext cx="47" cy="62"/>
                  </a:xfrm>
                  <a:custGeom>
                    <a:avLst/>
                    <a:gdLst>
                      <a:gd name="T0" fmla="*/ 18 w 47"/>
                      <a:gd name="T1" fmla="*/ 62 h 62"/>
                      <a:gd name="T2" fmla="*/ 47 w 47"/>
                      <a:gd name="T3" fmla="*/ 53 h 62"/>
                      <a:gd name="T4" fmla="*/ 30 w 47"/>
                      <a:gd name="T5" fmla="*/ 0 h 62"/>
                      <a:gd name="T6" fmla="*/ 0 w 47"/>
                      <a:gd name="T7" fmla="*/ 10 h 62"/>
                      <a:gd name="T8" fmla="*/ 18 w 47"/>
                      <a:gd name="T9" fmla="*/ 62 h 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7"/>
                      <a:gd name="T16" fmla="*/ 0 h 62"/>
                      <a:gd name="T17" fmla="*/ 47 w 47"/>
                      <a:gd name="T18" fmla="*/ 62 h 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7" h="62">
                        <a:moveTo>
                          <a:pt x="18" y="62"/>
                        </a:moveTo>
                        <a:lnTo>
                          <a:pt x="47" y="53"/>
                        </a:lnTo>
                        <a:lnTo>
                          <a:pt x="30" y="0"/>
                        </a:lnTo>
                        <a:lnTo>
                          <a:pt x="0" y="10"/>
                        </a:lnTo>
                        <a:lnTo>
                          <a:pt x="18" y="6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261" name="Freeform 925"/>
              <p:cNvSpPr>
                <a:spLocks noChangeAspect="1"/>
              </p:cNvSpPr>
              <p:nvPr/>
            </p:nvSpPr>
            <p:spPr bwMode="auto">
              <a:xfrm>
                <a:off x="1138" y="1925"/>
                <a:ext cx="265" cy="383"/>
              </a:xfrm>
              <a:custGeom>
                <a:avLst/>
                <a:gdLst>
                  <a:gd name="T0" fmla="*/ 104 w 265"/>
                  <a:gd name="T1" fmla="*/ 0 h 383"/>
                  <a:gd name="T2" fmla="*/ 31 w 265"/>
                  <a:gd name="T3" fmla="*/ 24 h 383"/>
                  <a:gd name="T4" fmla="*/ 54 w 265"/>
                  <a:gd name="T5" fmla="*/ 93 h 383"/>
                  <a:gd name="T6" fmla="*/ 19 w 265"/>
                  <a:gd name="T7" fmla="*/ 104 h 383"/>
                  <a:gd name="T8" fmla="*/ 0 w 265"/>
                  <a:gd name="T9" fmla="*/ 136 h 383"/>
                  <a:gd name="T10" fmla="*/ 63 w 265"/>
                  <a:gd name="T11" fmla="*/ 328 h 383"/>
                  <a:gd name="T12" fmla="*/ 120 w 265"/>
                  <a:gd name="T13" fmla="*/ 383 h 383"/>
                  <a:gd name="T14" fmla="*/ 248 w 265"/>
                  <a:gd name="T15" fmla="*/ 342 h 383"/>
                  <a:gd name="T16" fmla="*/ 265 w 265"/>
                  <a:gd name="T17" fmla="*/ 261 h 383"/>
                  <a:gd name="T18" fmla="*/ 203 w 265"/>
                  <a:gd name="T19" fmla="*/ 67 h 383"/>
                  <a:gd name="T20" fmla="*/ 161 w 265"/>
                  <a:gd name="T21" fmla="*/ 57 h 383"/>
                  <a:gd name="T22" fmla="*/ 127 w 265"/>
                  <a:gd name="T23" fmla="*/ 68 h 383"/>
                  <a:gd name="T24" fmla="*/ 104 w 265"/>
                  <a:gd name="T25" fmla="*/ 0 h 3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383"/>
                  <a:gd name="T41" fmla="*/ 265 w 265"/>
                  <a:gd name="T42" fmla="*/ 383 h 38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383">
                    <a:moveTo>
                      <a:pt x="104" y="0"/>
                    </a:moveTo>
                    <a:lnTo>
                      <a:pt x="31" y="24"/>
                    </a:lnTo>
                    <a:lnTo>
                      <a:pt x="54" y="93"/>
                    </a:lnTo>
                    <a:lnTo>
                      <a:pt x="19" y="104"/>
                    </a:lnTo>
                    <a:lnTo>
                      <a:pt x="0" y="136"/>
                    </a:lnTo>
                    <a:lnTo>
                      <a:pt x="63" y="328"/>
                    </a:lnTo>
                    <a:lnTo>
                      <a:pt x="120" y="383"/>
                    </a:lnTo>
                    <a:lnTo>
                      <a:pt x="248" y="342"/>
                    </a:lnTo>
                    <a:lnTo>
                      <a:pt x="265" y="261"/>
                    </a:lnTo>
                    <a:lnTo>
                      <a:pt x="203" y="67"/>
                    </a:lnTo>
                    <a:lnTo>
                      <a:pt x="161" y="57"/>
                    </a:lnTo>
                    <a:lnTo>
                      <a:pt x="127" y="68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E8C7A6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251" name="Group 926"/>
            <p:cNvGrpSpPr>
              <a:grpSpLocks noChangeAspect="1"/>
            </p:cNvGrpSpPr>
            <p:nvPr/>
          </p:nvGrpSpPr>
          <p:grpSpPr bwMode="auto">
            <a:xfrm>
              <a:off x="1335" y="2235"/>
              <a:ext cx="433" cy="481"/>
              <a:chOff x="1335" y="2235"/>
              <a:chExt cx="433" cy="481"/>
            </a:xfrm>
          </p:grpSpPr>
          <p:sp>
            <p:nvSpPr>
              <p:cNvPr id="3252" name="Rectangle 927"/>
              <p:cNvSpPr>
                <a:spLocks noChangeAspect="1" noChangeArrowheads="1"/>
              </p:cNvSpPr>
              <p:nvPr/>
            </p:nvSpPr>
            <p:spPr bwMode="auto">
              <a:xfrm>
                <a:off x="1335" y="2325"/>
                <a:ext cx="25" cy="38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3253" name="Group 928"/>
              <p:cNvGrpSpPr>
                <a:grpSpLocks noChangeAspect="1"/>
              </p:cNvGrpSpPr>
              <p:nvPr/>
            </p:nvGrpSpPr>
            <p:grpSpPr bwMode="auto">
              <a:xfrm>
                <a:off x="1398" y="2235"/>
                <a:ext cx="370" cy="481"/>
                <a:chOff x="1968" y="2256"/>
                <a:chExt cx="370" cy="481"/>
              </a:xfrm>
            </p:grpSpPr>
            <p:sp>
              <p:nvSpPr>
                <p:cNvPr id="3254" name="Rectangle 929"/>
                <p:cNvSpPr>
                  <a:spLocks noChangeAspect="1" noChangeArrowheads="1"/>
                </p:cNvSpPr>
                <p:nvPr/>
              </p:nvSpPr>
              <p:spPr bwMode="auto">
                <a:xfrm>
                  <a:off x="2018" y="2283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255" name="Rectangle 930"/>
                <p:cNvSpPr>
                  <a:spLocks noChangeAspect="1" noChangeArrowheads="1"/>
                </p:cNvSpPr>
                <p:nvPr/>
              </p:nvSpPr>
              <p:spPr bwMode="auto">
                <a:xfrm>
                  <a:off x="2218" y="2279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grpSp>
              <p:nvGrpSpPr>
                <p:cNvPr id="3256" name="Group 931"/>
                <p:cNvGrpSpPr>
                  <a:grpSpLocks noChangeAspect="1"/>
                </p:cNvGrpSpPr>
                <p:nvPr/>
              </p:nvGrpSpPr>
              <p:grpSpPr bwMode="auto">
                <a:xfrm>
                  <a:off x="1968" y="2256"/>
                  <a:ext cx="370" cy="215"/>
                  <a:chOff x="1968" y="2256"/>
                  <a:chExt cx="370" cy="215"/>
                </a:xfrm>
              </p:grpSpPr>
              <p:sp>
                <p:nvSpPr>
                  <p:cNvPr id="3257" name="Freeform 932"/>
                  <p:cNvSpPr>
                    <a:spLocks noChangeAspect="1"/>
                  </p:cNvSpPr>
                  <p:nvPr/>
                </p:nvSpPr>
                <p:spPr bwMode="auto">
                  <a:xfrm>
                    <a:off x="1968" y="2256"/>
                    <a:ext cx="370" cy="215"/>
                  </a:xfrm>
                  <a:custGeom>
                    <a:avLst/>
                    <a:gdLst>
                      <a:gd name="T0" fmla="*/ 370 w 370"/>
                      <a:gd name="T1" fmla="*/ 143 h 215"/>
                      <a:gd name="T2" fmla="*/ 370 w 370"/>
                      <a:gd name="T3" fmla="*/ 65 h 215"/>
                      <a:gd name="T4" fmla="*/ 297 w 370"/>
                      <a:gd name="T5" fmla="*/ 65 h 215"/>
                      <a:gd name="T6" fmla="*/ 297 w 370"/>
                      <a:gd name="T7" fmla="*/ 29 h 215"/>
                      <a:gd name="T8" fmla="*/ 272 w 370"/>
                      <a:gd name="T9" fmla="*/ 0 h 215"/>
                      <a:gd name="T10" fmla="*/ 70 w 370"/>
                      <a:gd name="T11" fmla="*/ 0 h 215"/>
                      <a:gd name="T12" fmla="*/ 0 w 370"/>
                      <a:gd name="T13" fmla="*/ 39 h 215"/>
                      <a:gd name="T14" fmla="*/ 0 w 370"/>
                      <a:gd name="T15" fmla="*/ 173 h 215"/>
                      <a:gd name="T16" fmla="*/ 72 w 370"/>
                      <a:gd name="T17" fmla="*/ 215 h 215"/>
                      <a:gd name="T18" fmla="*/ 275 w 370"/>
                      <a:gd name="T19" fmla="*/ 215 h 215"/>
                      <a:gd name="T20" fmla="*/ 298 w 370"/>
                      <a:gd name="T21" fmla="*/ 178 h 215"/>
                      <a:gd name="T22" fmla="*/ 298 w 370"/>
                      <a:gd name="T23" fmla="*/ 143 h 215"/>
                      <a:gd name="T24" fmla="*/ 370 w 370"/>
                      <a:gd name="T25" fmla="*/ 143 h 21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5"/>
                      <a:gd name="T41" fmla="*/ 370 w 370"/>
                      <a:gd name="T42" fmla="*/ 215 h 21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5">
                        <a:moveTo>
                          <a:pt x="370" y="143"/>
                        </a:moveTo>
                        <a:lnTo>
                          <a:pt x="370" y="65"/>
                        </a:lnTo>
                        <a:lnTo>
                          <a:pt x="297" y="65"/>
                        </a:lnTo>
                        <a:lnTo>
                          <a:pt x="297" y="29"/>
                        </a:lnTo>
                        <a:lnTo>
                          <a:pt x="272" y="0"/>
                        </a:lnTo>
                        <a:lnTo>
                          <a:pt x="70" y="0"/>
                        </a:lnTo>
                        <a:lnTo>
                          <a:pt x="0" y="39"/>
                        </a:lnTo>
                        <a:lnTo>
                          <a:pt x="0" y="173"/>
                        </a:lnTo>
                        <a:lnTo>
                          <a:pt x="72" y="215"/>
                        </a:lnTo>
                        <a:lnTo>
                          <a:pt x="275" y="215"/>
                        </a:lnTo>
                        <a:lnTo>
                          <a:pt x="298" y="178"/>
                        </a:lnTo>
                        <a:lnTo>
                          <a:pt x="298" y="143"/>
                        </a:lnTo>
                        <a:lnTo>
                          <a:pt x="370" y="1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58" name="Line 933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974" y="2295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59" name="Line 934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971" y="2301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3198" name="Group 935"/>
          <p:cNvGrpSpPr>
            <a:grpSpLocks noChangeAspect="1"/>
          </p:cNvGrpSpPr>
          <p:nvPr/>
        </p:nvGrpSpPr>
        <p:grpSpPr bwMode="auto">
          <a:xfrm>
            <a:off x="4648200" y="5867400"/>
            <a:ext cx="703263" cy="687388"/>
            <a:chOff x="2884" y="3589"/>
            <a:chExt cx="551" cy="539"/>
          </a:xfrm>
        </p:grpSpPr>
        <p:grpSp>
          <p:nvGrpSpPr>
            <p:cNvPr id="3232" name="Group 936"/>
            <p:cNvGrpSpPr>
              <a:grpSpLocks noChangeAspect="1"/>
            </p:cNvGrpSpPr>
            <p:nvPr/>
          </p:nvGrpSpPr>
          <p:grpSpPr bwMode="auto">
            <a:xfrm>
              <a:off x="2884" y="3589"/>
              <a:ext cx="477" cy="313"/>
              <a:chOff x="2884" y="3589"/>
              <a:chExt cx="477" cy="313"/>
            </a:xfrm>
          </p:grpSpPr>
          <p:grpSp>
            <p:nvGrpSpPr>
              <p:cNvPr id="3242" name="Group 937"/>
              <p:cNvGrpSpPr>
                <a:grpSpLocks noChangeAspect="1"/>
              </p:cNvGrpSpPr>
              <p:nvPr/>
            </p:nvGrpSpPr>
            <p:grpSpPr bwMode="auto">
              <a:xfrm rot="3483502">
                <a:off x="2986" y="3556"/>
                <a:ext cx="244" cy="447"/>
                <a:chOff x="1142" y="1999"/>
                <a:chExt cx="306" cy="560"/>
              </a:xfrm>
            </p:grpSpPr>
            <p:sp>
              <p:nvSpPr>
                <p:cNvPr id="3244" name="Freeform 938"/>
                <p:cNvSpPr>
                  <a:spLocks noChangeAspect="1"/>
                </p:cNvSpPr>
                <p:nvPr/>
              </p:nvSpPr>
              <p:spPr bwMode="auto">
                <a:xfrm>
                  <a:off x="1142" y="2053"/>
                  <a:ext cx="108" cy="281"/>
                </a:xfrm>
                <a:custGeom>
                  <a:avLst/>
                  <a:gdLst>
                    <a:gd name="T0" fmla="*/ 90 w 108"/>
                    <a:gd name="T1" fmla="*/ 281 h 281"/>
                    <a:gd name="T2" fmla="*/ 108 w 108"/>
                    <a:gd name="T3" fmla="*/ 275 h 281"/>
                    <a:gd name="T4" fmla="*/ 18 w 108"/>
                    <a:gd name="T5" fmla="*/ 0 h 281"/>
                    <a:gd name="T6" fmla="*/ 0 w 108"/>
                    <a:gd name="T7" fmla="*/ 6 h 281"/>
                    <a:gd name="T8" fmla="*/ 90 w 108"/>
                    <a:gd name="T9" fmla="*/ 281 h 2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1"/>
                    <a:gd name="T17" fmla="*/ 108 w 108"/>
                    <a:gd name="T18" fmla="*/ 281 h 28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1">
                      <a:moveTo>
                        <a:pt x="90" y="281"/>
                      </a:moveTo>
                      <a:lnTo>
                        <a:pt x="108" y="275"/>
                      </a:lnTo>
                      <a:lnTo>
                        <a:pt x="18" y="0"/>
                      </a:lnTo>
                      <a:lnTo>
                        <a:pt x="0" y="6"/>
                      </a:lnTo>
                      <a:lnTo>
                        <a:pt x="90" y="281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45" name="Freeform 939"/>
                <p:cNvSpPr>
                  <a:spLocks noChangeAspect="1"/>
                </p:cNvSpPr>
                <p:nvPr/>
              </p:nvSpPr>
              <p:spPr bwMode="auto">
                <a:xfrm>
                  <a:off x="1321" y="1999"/>
                  <a:ext cx="108" cy="280"/>
                </a:xfrm>
                <a:custGeom>
                  <a:avLst/>
                  <a:gdLst>
                    <a:gd name="T0" fmla="*/ 90 w 108"/>
                    <a:gd name="T1" fmla="*/ 280 h 280"/>
                    <a:gd name="T2" fmla="*/ 108 w 108"/>
                    <a:gd name="T3" fmla="*/ 274 h 280"/>
                    <a:gd name="T4" fmla="*/ 20 w 108"/>
                    <a:gd name="T5" fmla="*/ 0 h 280"/>
                    <a:gd name="T6" fmla="*/ 0 w 108"/>
                    <a:gd name="T7" fmla="*/ 6 h 280"/>
                    <a:gd name="T8" fmla="*/ 90 w 108"/>
                    <a:gd name="T9" fmla="*/ 280 h 2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0"/>
                    <a:gd name="T17" fmla="*/ 108 w 108"/>
                    <a:gd name="T18" fmla="*/ 280 h 2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0">
                      <a:moveTo>
                        <a:pt x="90" y="280"/>
                      </a:moveTo>
                      <a:lnTo>
                        <a:pt x="108" y="274"/>
                      </a:lnTo>
                      <a:lnTo>
                        <a:pt x="20" y="0"/>
                      </a:lnTo>
                      <a:lnTo>
                        <a:pt x="0" y="6"/>
                      </a:lnTo>
                      <a:lnTo>
                        <a:pt x="90" y="28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46" name="Group 940"/>
                <p:cNvGrpSpPr>
                  <a:grpSpLocks noChangeAspect="1"/>
                </p:cNvGrpSpPr>
                <p:nvPr/>
              </p:nvGrpSpPr>
              <p:grpSpPr bwMode="auto">
                <a:xfrm>
                  <a:off x="1225" y="2267"/>
                  <a:ext cx="223" cy="292"/>
                  <a:chOff x="1225" y="2267"/>
                  <a:chExt cx="223" cy="292"/>
                </a:xfrm>
              </p:grpSpPr>
              <p:sp>
                <p:nvSpPr>
                  <p:cNvPr id="3247" name="Freeform 941"/>
                  <p:cNvSpPr>
                    <a:spLocks noChangeAspect="1"/>
                  </p:cNvSpPr>
                  <p:nvPr/>
                </p:nvSpPr>
                <p:spPr bwMode="auto">
                  <a:xfrm>
                    <a:off x="1332" y="2319"/>
                    <a:ext cx="84" cy="236"/>
                  </a:xfrm>
                  <a:custGeom>
                    <a:avLst/>
                    <a:gdLst>
                      <a:gd name="T0" fmla="*/ 77 w 84"/>
                      <a:gd name="T1" fmla="*/ 236 h 236"/>
                      <a:gd name="T2" fmla="*/ 84 w 84"/>
                      <a:gd name="T3" fmla="*/ 233 h 236"/>
                      <a:gd name="T4" fmla="*/ 9 w 84"/>
                      <a:gd name="T5" fmla="*/ 0 h 236"/>
                      <a:gd name="T6" fmla="*/ 0 w 84"/>
                      <a:gd name="T7" fmla="*/ 2 h 236"/>
                      <a:gd name="T8" fmla="*/ 77 w 84"/>
                      <a:gd name="T9" fmla="*/ 236 h 23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4"/>
                      <a:gd name="T16" fmla="*/ 0 h 236"/>
                      <a:gd name="T17" fmla="*/ 84 w 84"/>
                      <a:gd name="T18" fmla="*/ 236 h 2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4" h="236">
                        <a:moveTo>
                          <a:pt x="77" y="236"/>
                        </a:moveTo>
                        <a:lnTo>
                          <a:pt x="84" y="233"/>
                        </a:lnTo>
                        <a:lnTo>
                          <a:pt x="9" y="0"/>
                        </a:lnTo>
                        <a:lnTo>
                          <a:pt x="0" y="2"/>
                        </a:lnTo>
                        <a:lnTo>
                          <a:pt x="77" y="23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48" name="Freeform 942"/>
                  <p:cNvSpPr>
                    <a:spLocks noChangeAspect="1"/>
                  </p:cNvSpPr>
                  <p:nvPr/>
                </p:nvSpPr>
                <p:spPr bwMode="auto">
                  <a:xfrm>
                    <a:off x="1225" y="2267"/>
                    <a:ext cx="223" cy="98"/>
                  </a:xfrm>
                  <a:custGeom>
                    <a:avLst/>
                    <a:gdLst>
                      <a:gd name="T0" fmla="*/ 11 w 223"/>
                      <a:gd name="T1" fmla="*/ 98 h 98"/>
                      <a:gd name="T2" fmla="*/ 223 w 223"/>
                      <a:gd name="T3" fmla="*/ 29 h 98"/>
                      <a:gd name="T4" fmla="*/ 213 w 223"/>
                      <a:gd name="T5" fmla="*/ 0 h 98"/>
                      <a:gd name="T6" fmla="*/ 0 w 223"/>
                      <a:gd name="T7" fmla="*/ 70 h 98"/>
                      <a:gd name="T8" fmla="*/ 11 w 223"/>
                      <a:gd name="T9" fmla="*/ 98 h 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"/>
                      <a:gd name="T16" fmla="*/ 0 h 98"/>
                      <a:gd name="T17" fmla="*/ 223 w 223"/>
                      <a:gd name="T18" fmla="*/ 98 h 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" h="98">
                        <a:moveTo>
                          <a:pt x="11" y="98"/>
                        </a:moveTo>
                        <a:lnTo>
                          <a:pt x="223" y="29"/>
                        </a:lnTo>
                        <a:lnTo>
                          <a:pt x="213" y="0"/>
                        </a:lnTo>
                        <a:lnTo>
                          <a:pt x="0" y="70"/>
                        </a:lnTo>
                        <a:lnTo>
                          <a:pt x="11" y="9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49" name="Freeform 943"/>
                  <p:cNvSpPr>
                    <a:spLocks noChangeAspect="1"/>
                  </p:cNvSpPr>
                  <p:nvPr/>
                </p:nvSpPr>
                <p:spPr bwMode="auto">
                  <a:xfrm>
                    <a:off x="1380" y="2497"/>
                    <a:ext cx="47" cy="62"/>
                  </a:xfrm>
                  <a:custGeom>
                    <a:avLst/>
                    <a:gdLst>
                      <a:gd name="T0" fmla="*/ 18 w 47"/>
                      <a:gd name="T1" fmla="*/ 62 h 62"/>
                      <a:gd name="T2" fmla="*/ 47 w 47"/>
                      <a:gd name="T3" fmla="*/ 53 h 62"/>
                      <a:gd name="T4" fmla="*/ 30 w 47"/>
                      <a:gd name="T5" fmla="*/ 0 h 62"/>
                      <a:gd name="T6" fmla="*/ 0 w 47"/>
                      <a:gd name="T7" fmla="*/ 10 h 62"/>
                      <a:gd name="T8" fmla="*/ 18 w 47"/>
                      <a:gd name="T9" fmla="*/ 62 h 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7"/>
                      <a:gd name="T16" fmla="*/ 0 h 62"/>
                      <a:gd name="T17" fmla="*/ 47 w 47"/>
                      <a:gd name="T18" fmla="*/ 62 h 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7" h="62">
                        <a:moveTo>
                          <a:pt x="18" y="62"/>
                        </a:moveTo>
                        <a:lnTo>
                          <a:pt x="47" y="53"/>
                        </a:lnTo>
                        <a:lnTo>
                          <a:pt x="30" y="0"/>
                        </a:lnTo>
                        <a:lnTo>
                          <a:pt x="0" y="10"/>
                        </a:lnTo>
                        <a:lnTo>
                          <a:pt x="18" y="6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243" name="Freeform 944"/>
              <p:cNvSpPr>
                <a:spLocks noChangeAspect="1"/>
              </p:cNvSpPr>
              <p:nvPr/>
            </p:nvSpPr>
            <p:spPr bwMode="auto">
              <a:xfrm rot="3483502">
                <a:off x="3102" y="3542"/>
                <a:ext cx="211" cy="306"/>
              </a:xfrm>
              <a:custGeom>
                <a:avLst/>
                <a:gdLst>
                  <a:gd name="T0" fmla="*/ 2 w 265"/>
                  <a:gd name="T1" fmla="*/ 0 h 383"/>
                  <a:gd name="T2" fmla="*/ 2 w 265"/>
                  <a:gd name="T3" fmla="*/ 2 h 383"/>
                  <a:gd name="T4" fmla="*/ 2 w 265"/>
                  <a:gd name="T5" fmla="*/ 2 h 383"/>
                  <a:gd name="T6" fmla="*/ 2 w 265"/>
                  <a:gd name="T7" fmla="*/ 2 h 383"/>
                  <a:gd name="T8" fmla="*/ 0 w 265"/>
                  <a:gd name="T9" fmla="*/ 2 h 383"/>
                  <a:gd name="T10" fmla="*/ 2 w 265"/>
                  <a:gd name="T11" fmla="*/ 4 h 383"/>
                  <a:gd name="T12" fmla="*/ 2 w 265"/>
                  <a:gd name="T13" fmla="*/ 5 h 383"/>
                  <a:gd name="T14" fmla="*/ 3 w 265"/>
                  <a:gd name="T15" fmla="*/ 4 h 383"/>
                  <a:gd name="T16" fmla="*/ 3 w 265"/>
                  <a:gd name="T17" fmla="*/ 3 h 383"/>
                  <a:gd name="T18" fmla="*/ 2 w 265"/>
                  <a:gd name="T19" fmla="*/ 2 h 383"/>
                  <a:gd name="T20" fmla="*/ 2 w 265"/>
                  <a:gd name="T21" fmla="*/ 2 h 383"/>
                  <a:gd name="T22" fmla="*/ 2 w 265"/>
                  <a:gd name="T23" fmla="*/ 2 h 383"/>
                  <a:gd name="T24" fmla="*/ 2 w 265"/>
                  <a:gd name="T25" fmla="*/ 0 h 3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383"/>
                  <a:gd name="T41" fmla="*/ 265 w 265"/>
                  <a:gd name="T42" fmla="*/ 383 h 38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383">
                    <a:moveTo>
                      <a:pt x="104" y="0"/>
                    </a:moveTo>
                    <a:lnTo>
                      <a:pt x="31" y="24"/>
                    </a:lnTo>
                    <a:lnTo>
                      <a:pt x="54" y="93"/>
                    </a:lnTo>
                    <a:lnTo>
                      <a:pt x="19" y="104"/>
                    </a:lnTo>
                    <a:lnTo>
                      <a:pt x="0" y="136"/>
                    </a:lnTo>
                    <a:lnTo>
                      <a:pt x="63" y="328"/>
                    </a:lnTo>
                    <a:lnTo>
                      <a:pt x="120" y="383"/>
                    </a:lnTo>
                    <a:lnTo>
                      <a:pt x="248" y="342"/>
                    </a:lnTo>
                    <a:lnTo>
                      <a:pt x="265" y="261"/>
                    </a:lnTo>
                    <a:lnTo>
                      <a:pt x="203" y="67"/>
                    </a:lnTo>
                    <a:lnTo>
                      <a:pt x="161" y="57"/>
                    </a:lnTo>
                    <a:lnTo>
                      <a:pt x="127" y="68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FFCC99"/>
              </a:solidFill>
              <a:ln w="952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233" name="Group 945"/>
            <p:cNvGrpSpPr>
              <a:grpSpLocks noChangeAspect="1"/>
            </p:cNvGrpSpPr>
            <p:nvPr/>
          </p:nvGrpSpPr>
          <p:grpSpPr bwMode="auto">
            <a:xfrm>
              <a:off x="3090" y="3744"/>
              <a:ext cx="345" cy="384"/>
              <a:chOff x="1335" y="2235"/>
              <a:chExt cx="433" cy="481"/>
            </a:xfrm>
          </p:grpSpPr>
          <p:sp>
            <p:nvSpPr>
              <p:cNvPr id="3234" name="Rectangle 946"/>
              <p:cNvSpPr>
                <a:spLocks noChangeAspect="1" noChangeArrowheads="1"/>
              </p:cNvSpPr>
              <p:nvPr/>
            </p:nvSpPr>
            <p:spPr bwMode="auto">
              <a:xfrm>
                <a:off x="1335" y="2325"/>
                <a:ext cx="25" cy="38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3235" name="Group 947"/>
              <p:cNvGrpSpPr>
                <a:grpSpLocks noChangeAspect="1"/>
              </p:cNvGrpSpPr>
              <p:nvPr/>
            </p:nvGrpSpPr>
            <p:grpSpPr bwMode="auto">
              <a:xfrm>
                <a:off x="1398" y="2235"/>
                <a:ext cx="370" cy="481"/>
                <a:chOff x="1968" y="2256"/>
                <a:chExt cx="370" cy="481"/>
              </a:xfrm>
            </p:grpSpPr>
            <p:sp>
              <p:nvSpPr>
                <p:cNvPr id="3236" name="Rectangle 948"/>
                <p:cNvSpPr>
                  <a:spLocks noChangeAspect="1" noChangeArrowheads="1"/>
                </p:cNvSpPr>
                <p:nvPr/>
              </p:nvSpPr>
              <p:spPr bwMode="auto">
                <a:xfrm>
                  <a:off x="2018" y="2283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237" name="Rectangle 949"/>
                <p:cNvSpPr>
                  <a:spLocks noChangeAspect="1" noChangeArrowheads="1"/>
                </p:cNvSpPr>
                <p:nvPr/>
              </p:nvSpPr>
              <p:spPr bwMode="auto">
                <a:xfrm>
                  <a:off x="2218" y="2279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grpSp>
              <p:nvGrpSpPr>
                <p:cNvPr id="3238" name="Group 950"/>
                <p:cNvGrpSpPr>
                  <a:grpSpLocks noChangeAspect="1"/>
                </p:cNvGrpSpPr>
                <p:nvPr/>
              </p:nvGrpSpPr>
              <p:grpSpPr bwMode="auto">
                <a:xfrm>
                  <a:off x="1968" y="2256"/>
                  <a:ext cx="370" cy="215"/>
                  <a:chOff x="1968" y="2256"/>
                  <a:chExt cx="370" cy="215"/>
                </a:xfrm>
              </p:grpSpPr>
              <p:sp>
                <p:nvSpPr>
                  <p:cNvPr id="3239" name="Freeform 951"/>
                  <p:cNvSpPr>
                    <a:spLocks noChangeAspect="1"/>
                  </p:cNvSpPr>
                  <p:nvPr/>
                </p:nvSpPr>
                <p:spPr bwMode="auto">
                  <a:xfrm>
                    <a:off x="1968" y="2256"/>
                    <a:ext cx="370" cy="215"/>
                  </a:xfrm>
                  <a:custGeom>
                    <a:avLst/>
                    <a:gdLst>
                      <a:gd name="T0" fmla="*/ 370 w 370"/>
                      <a:gd name="T1" fmla="*/ 143 h 215"/>
                      <a:gd name="T2" fmla="*/ 370 w 370"/>
                      <a:gd name="T3" fmla="*/ 65 h 215"/>
                      <a:gd name="T4" fmla="*/ 297 w 370"/>
                      <a:gd name="T5" fmla="*/ 65 h 215"/>
                      <a:gd name="T6" fmla="*/ 297 w 370"/>
                      <a:gd name="T7" fmla="*/ 29 h 215"/>
                      <a:gd name="T8" fmla="*/ 272 w 370"/>
                      <a:gd name="T9" fmla="*/ 0 h 215"/>
                      <a:gd name="T10" fmla="*/ 70 w 370"/>
                      <a:gd name="T11" fmla="*/ 0 h 215"/>
                      <a:gd name="T12" fmla="*/ 0 w 370"/>
                      <a:gd name="T13" fmla="*/ 39 h 215"/>
                      <a:gd name="T14" fmla="*/ 0 w 370"/>
                      <a:gd name="T15" fmla="*/ 173 h 215"/>
                      <a:gd name="T16" fmla="*/ 72 w 370"/>
                      <a:gd name="T17" fmla="*/ 215 h 215"/>
                      <a:gd name="T18" fmla="*/ 275 w 370"/>
                      <a:gd name="T19" fmla="*/ 215 h 215"/>
                      <a:gd name="T20" fmla="*/ 298 w 370"/>
                      <a:gd name="T21" fmla="*/ 178 h 215"/>
                      <a:gd name="T22" fmla="*/ 298 w 370"/>
                      <a:gd name="T23" fmla="*/ 143 h 215"/>
                      <a:gd name="T24" fmla="*/ 370 w 370"/>
                      <a:gd name="T25" fmla="*/ 143 h 21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5"/>
                      <a:gd name="T41" fmla="*/ 370 w 370"/>
                      <a:gd name="T42" fmla="*/ 215 h 21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5">
                        <a:moveTo>
                          <a:pt x="370" y="143"/>
                        </a:moveTo>
                        <a:lnTo>
                          <a:pt x="370" y="65"/>
                        </a:lnTo>
                        <a:lnTo>
                          <a:pt x="297" y="65"/>
                        </a:lnTo>
                        <a:lnTo>
                          <a:pt x="297" y="29"/>
                        </a:lnTo>
                        <a:lnTo>
                          <a:pt x="272" y="0"/>
                        </a:lnTo>
                        <a:lnTo>
                          <a:pt x="70" y="0"/>
                        </a:lnTo>
                        <a:lnTo>
                          <a:pt x="0" y="39"/>
                        </a:lnTo>
                        <a:lnTo>
                          <a:pt x="0" y="173"/>
                        </a:lnTo>
                        <a:lnTo>
                          <a:pt x="72" y="215"/>
                        </a:lnTo>
                        <a:lnTo>
                          <a:pt x="275" y="215"/>
                        </a:lnTo>
                        <a:lnTo>
                          <a:pt x="298" y="178"/>
                        </a:lnTo>
                        <a:lnTo>
                          <a:pt x="298" y="143"/>
                        </a:lnTo>
                        <a:lnTo>
                          <a:pt x="370" y="1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40" name="Line 952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974" y="2295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41" name="Line 953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971" y="2301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3199" name="Group 954"/>
          <p:cNvGrpSpPr>
            <a:grpSpLocks/>
          </p:cNvGrpSpPr>
          <p:nvPr/>
        </p:nvGrpSpPr>
        <p:grpSpPr bwMode="auto">
          <a:xfrm>
            <a:off x="5105400" y="4724400"/>
            <a:ext cx="571500" cy="1049338"/>
            <a:chOff x="948" y="2071"/>
            <a:chExt cx="360" cy="661"/>
          </a:xfrm>
        </p:grpSpPr>
        <p:grpSp>
          <p:nvGrpSpPr>
            <p:cNvPr id="3217" name="Group 955"/>
            <p:cNvGrpSpPr>
              <a:grpSpLocks/>
            </p:cNvGrpSpPr>
            <p:nvPr/>
          </p:nvGrpSpPr>
          <p:grpSpPr bwMode="auto">
            <a:xfrm>
              <a:off x="948" y="2071"/>
              <a:ext cx="302" cy="661"/>
              <a:chOff x="948" y="2071"/>
              <a:chExt cx="302" cy="661"/>
            </a:xfrm>
          </p:grpSpPr>
          <p:grpSp>
            <p:nvGrpSpPr>
              <p:cNvPr id="3219" name="Group 956"/>
              <p:cNvGrpSpPr>
                <a:grpSpLocks/>
              </p:cNvGrpSpPr>
              <p:nvPr/>
            </p:nvGrpSpPr>
            <p:grpSpPr bwMode="auto">
              <a:xfrm>
                <a:off x="948" y="2071"/>
                <a:ext cx="263" cy="588"/>
                <a:chOff x="948" y="2071"/>
                <a:chExt cx="263" cy="588"/>
              </a:xfrm>
            </p:grpSpPr>
            <p:sp>
              <p:nvSpPr>
                <p:cNvPr id="3224" name="Freeform 957"/>
                <p:cNvSpPr>
                  <a:spLocks/>
                </p:cNvSpPr>
                <p:nvPr/>
              </p:nvSpPr>
              <p:spPr bwMode="auto">
                <a:xfrm>
                  <a:off x="1035" y="2366"/>
                  <a:ext cx="15" cy="293"/>
                </a:xfrm>
                <a:custGeom>
                  <a:avLst/>
                  <a:gdLst>
                    <a:gd name="T0" fmla="*/ 15 w 15"/>
                    <a:gd name="T1" fmla="*/ 2 h 293"/>
                    <a:gd name="T2" fmla="*/ 15 w 15"/>
                    <a:gd name="T3" fmla="*/ 293 h 293"/>
                    <a:gd name="T4" fmla="*/ 0 w 15"/>
                    <a:gd name="T5" fmla="*/ 291 h 293"/>
                    <a:gd name="T6" fmla="*/ 0 w 15"/>
                    <a:gd name="T7" fmla="*/ 0 h 293"/>
                    <a:gd name="T8" fmla="*/ 15 w 15"/>
                    <a:gd name="T9" fmla="*/ 2 h 2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"/>
                    <a:gd name="T16" fmla="*/ 0 h 293"/>
                    <a:gd name="T17" fmla="*/ 15 w 15"/>
                    <a:gd name="T18" fmla="*/ 293 h 2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" h="293">
                      <a:moveTo>
                        <a:pt x="15" y="2"/>
                      </a:moveTo>
                      <a:lnTo>
                        <a:pt x="15" y="293"/>
                      </a:lnTo>
                      <a:lnTo>
                        <a:pt x="0" y="291"/>
                      </a:lnTo>
                      <a:lnTo>
                        <a:pt x="0" y="0"/>
                      </a:lnTo>
                      <a:lnTo>
                        <a:pt x="15" y="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25" name="Group 958"/>
                <p:cNvGrpSpPr>
                  <a:grpSpLocks/>
                </p:cNvGrpSpPr>
                <p:nvPr/>
              </p:nvGrpSpPr>
              <p:grpSpPr bwMode="auto">
                <a:xfrm>
                  <a:off x="948" y="2071"/>
                  <a:ext cx="263" cy="461"/>
                  <a:chOff x="948" y="2071"/>
                  <a:chExt cx="263" cy="461"/>
                </a:xfrm>
              </p:grpSpPr>
              <p:sp>
                <p:nvSpPr>
                  <p:cNvPr id="3226" name="Freeform 959"/>
                  <p:cNvSpPr>
                    <a:spLocks/>
                  </p:cNvSpPr>
                  <p:nvPr/>
                </p:nvSpPr>
                <p:spPr bwMode="auto">
                  <a:xfrm>
                    <a:off x="953" y="2360"/>
                    <a:ext cx="95" cy="162"/>
                  </a:xfrm>
                  <a:custGeom>
                    <a:avLst/>
                    <a:gdLst>
                      <a:gd name="T0" fmla="*/ 0 w 95"/>
                      <a:gd name="T1" fmla="*/ 156 h 162"/>
                      <a:gd name="T2" fmla="*/ 3 w 95"/>
                      <a:gd name="T3" fmla="*/ 162 h 162"/>
                      <a:gd name="T4" fmla="*/ 95 w 95"/>
                      <a:gd name="T5" fmla="*/ 8 h 162"/>
                      <a:gd name="T6" fmla="*/ 91 w 95"/>
                      <a:gd name="T7" fmla="*/ 0 h 162"/>
                      <a:gd name="T8" fmla="*/ 0 w 95"/>
                      <a:gd name="T9" fmla="*/ 156 h 1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5"/>
                      <a:gd name="T16" fmla="*/ 0 h 162"/>
                      <a:gd name="T17" fmla="*/ 95 w 95"/>
                      <a:gd name="T18" fmla="*/ 162 h 1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5" h="162">
                        <a:moveTo>
                          <a:pt x="0" y="156"/>
                        </a:moveTo>
                        <a:lnTo>
                          <a:pt x="3" y="162"/>
                        </a:lnTo>
                        <a:lnTo>
                          <a:pt x="95" y="8"/>
                        </a:lnTo>
                        <a:lnTo>
                          <a:pt x="91" y="0"/>
                        </a:lnTo>
                        <a:lnTo>
                          <a:pt x="0" y="15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27" name="Freeform 960"/>
                  <p:cNvSpPr>
                    <a:spLocks/>
                  </p:cNvSpPr>
                  <p:nvPr/>
                </p:nvSpPr>
                <p:spPr bwMode="auto">
                  <a:xfrm>
                    <a:off x="1007" y="2082"/>
                    <a:ext cx="118" cy="201"/>
                  </a:xfrm>
                  <a:custGeom>
                    <a:avLst/>
                    <a:gdLst>
                      <a:gd name="T0" fmla="*/ 0 w 118"/>
                      <a:gd name="T1" fmla="*/ 183 h 201"/>
                      <a:gd name="T2" fmla="*/ 10 w 118"/>
                      <a:gd name="T3" fmla="*/ 201 h 201"/>
                      <a:gd name="T4" fmla="*/ 118 w 118"/>
                      <a:gd name="T5" fmla="*/ 18 h 201"/>
                      <a:gd name="T6" fmla="*/ 107 w 118"/>
                      <a:gd name="T7" fmla="*/ 0 h 201"/>
                      <a:gd name="T8" fmla="*/ 0 w 118"/>
                      <a:gd name="T9" fmla="*/ 183 h 20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8"/>
                      <a:gd name="T16" fmla="*/ 0 h 201"/>
                      <a:gd name="T17" fmla="*/ 118 w 118"/>
                      <a:gd name="T18" fmla="*/ 201 h 20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8" h="201">
                        <a:moveTo>
                          <a:pt x="0" y="183"/>
                        </a:moveTo>
                        <a:lnTo>
                          <a:pt x="10" y="201"/>
                        </a:lnTo>
                        <a:lnTo>
                          <a:pt x="118" y="18"/>
                        </a:lnTo>
                        <a:lnTo>
                          <a:pt x="107" y="0"/>
                        </a:lnTo>
                        <a:lnTo>
                          <a:pt x="0" y="18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0">
                    <a:solidFill>
                      <a:srgbClr val="C0C0C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28" name="Freeform 961"/>
                  <p:cNvSpPr>
                    <a:spLocks/>
                  </p:cNvSpPr>
                  <p:nvPr/>
                </p:nvSpPr>
                <p:spPr bwMode="auto">
                  <a:xfrm>
                    <a:off x="1087" y="2235"/>
                    <a:ext cx="115" cy="198"/>
                  </a:xfrm>
                  <a:custGeom>
                    <a:avLst/>
                    <a:gdLst>
                      <a:gd name="T0" fmla="*/ 0 w 115"/>
                      <a:gd name="T1" fmla="*/ 183 h 198"/>
                      <a:gd name="T2" fmla="*/ 6 w 115"/>
                      <a:gd name="T3" fmla="*/ 198 h 198"/>
                      <a:gd name="T4" fmla="*/ 115 w 115"/>
                      <a:gd name="T5" fmla="*/ 16 h 198"/>
                      <a:gd name="T6" fmla="*/ 106 w 115"/>
                      <a:gd name="T7" fmla="*/ 0 h 198"/>
                      <a:gd name="T8" fmla="*/ 0 w 115"/>
                      <a:gd name="T9" fmla="*/ 183 h 1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5"/>
                      <a:gd name="T16" fmla="*/ 0 h 198"/>
                      <a:gd name="T17" fmla="*/ 115 w 115"/>
                      <a:gd name="T18" fmla="*/ 198 h 1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5" h="198">
                        <a:moveTo>
                          <a:pt x="0" y="183"/>
                        </a:moveTo>
                        <a:lnTo>
                          <a:pt x="6" y="198"/>
                        </a:lnTo>
                        <a:lnTo>
                          <a:pt x="115" y="16"/>
                        </a:lnTo>
                        <a:lnTo>
                          <a:pt x="106" y="0"/>
                        </a:lnTo>
                        <a:lnTo>
                          <a:pt x="0" y="18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0">
                    <a:solidFill>
                      <a:srgbClr val="C0C0C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29" name="Freeform 962"/>
                  <p:cNvSpPr>
                    <a:spLocks/>
                  </p:cNvSpPr>
                  <p:nvPr/>
                </p:nvSpPr>
                <p:spPr bwMode="auto">
                  <a:xfrm>
                    <a:off x="996" y="2263"/>
                    <a:ext cx="106" cy="200"/>
                  </a:xfrm>
                  <a:custGeom>
                    <a:avLst/>
                    <a:gdLst>
                      <a:gd name="T0" fmla="*/ 0 w 106"/>
                      <a:gd name="T1" fmla="*/ 21 h 200"/>
                      <a:gd name="T2" fmla="*/ 97 w 106"/>
                      <a:gd name="T3" fmla="*/ 200 h 200"/>
                      <a:gd name="T4" fmla="*/ 106 w 106"/>
                      <a:gd name="T5" fmla="*/ 178 h 200"/>
                      <a:gd name="T6" fmla="*/ 11 w 106"/>
                      <a:gd name="T7" fmla="*/ 0 h 200"/>
                      <a:gd name="T8" fmla="*/ 0 w 106"/>
                      <a:gd name="T9" fmla="*/ 21 h 2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6"/>
                      <a:gd name="T16" fmla="*/ 0 h 200"/>
                      <a:gd name="T17" fmla="*/ 106 w 106"/>
                      <a:gd name="T18" fmla="*/ 200 h 2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6" h="200">
                        <a:moveTo>
                          <a:pt x="0" y="21"/>
                        </a:moveTo>
                        <a:lnTo>
                          <a:pt x="97" y="200"/>
                        </a:lnTo>
                        <a:lnTo>
                          <a:pt x="106" y="178"/>
                        </a:lnTo>
                        <a:lnTo>
                          <a:pt x="11" y="0"/>
                        </a:lnTo>
                        <a:lnTo>
                          <a:pt x="0" y="2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30" name="Freeform 963"/>
                  <p:cNvSpPr>
                    <a:spLocks/>
                  </p:cNvSpPr>
                  <p:nvPr/>
                </p:nvSpPr>
                <p:spPr bwMode="auto">
                  <a:xfrm>
                    <a:off x="1028" y="2071"/>
                    <a:ext cx="183" cy="318"/>
                  </a:xfrm>
                  <a:custGeom>
                    <a:avLst/>
                    <a:gdLst>
                      <a:gd name="T0" fmla="*/ 183 w 183"/>
                      <a:gd name="T1" fmla="*/ 62 h 318"/>
                      <a:gd name="T2" fmla="*/ 150 w 183"/>
                      <a:gd name="T3" fmla="*/ 0 h 318"/>
                      <a:gd name="T4" fmla="*/ 120 w 183"/>
                      <a:gd name="T5" fmla="*/ 44 h 318"/>
                      <a:gd name="T6" fmla="*/ 108 w 183"/>
                      <a:gd name="T7" fmla="*/ 17 h 318"/>
                      <a:gd name="T8" fmla="*/ 86 w 183"/>
                      <a:gd name="T9" fmla="*/ 9 h 318"/>
                      <a:gd name="T10" fmla="*/ 11 w 183"/>
                      <a:gd name="T11" fmla="*/ 136 h 318"/>
                      <a:gd name="T12" fmla="*/ 0 w 183"/>
                      <a:gd name="T13" fmla="*/ 213 h 318"/>
                      <a:gd name="T14" fmla="*/ 56 w 183"/>
                      <a:gd name="T15" fmla="*/ 318 h 318"/>
                      <a:gd name="T16" fmla="*/ 102 w 183"/>
                      <a:gd name="T17" fmla="*/ 308 h 318"/>
                      <a:gd name="T18" fmla="*/ 172 w 183"/>
                      <a:gd name="T19" fmla="*/ 185 h 318"/>
                      <a:gd name="T20" fmla="*/ 172 w 183"/>
                      <a:gd name="T21" fmla="*/ 142 h 318"/>
                      <a:gd name="T22" fmla="*/ 154 w 183"/>
                      <a:gd name="T23" fmla="*/ 106 h 318"/>
                      <a:gd name="T24" fmla="*/ 183 w 183"/>
                      <a:gd name="T25" fmla="*/ 62 h 31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83"/>
                      <a:gd name="T40" fmla="*/ 0 h 318"/>
                      <a:gd name="T41" fmla="*/ 183 w 183"/>
                      <a:gd name="T42" fmla="*/ 318 h 31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83" h="318">
                        <a:moveTo>
                          <a:pt x="183" y="62"/>
                        </a:moveTo>
                        <a:lnTo>
                          <a:pt x="150" y="0"/>
                        </a:lnTo>
                        <a:lnTo>
                          <a:pt x="120" y="44"/>
                        </a:lnTo>
                        <a:lnTo>
                          <a:pt x="108" y="17"/>
                        </a:lnTo>
                        <a:lnTo>
                          <a:pt x="86" y="9"/>
                        </a:lnTo>
                        <a:lnTo>
                          <a:pt x="11" y="136"/>
                        </a:lnTo>
                        <a:lnTo>
                          <a:pt x="0" y="213"/>
                        </a:lnTo>
                        <a:lnTo>
                          <a:pt x="56" y="318"/>
                        </a:lnTo>
                        <a:lnTo>
                          <a:pt x="102" y="308"/>
                        </a:lnTo>
                        <a:lnTo>
                          <a:pt x="172" y="185"/>
                        </a:lnTo>
                        <a:lnTo>
                          <a:pt x="172" y="142"/>
                        </a:lnTo>
                        <a:lnTo>
                          <a:pt x="154" y="106"/>
                        </a:lnTo>
                        <a:lnTo>
                          <a:pt x="183" y="62"/>
                        </a:lnTo>
                        <a:close/>
                      </a:path>
                    </a:pathLst>
                  </a:custGeom>
                  <a:solidFill>
                    <a:srgbClr val="FFD2A5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31" name="Freeform 964"/>
                  <p:cNvSpPr>
                    <a:spLocks/>
                  </p:cNvSpPr>
                  <p:nvPr/>
                </p:nvSpPr>
                <p:spPr bwMode="auto">
                  <a:xfrm>
                    <a:off x="948" y="2472"/>
                    <a:ext cx="36" cy="60"/>
                  </a:xfrm>
                  <a:custGeom>
                    <a:avLst/>
                    <a:gdLst>
                      <a:gd name="T0" fmla="*/ 0 w 36"/>
                      <a:gd name="T1" fmla="*/ 35 h 60"/>
                      <a:gd name="T2" fmla="*/ 14 w 36"/>
                      <a:gd name="T3" fmla="*/ 60 h 60"/>
                      <a:gd name="T4" fmla="*/ 36 w 36"/>
                      <a:gd name="T5" fmla="*/ 25 h 60"/>
                      <a:gd name="T6" fmla="*/ 20 w 36"/>
                      <a:gd name="T7" fmla="*/ 0 h 60"/>
                      <a:gd name="T8" fmla="*/ 0 w 36"/>
                      <a:gd name="T9" fmla="*/ 35 h 6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6"/>
                      <a:gd name="T16" fmla="*/ 0 h 60"/>
                      <a:gd name="T17" fmla="*/ 36 w 36"/>
                      <a:gd name="T18" fmla="*/ 60 h 6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6" h="60">
                        <a:moveTo>
                          <a:pt x="0" y="35"/>
                        </a:moveTo>
                        <a:lnTo>
                          <a:pt x="14" y="60"/>
                        </a:lnTo>
                        <a:lnTo>
                          <a:pt x="36" y="25"/>
                        </a:lnTo>
                        <a:lnTo>
                          <a:pt x="20" y="0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220" name="Group 965"/>
              <p:cNvGrpSpPr>
                <a:grpSpLocks/>
              </p:cNvGrpSpPr>
              <p:nvPr/>
            </p:nvGrpSpPr>
            <p:grpSpPr bwMode="auto">
              <a:xfrm>
                <a:off x="1048" y="2280"/>
                <a:ext cx="202" cy="452"/>
                <a:chOff x="1062" y="2302"/>
                <a:chExt cx="202" cy="452"/>
              </a:xfrm>
            </p:grpSpPr>
            <p:sp>
              <p:nvSpPr>
                <p:cNvPr id="3221" name="Freeform 966"/>
                <p:cNvSpPr>
                  <a:spLocks/>
                </p:cNvSpPr>
                <p:nvPr/>
              </p:nvSpPr>
              <p:spPr bwMode="auto">
                <a:xfrm>
                  <a:off x="1081" y="2319"/>
                  <a:ext cx="13" cy="383"/>
                </a:xfrm>
                <a:custGeom>
                  <a:avLst/>
                  <a:gdLst>
                    <a:gd name="T0" fmla="*/ 0 w 13"/>
                    <a:gd name="T1" fmla="*/ 0 h 383"/>
                    <a:gd name="T2" fmla="*/ 0 w 13"/>
                    <a:gd name="T3" fmla="*/ 378 h 383"/>
                    <a:gd name="T4" fmla="*/ 13 w 13"/>
                    <a:gd name="T5" fmla="*/ 383 h 383"/>
                    <a:gd name="T6" fmla="*/ 13 w 13"/>
                    <a:gd name="T7" fmla="*/ 5 h 383"/>
                    <a:gd name="T8" fmla="*/ 0 w 13"/>
                    <a:gd name="T9" fmla="*/ 0 h 38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383"/>
                    <a:gd name="T17" fmla="*/ 13 w 13"/>
                    <a:gd name="T18" fmla="*/ 383 h 38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383">
                      <a:moveTo>
                        <a:pt x="0" y="0"/>
                      </a:moveTo>
                      <a:lnTo>
                        <a:pt x="0" y="378"/>
                      </a:lnTo>
                      <a:lnTo>
                        <a:pt x="13" y="383"/>
                      </a:lnTo>
                      <a:lnTo>
                        <a:pt x="13" y="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22" name="Freeform 967"/>
                <p:cNvSpPr>
                  <a:spLocks/>
                </p:cNvSpPr>
                <p:nvPr/>
              </p:nvSpPr>
              <p:spPr bwMode="auto">
                <a:xfrm>
                  <a:off x="1196" y="2354"/>
                  <a:ext cx="13" cy="400"/>
                </a:xfrm>
                <a:custGeom>
                  <a:avLst/>
                  <a:gdLst>
                    <a:gd name="T0" fmla="*/ 0 w 13"/>
                    <a:gd name="T1" fmla="*/ 0 h 400"/>
                    <a:gd name="T2" fmla="*/ 0 w 13"/>
                    <a:gd name="T3" fmla="*/ 395 h 400"/>
                    <a:gd name="T4" fmla="*/ 13 w 13"/>
                    <a:gd name="T5" fmla="*/ 400 h 400"/>
                    <a:gd name="T6" fmla="*/ 13 w 13"/>
                    <a:gd name="T7" fmla="*/ 4 h 400"/>
                    <a:gd name="T8" fmla="*/ 0 w 13"/>
                    <a:gd name="T9" fmla="*/ 0 h 4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400"/>
                    <a:gd name="T17" fmla="*/ 13 w 13"/>
                    <a:gd name="T18" fmla="*/ 400 h 4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400">
                      <a:moveTo>
                        <a:pt x="0" y="0"/>
                      </a:moveTo>
                      <a:lnTo>
                        <a:pt x="0" y="395"/>
                      </a:lnTo>
                      <a:lnTo>
                        <a:pt x="13" y="400"/>
                      </a:lnTo>
                      <a:lnTo>
                        <a:pt x="13" y="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23" name="Freeform 968"/>
                <p:cNvSpPr>
                  <a:spLocks/>
                </p:cNvSpPr>
                <p:nvPr/>
              </p:nvSpPr>
              <p:spPr bwMode="auto">
                <a:xfrm>
                  <a:off x="1062" y="2302"/>
                  <a:ext cx="202" cy="229"/>
                </a:xfrm>
                <a:custGeom>
                  <a:avLst/>
                  <a:gdLst>
                    <a:gd name="T0" fmla="*/ 202 w 202"/>
                    <a:gd name="T1" fmla="*/ 179 h 229"/>
                    <a:gd name="T2" fmla="*/ 202 w 202"/>
                    <a:gd name="T3" fmla="*/ 110 h 229"/>
                    <a:gd name="T4" fmla="*/ 166 w 202"/>
                    <a:gd name="T5" fmla="*/ 99 h 229"/>
                    <a:gd name="T6" fmla="*/ 166 w 202"/>
                    <a:gd name="T7" fmla="*/ 62 h 229"/>
                    <a:gd name="T8" fmla="*/ 154 w 202"/>
                    <a:gd name="T9" fmla="*/ 35 h 229"/>
                    <a:gd name="T10" fmla="*/ 38 w 202"/>
                    <a:gd name="T11" fmla="*/ 0 h 229"/>
                    <a:gd name="T12" fmla="*/ 0 w 202"/>
                    <a:gd name="T13" fmla="*/ 23 h 229"/>
                    <a:gd name="T14" fmla="*/ 0 w 202"/>
                    <a:gd name="T15" fmla="*/ 146 h 229"/>
                    <a:gd name="T16" fmla="*/ 39 w 202"/>
                    <a:gd name="T17" fmla="*/ 196 h 229"/>
                    <a:gd name="T18" fmla="*/ 146 w 202"/>
                    <a:gd name="T19" fmla="*/ 229 h 229"/>
                    <a:gd name="T20" fmla="*/ 165 w 202"/>
                    <a:gd name="T21" fmla="*/ 198 h 229"/>
                    <a:gd name="T22" fmla="*/ 165 w 202"/>
                    <a:gd name="T23" fmla="*/ 167 h 229"/>
                    <a:gd name="T24" fmla="*/ 202 w 202"/>
                    <a:gd name="T25" fmla="*/ 179 h 22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02"/>
                    <a:gd name="T40" fmla="*/ 0 h 229"/>
                    <a:gd name="T41" fmla="*/ 202 w 202"/>
                    <a:gd name="T42" fmla="*/ 229 h 22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02" h="229">
                      <a:moveTo>
                        <a:pt x="202" y="179"/>
                      </a:moveTo>
                      <a:lnTo>
                        <a:pt x="202" y="110"/>
                      </a:lnTo>
                      <a:lnTo>
                        <a:pt x="166" y="99"/>
                      </a:lnTo>
                      <a:lnTo>
                        <a:pt x="166" y="62"/>
                      </a:lnTo>
                      <a:lnTo>
                        <a:pt x="154" y="35"/>
                      </a:lnTo>
                      <a:lnTo>
                        <a:pt x="38" y="0"/>
                      </a:lnTo>
                      <a:lnTo>
                        <a:pt x="0" y="23"/>
                      </a:lnTo>
                      <a:lnTo>
                        <a:pt x="0" y="146"/>
                      </a:lnTo>
                      <a:lnTo>
                        <a:pt x="39" y="196"/>
                      </a:lnTo>
                      <a:lnTo>
                        <a:pt x="146" y="229"/>
                      </a:lnTo>
                      <a:lnTo>
                        <a:pt x="165" y="198"/>
                      </a:lnTo>
                      <a:lnTo>
                        <a:pt x="165" y="167"/>
                      </a:lnTo>
                      <a:lnTo>
                        <a:pt x="202" y="17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218" name="Freeform 969"/>
            <p:cNvSpPr>
              <a:spLocks/>
            </p:cNvSpPr>
            <p:nvPr/>
          </p:nvSpPr>
          <p:spPr bwMode="auto">
            <a:xfrm>
              <a:off x="1212" y="2096"/>
              <a:ext cx="96" cy="312"/>
            </a:xfrm>
            <a:custGeom>
              <a:avLst/>
              <a:gdLst>
                <a:gd name="T0" fmla="*/ 0 w 96"/>
                <a:gd name="T1" fmla="*/ 0 h 312"/>
                <a:gd name="T2" fmla="*/ 84 w 96"/>
                <a:gd name="T3" fmla="*/ 140 h 312"/>
                <a:gd name="T4" fmla="*/ 60 w 96"/>
                <a:gd name="T5" fmla="*/ 312 h 312"/>
                <a:gd name="T6" fmla="*/ 0 60000 65536"/>
                <a:gd name="T7" fmla="*/ 0 60000 65536"/>
                <a:gd name="T8" fmla="*/ 0 60000 65536"/>
                <a:gd name="T9" fmla="*/ 0 w 96"/>
                <a:gd name="T10" fmla="*/ 0 h 312"/>
                <a:gd name="T11" fmla="*/ 96 w 96"/>
                <a:gd name="T12" fmla="*/ 312 h 3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312">
                  <a:moveTo>
                    <a:pt x="0" y="0"/>
                  </a:moveTo>
                  <a:cubicBezTo>
                    <a:pt x="15" y="23"/>
                    <a:pt x="74" y="88"/>
                    <a:pt x="84" y="140"/>
                  </a:cubicBezTo>
                  <a:cubicBezTo>
                    <a:pt x="96" y="189"/>
                    <a:pt x="65" y="276"/>
                    <a:pt x="60" y="31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sm" len="med"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200" name="Group 970"/>
          <p:cNvGrpSpPr>
            <a:grpSpLocks/>
          </p:cNvGrpSpPr>
          <p:nvPr/>
        </p:nvGrpSpPr>
        <p:grpSpPr bwMode="auto">
          <a:xfrm>
            <a:off x="4648200" y="4267200"/>
            <a:ext cx="309563" cy="1065213"/>
            <a:chOff x="1783" y="2263"/>
            <a:chExt cx="195" cy="671"/>
          </a:xfrm>
        </p:grpSpPr>
        <p:grpSp>
          <p:nvGrpSpPr>
            <p:cNvPr id="3204" name="Group 971"/>
            <p:cNvGrpSpPr>
              <a:grpSpLocks/>
            </p:cNvGrpSpPr>
            <p:nvPr/>
          </p:nvGrpSpPr>
          <p:grpSpPr bwMode="auto">
            <a:xfrm>
              <a:off x="1783" y="2263"/>
              <a:ext cx="172" cy="588"/>
              <a:chOff x="1783" y="2263"/>
              <a:chExt cx="172" cy="588"/>
            </a:xfrm>
          </p:grpSpPr>
          <p:sp>
            <p:nvSpPr>
              <p:cNvPr id="3209" name="Freeform 972"/>
              <p:cNvSpPr>
                <a:spLocks/>
              </p:cNvSpPr>
              <p:nvPr/>
            </p:nvSpPr>
            <p:spPr bwMode="auto">
              <a:xfrm>
                <a:off x="1840" y="2558"/>
                <a:ext cx="10" cy="293"/>
              </a:xfrm>
              <a:custGeom>
                <a:avLst/>
                <a:gdLst>
                  <a:gd name="T0" fmla="*/ 10 w 10"/>
                  <a:gd name="T1" fmla="*/ 2 h 293"/>
                  <a:gd name="T2" fmla="*/ 10 w 10"/>
                  <a:gd name="T3" fmla="*/ 293 h 293"/>
                  <a:gd name="T4" fmla="*/ 0 w 10"/>
                  <a:gd name="T5" fmla="*/ 291 h 293"/>
                  <a:gd name="T6" fmla="*/ 0 w 10"/>
                  <a:gd name="T7" fmla="*/ 0 h 293"/>
                  <a:gd name="T8" fmla="*/ 10 w 10"/>
                  <a:gd name="T9" fmla="*/ 2 h 2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"/>
                  <a:gd name="T16" fmla="*/ 0 h 293"/>
                  <a:gd name="T17" fmla="*/ 10 w 10"/>
                  <a:gd name="T18" fmla="*/ 293 h 2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" h="293">
                    <a:moveTo>
                      <a:pt x="10" y="2"/>
                    </a:moveTo>
                    <a:lnTo>
                      <a:pt x="10" y="293"/>
                    </a:lnTo>
                    <a:lnTo>
                      <a:pt x="0" y="291"/>
                    </a:lnTo>
                    <a:lnTo>
                      <a:pt x="0" y="0"/>
                    </a:ln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210" name="Group 973"/>
              <p:cNvGrpSpPr>
                <a:grpSpLocks/>
              </p:cNvGrpSpPr>
              <p:nvPr/>
            </p:nvGrpSpPr>
            <p:grpSpPr bwMode="auto">
              <a:xfrm>
                <a:off x="1783" y="2263"/>
                <a:ext cx="172" cy="461"/>
                <a:chOff x="1783" y="2263"/>
                <a:chExt cx="172" cy="461"/>
              </a:xfrm>
            </p:grpSpPr>
            <p:sp>
              <p:nvSpPr>
                <p:cNvPr id="3211" name="Freeform 974"/>
                <p:cNvSpPr>
                  <a:spLocks/>
                </p:cNvSpPr>
                <p:nvPr/>
              </p:nvSpPr>
              <p:spPr bwMode="auto">
                <a:xfrm>
                  <a:off x="1787" y="2552"/>
                  <a:ext cx="62" cy="162"/>
                </a:xfrm>
                <a:custGeom>
                  <a:avLst/>
                  <a:gdLst>
                    <a:gd name="T0" fmla="*/ 0 w 62"/>
                    <a:gd name="T1" fmla="*/ 156 h 162"/>
                    <a:gd name="T2" fmla="*/ 2 w 62"/>
                    <a:gd name="T3" fmla="*/ 162 h 162"/>
                    <a:gd name="T4" fmla="*/ 62 w 62"/>
                    <a:gd name="T5" fmla="*/ 8 h 162"/>
                    <a:gd name="T6" fmla="*/ 59 w 62"/>
                    <a:gd name="T7" fmla="*/ 0 h 162"/>
                    <a:gd name="T8" fmla="*/ 0 w 62"/>
                    <a:gd name="T9" fmla="*/ 156 h 1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2"/>
                    <a:gd name="T16" fmla="*/ 0 h 162"/>
                    <a:gd name="T17" fmla="*/ 62 w 62"/>
                    <a:gd name="T18" fmla="*/ 162 h 16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2" h="162">
                      <a:moveTo>
                        <a:pt x="0" y="156"/>
                      </a:moveTo>
                      <a:lnTo>
                        <a:pt x="2" y="162"/>
                      </a:lnTo>
                      <a:lnTo>
                        <a:pt x="62" y="8"/>
                      </a:lnTo>
                      <a:lnTo>
                        <a:pt x="59" y="0"/>
                      </a:lnTo>
                      <a:lnTo>
                        <a:pt x="0" y="15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2" name="Freeform 975"/>
                <p:cNvSpPr>
                  <a:spLocks/>
                </p:cNvSpPr>
                <p:nvPr/>
              </p:nvSpPr>
              <p:spPr bwMode="auto">
                <a:xfrm>
                  <a:off x="1821" y="2274"/>
                  <a:ext cx="78" cy="201"/>
                </a:xfrm>
                <a:custGeom>
                  <a:avLst/>
                  <a:gdLst>
                    <a:gd name="T0" fmla="*/ 0 w 78"/>
                    <a:gd name="T1" fmla="*/ 183 h 201"/>
                    <a:gd name="T2" fmla="*/ 7 w 78"/>
                    <a:gd name="T3" fmla="*/ 201 h 201"/>
                    <a:gd name="T4" fmla="*/ 78 w 78"/>
                    <a:gd name="T5" fmla="*/ 18 h 201"/>
                    <a:gd name="T6" fmla="*/ 71 w 78"/>
                    <a:gd name="T7" fmla="*/ 0 h 201"/>
                    <a:gd name="T8" fmla="*/ 0 w 78"/>
                    <a:gd name="T9" fmla="*/ 183 h 20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8"/>
                    <a:gd name="T16" fmla="*/ 0 h 201"/>
                    <a:gd name="T17" fmla="*/ 78 w 78"/>
                    <a:gd name="T18" fmla="*/ 201 h 20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8" h="201">
                      <a:moveTo>
                        <a:pt x="0" y="183"/>
                      </a:moveTo>
                      <a:lnTo>
                        <a:pt x="7" y="201"/>
                      </a:lnTo>
                      <a:lnTo>
                        <a:pt x="78" y="18"/>
                      </a:lnTo>
                      <a:lnTo>
                        <a:pt x="71" y="0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3" name="Freeform 976"/>
                <p:cNvSpPr>
                  <a:spLocks/>
                </p:cNvSpPr>
                <p:nvPr/>
              </p:nvSpPr>
              <p:spPr bwMode="auto">
                <a:xfrm>
                  <a:off x="1874" y="2427"/>
                  <a:ext cx="75" cy="198"/>
                </a:xfrm>
                <a:custGeom>
                  <a:avLst/>
                  <a:gdLst>
                    <a:gd name="T0" fmla="*/ 0 w 75"/>
                    <a:gd name="T1" fmla="*/ 183 h 198"/>
                    <a:gd name="T2" fmla="*/ 4 w 75"/>
                    <a:gd name="T3" fmla="*/ 198 h 198"/>
                    <a:gd name="T4" fmla="*/ 75 w 75"/>
                    <a:gd name="T5" fmla="*/ 16 h 198"/>
                    <a:gd name="T6" fmla="*/ 69 w 75"/>
                    <a:gd name="T7" fmla="*/ 0 h 198"/>
                    <a:gd name="T8" fmla="*/ 0 w 75"/>
                    <a:gd name="T9" fmla="*/ 183 h 1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"/>
                    <a:gd name="T16" fmla="*/ 0 h 198"/>
                    <a:gd name="T17" fmla="*/ 75 w 75"/>
                    <a:gd name="T18" fmla="*/ 198 h 19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" h="198">
                      <a:moveTo>
                        <a:pt x="0" y="183"/>
                      </a:moveTo>
                      <a:lnTo>
                        <a:pt x="4" y="198"/>
                      </a:lnTo>
                      <a:lnTo>
                        <a:pt x="75" y="16"/>
                      </a:lnTo>
                      <a:lnTo>
                        <a:pt x="69" y="0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4" name="Freeform 977"/>
                <p:cNvSpPr>
                  <a:spLocks/>
                </p:cNvSpPr>
                <p:nvPr/>
              </p:nvSpPr>
              <p:spPr bwMode="auto">
                <a:xfrm>
                  <a:off x="1815" y="2455"/>
                  <a:ext cx="70" cy="200"/>
                </a:xfrm>
                <a:custGeom>
                  <a:avLst/>
                  <a:gdLst>
                    <a:gd name="T0" fmla="*/ 0 w 70"/>
                    <a:gd name="T1" fmla="*/ 21 h 200"/>
                    <a:gd name="T2" fmla="*/ 63 w 70"/>
                    <a:gd name="T3" fmla="*/ 200 h 200"/>
                    <a:gd name="T4" fmla="*/ 70 w 70"/>
                    <a:gd name="T5" fmla="*/ 178 h 200"/>
                    <a:gd name="T6" fmla="*/ 6 w 70"/>
                    <a:gd name="T7" fmla="*/ 0 h 200"/>
                    <a:gd name="T8" fmla="*/ 0 w 70"/>
                    <a:gd name="T9" fmla="*/ 21 h 2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"/>
                    <a:gd name="T16" fmla="*/ 0 h 200"/>
                    <a:gd name="T17" fmla="*/ 70 w 70"/>
                    <a:gd name="T18" fmla="*/ 200 h 2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" h="200">
                      <a:moveTo>
                        <a:pt x="0" y="21"/>
                      </a:moveTo>
                      <a:lnTo>
                        <a:pt x="63" y="200"/>
                      </a:lnTo>
                      <a:lnTo>
                        <a:pt x="70" y="178"/>
                      </a:lnTo>
                      <a:lnTo>
                        <a:pt x="6" y="0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5" name="Freeform 978"/>
                <p:cNvSpPr>
                  <a:spLocks/>
                </p:cNvSpPr>
                <p:nvPr/>
              </p:nvSpPr>
              <p:spPr bwMode="auto">
                <a:xfrm>
                  <a:off x="1836" y="2263"/>
                  <a:ext cx="119" cy="318"/>
                </a:xfrm>
                <a:custGeom>
                  <a:avLst/>
                  <a:gdLst>
                    <a:gd name="T0" fmla="*/ 119 w 119"/>
                    <a:gd name="T1" fmla="*/ 62 h 318"/>
                    <a:gd name="T2" fmla="*/ 98 w 119"/>
                    <a:gd name="T3" fmla="*/ 0 h 318"/>
                    <a:gd name="T4" fmla="*/ 79 w 119"/>
                    <a:gd name="T5" fmla="*/ 44 h 318"/>
                    <a:gd name="T6" fmla="*/ 70 w 119"/>
                    <a:gd name="T7" fmla="*/ 17 h 318"/>
                    <a:gd name="T8" fmla="*/ 56 w 119"/>
                    <a:gd name="T9" fmla="*/ 9 h 318"/>
                    <a:gd name="T10" fmla="*/ 7 w 119"/>
                    <a:gd name="T11" fmla="*/ 136 h 318"/>
                    <a:gd name="T12" fmla="*/ 0 w 119"/>
                    <a:gd name="T13" fmla="*/ 213 h 318"/>
                    <a:gd name="T14" fmla="*/ 37 w 119"/>
                    <a:gd name="T15" fmla="*/ 318 h 318"/>
                    <a:gd name="T16" fmla="*/ 67 w 119"/>
                    <a:gd name="T17" fmla="*/ 308 h 318"/>
                    <a:gd name="T18" fmla="*/ 116 w 119"/>
                    <a:gd name="T19" fmla="*/ 178 h 318"/>
                    <a:gd name="T20" fmla="*/ 112 w 119"/>
                    <a:gd name="T21" fmla="*/ 135 h 318"/>
                    <a:gd name="T22" fmla="*/ 100 w 119"/>
                    <a:gd name="T23" fmla="*/ 106 h 318"/>
                    <a:gd name="T24" fmla="*/ 119 w 119"/>
                    <a:gd name="T25" fmla="*/ 62 h 31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19"/>
                    <a:gd name="T40" fmla="*/ 0 h 318"/>
                    <a:gd name="T41" fmla="*/ 119 w 119"/>
                    <a:gd name="T42" fmla="*/ 318 h 31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19" h="318">
                      <a:moveTo>
                        <a:pt x="119" y="62"/>
                      </a:moveTo>
                      <a:lnTo>
                        <a:pt x="98" y="0"/>
                      </a:lnTo>
                      <a:lnTo>
                        <a:pt x="79" y="44"/>
                      </a:lnTo>
                      <a:lnTo>
                        <a:pt x="70" y="17"/>
                      </a:lnTo>
                      <a:lnTo>
                        <a:pt x="56" y="9"/>
                      </a:lnTo>
                      <a:lnTo>
                        <a:pt x="7" y="136"/>
                      </a:lnTo>
                      <a:lnTo>
                        <a:pt x="0" y="213"/>
                      </a:lnTo>
                      <a:lnTo>
                        <a:pt x="37" y="318"/>
                      </a:lnTo>
                      <a:lnTo>
                        <a:pt x="67" y="308"/>
                      </a:lnTo>
                      <a:lnTo>
                        <a:pt x="116" y="178"/>
                      </a:lnTo>
                      <a:lnTo>
                        <a:pt x="112" y="135"/>
                      </a:lnTo>
                      <a:lnTo>
                        <a:pt x="100" y="106"/>
                      </a:lnTo>
                      <a:lnTo>
                        <a:pt x="119" y="62"/>
                      </a:lnTo>
                      <a:close/>
                    </a:path>
                  </a:pathLst>
                </a:custGeom>
                <a:solidFill>
                  <a:srgbClr val="FFD2A5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6" name="Freeform 979"/>
                <p:cNvSpPr>
                  <a:spLocks/>
                </p:cNvSpPr>
                <p:nvPr/>
              </p:nvSpPr>
              <p:spPr bwMode="auto">
                <a:xfrm>
                  <a:off x="1783" y="2664"/>
                  <a:ext cx="24" cy="60"/>
                </a:xfrm>
                <a:custGeom>
                  <a:avLst/>
                  <a:gdLst>
                    <a:gd name="T0" fmla="*/ 0 w 24"/>
                    <a:gd name="T1" fmla="*/ 35 h 60"/>
                    <a:gd name="T2" fmla="*/ 10 w 24"/>
                    <a:gd name="T3" fmla="*/ 60 h 60"/>
                    <a:gd name="T4" fmla="*/ 24 w 24"/>
                    <a:gd name="T5" fmla="*/ 25 h 60"/>
                    <a:gd name="T6" fmla="*/ 14 w 24"/>
                    <a:gd name="T7" fmla="*/ 0 h 60"/>
                    <a:gd name="T8" fmla="*/ 0 w 24"/>
                    <a:gd name="T9" fmla="*/ 35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4"/>
                    <a:gd name="T16" fmla="*/ 0 h 60"/>
                    <a:gd name="T17" fmla="*/ 24 w 24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4" h="60">
                      <a:moveTo>
                        <a:pt x="0" y="35"/>
                      </a:moveTo>
                      <a:lnTo>
                        <a:pt x="10" y="60"/>
                      </a:lnTo>
                      <a:lnTo>
                        <a:pt x="24" y="25"/>
                      </a:lnTo>
                      <a:lnTo>
                        <a:pt x="14" y="0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3205" name="Group 980"/>
            <p:cNvGrpSpPr>
              <a:grpSpLocks/>
            </p:cNvGrpSpPr>
            <p:nvPr/>
          </p:nvGrpSpPr>
          <p:grpSpPr bwMode="auto">
            <a:xfrm>
              <a:off x="1854" y="2482"/>
              <a:ext cx="124" cy="452"/>
              <a:chOff x="1858" y="2494"/>
              <a:chExt cx="132" cy="452"/>
            </a:xfrm>
          </p:grpSpPr>
          <p:sp>
            <p:nvSpPr>
              <p:cNvPr id="3206" name="Freeform 981"/>
              <p:cNvSpPr>
                <a:spLocks/>
              </p:cNvSpPr>
              <p:nvPr/>
            </p:nvSpPr>
            <p:spPr bwMode="auto">
              <a:xfrm>
                <a:off x="1870" y="2511"/>
                <a:ext cx="9" cy="383"/>
              </a:xfrm>
              <a:custGeom>
                <a:avLst/>
                <a:gdLst>
                  <a:gd name="T0" fmla="*/ 0 w 9"/>
                  <a:gd name="T1" fmla="*/ 0 h 383"/>
                  <a:gd name="T2" fmla="*/ 0 w 9"/>
                  <a:gd name="T3" fmla="*/ 378 h 383"/>
                  <a:gd name="T4" fmla="*/ 9 w 9"/>
                  <a:gd name="T5" fmla="*/ 383 h 383"/>
                  <a:gd name="T6" fmla="*/ 9 w 9"/>
                  <a:gd name="T7" fmla="*/ 5 h 383"/>
                  <a:gd name="T8" fmla="*/ 0 w 9"/>
                  <a:gd name="T9" fmla="*/ 0 h 38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"/>
                  <a:gd name="T16" fmla="*/ 0 h 383"/>
                  <a:gd name="T17" fmla="*/ 9 w 9"/>
                  <a:gd name="T18" fmla="*/ 383 h 38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" h="383">
                    <a:moveTo>
                      <a:pt x="0" y="0"/>
                    </a:moveTo>
                    <a:lnTo>
                      <a:pt x="0" y="378"/>
                    </a:lnTo>
                    <a:lnTo>
                      <a:pt x="9" y="383"/>
                    </a:lnTo>
                    <a:lnTo>
                      <a:pt x="9" y="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7" name="Freeform 982"/>
              <p:cNvSpPr>
                <a:spLocks/>
              </p:cNvSpPr>
              <p:nvPr/>
            </p:nvSpPr>
            <p:spPr bwMode="auto">
              <a:xfrm>
                <a:off x="1946" y="2546"/>
                <a:ext cx="8" cy="400"/>
              </a:xfrm>
              <a:custGeom>
                <a:avLst/>
                <a:gdLst>
                  <a:gd name="T0" fmla="*/ 0 w 8"/>
                  <a:gd name="T1" fmla="*/ 0 h 400"/>
                  <a:gd name="T2" fmla="*/ 0 w 8"/>
                  <a:gd name="T3" fmla="*/ 395 h 400"/>
                  <a:gd name="T4" fmla="*/ 8 w 8"/>
                  <a:gd name="T5" fmla="*/ 400 h 400"/>
                  <a:gd name="T6" fmla="*/ 8 w 8"/>
                  <a:gd name="T7" fmla="*/ 4 h 400"/>
                  <a:gd name="T8" fmla="*/ 0 w 8"/>
                  <a:gd name="T9" fmla="*/ 0 h 4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"/>
                  <a:gd name="T16" fmla="*/ 0 h 400"/>
                  <a:gd name="T17" fmla="*/ 8 w 8"/>
                  <a:gd name="T18" fmla="*/ 400 h 4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" h="400">
                    <a:moveTo>
                      <a:pt x="0" y="0"/>
                    </a:moveTo>
                    <a:lnTo>
                      <a:pt x="0" y="395"/>
                    </a:lnTo>
                    <a:lnTo>
                      <a:pt x="8" y="400"/>
                    </a:lnTo>
                    <a:lnTo>
                      <a:pt x="8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8" name="Freeform 983"/>
              <p:cNvSpPr>
                <a:spLocks/>
              </p:cNvSpPr>
              <p:nvPr/>
            </p:nvSpPr>
            <p:spPr bwMode="auto">
              <a:xfrm>
                <a:off x="1858" y="2494"/>
                <a:ext cx="132" cy="229"/>
              </a:xfrm>
              <a:custGeom>
                <a:avLst/>
                <a:gdLst>
                  <a:gd name="T0" fmla="*/ 132 w 132"/>
                  <a:gd name="T1" fmla="*/ 179 h 229"/>
                  <a:gd name="T2" fmla="*/ 132 w 132"/>
                  <a:gd name="T3" fmla="*/ 110 h 229"/>
                  <a:gd name="T4" fmla="*/ 108 w 132"/>
                  <a:gd name="T5" fmla="*/ 99 h 229"/>
                  <a:gd name="T6" fmla="*/ 108 w 132"/>
                  <a:gd name="T7" fmla="*/ 62 h 229"/>
                  <a:gd name="T8" fmla="*/ 101 w 132"/>
                  <a:gd name="T9" fmla="*/ 35 h 229"/>
                  <a:gd name="T10" fmla="*/ 24 w 132"/>
                  <a:gd name="T11" fmla="*/ 0 h 229"/>
                  <a:gd name="T12" fmla="*/ 0 w 132"/>
                  <a:gd name="T13" fmla="*/ 23 h 229"/>
                  <a:gd name="T14" fmla="*/ 0 w 132"/>
                  <a:gd name="T15" fmla="*/ 146 h 229"/>
                  <a:gd name="T16" fmla="*/ 26 w 132"/>
                  <a:gd name="T17" fmla="*/ 196 h 229"/>
                  <a:gd name="T18" fmla="*/ 95 w 132"/>
                  <a:gd name="T19" fmla="*/ 229 h 229"/>
                  <a:gd name="T20" fmla="*/ 108 w 132"/>
                  <a:gd name="T21" fmla="*/ 198 h 229"/>
                  <a:gd name="T22" fmla="*/ 108 w 132"/>
                  <a:gd name="T23" fmla="*/ 167 h 229"/>
                  <a:gd name="T24" fmla="*/ 132 w 132"/>
                  <a:gd name="T25" fmla="*/ 179 h 2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32"/>
                  <a:gd name="T40" fmla="*/ 0 h 229"/>
                  <a:gd name="T41" fmla="*/ 132 w 132"/>
                  <a:gd name="T42" fmla="*/ 229 h 2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32" h="229">
                    <a:moveTo>
                      <a:pt x="132" y="179"/>
                    </a:moveTo>
                    <a:lnTo>
                      <a:pt x="132" y="110"/>
                    </a:lnTo>
                    <a:lnTo>
                      <a:pt x="108" y="99"/>
                    </a:lnTo>
                    <a:lnTo>
                      <a:pt x="108" y="62"/>
                    </a:lnTo>
                    <a:lnTo>
                      <a:pt x="101" y="35"/>
                    </a:lnTo>
                    <a:lnTo>
                      <a:pt x="24" y="0"/>
                    </a:lnTo>
                    <a:lnTo>
                      <a:pt x="0" y="23"/>
                    </a:lnTo>
                    <a:lnTo>
                      <a:pt x="0" y="146"/>
                    </a:lnTo>
                    <a:lnTo>
                      <a:pt x="26" y="196"/>
                    </a:lnTo>
                    <a:lnTo>
                      <a:pt x="95" y="229"/>
                    </a:lnTo>
                    <a:lnTo>
                      <a:pt x="108" y="198"/>
                    </a:lnTo>
                    <a:lnTo>
                      <a:pt x="108" y="167"/>
                    </a:lnTo>
                    <a:lnTo>
                      <a:pt x="132" y="179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pic>
        <p:nvPicPr>
          <p:cNvPr id="3201" name="Picture 4" descr="noshoot2.wmf                                                   0002D9DDMac                            BE1A7C8F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276600"/>
            <a:ext cx="228600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02" name="Picture 3" descr="noshoot.wmf                                                    0002D9DDMac                            BE1A7C8F: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200400"/>
            <a:ext cx="2540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03" name="Picture 2" descr="NSF.wmf                                                        00000002mwm wip2                       7A73D765: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038600"/>
            <a:ext cx="360363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71" name="Group 3"/>
          <p:cNvGrpSpPr>
            <a:grpSpLocks/>
          </p:cNvGrpSpPr>
          <p:nvPr/>
        </p:nvGrpSpPr>
        <p:grpSpPr bwMode="auto">
          <a:xfrm>
            <a:off x="-2114711" y="5665787"/>
            <a:ext cx="366713" cy="1008063"/>
            <a:chOff x="1252" y="5165"/>
            <a:chExt cx="231" cy="635"/>
          </a:xfrm>
        </p:grpSpPr>
        <p:grpSp>
          <p:nvGrpSpPr>
            <p:cNvPr id="975" name="Group 4"/>
            <p:cNvGrpSpPr>
              <a:grpSpLocks/>
            </p:cNvGrpSpPr>
            <p:nvPr/>
          </p:nvGrpSpPr>
          <p:grpSpPr bwMode="auto">
            <a:xfrm>
              <a:off x="1338" y="5165"/>
              <a:ext cx="138" cy="635"/>
              <a:chOff x="2268" y="4129"/>
              <a:chExt cx="101" cy="465"/>
            </a:xfrm>
          </p:grpSpPr>
          <p:sp>
            <p:nvSpPr>
              <p:cNvPr id="979" name="Line 5"/>
              <p:cNvSpPr>
                <a:spLocks noChangeShapeType="1"/>
              </p:cNvSpPr>
              <p:nvPr/>
            </p:nvSpPr>
            <p:spPr bwMode="auto">
              <a:xfrm flipH="1">
                <a:off x="2363" y="4322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0" name="Line 6"/>
              <p:cNvSpPr>
                <a:spLocks noChangeShapeType="1"/>
              </p:cNvSpPr>
              <p:nvPr/>
            </p:nvSpPr>
            <p:spPr bwMode="auto">
              <a:xfrm flipH="1">
                <a:off x="2273" y="4305"/>
                <a:ext cx="0" cy="25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981" name="Group 7"/>
              <p:cNvGrpSpPr>
                <a:grpSpLocks/>
              </p:cNvGrpSpPr>
              <p:nvPr/>
            </p:nvGrpSpPr>
            <p:grpSpPr bwMode="auto">
              <a:xfrm>
                <a:off x="2268" y="4129"/>
                <a:ext cx="101" cy="286"/>
                <a:chOff x="2268" y="4129"/>
                <a:chExt cx="101" cy="286"/>
              </a:xfrm>
            </p:grpSpPr>
            <p:sp>
              <p:nvSpPr>
                <p:cNvPr id="982" name="Freeform 8"/>
                <p:cNvSpPr>
                  <a:spLocks/>
                </p:cNvSpPr>
                <p:nvPr/>
              </p:nvSpPr>
              <p:spPr bwMode="auto">
                <a:xfrm flipH="1">
                  <a:off x="2268" y="4129"/>
                  <a:ext cx="100" cy="286"/>
                </a:xfrm>
                <a:custGeom>
                  <a:avLst/>
                  <a:gdLst>
                    <a:gd name="T0" fmla="*/ 315 w 89"/>
                    <a:gd name="T1" fmla="*/ 3 h 328"/>
                    <a:gd name="T2" fmla="*/ 670 w 89"/>
                    <a:gd name="T3" fmla="*/ 0 h 328"/>
                    <a:gd name="T4" fmla="*/ 670 w 89"/>
                    <a:gd name="T5" fmla="*/ 3 h 328"/>
                    <a:gd name="T6" fmla="*/ 817 w 89"/>
                    <a:gd name="T7" fmla="*/ 3 h 328"/>
                    <a:gd name="T8" fmla="*/ 918 w 89"/>
                    <a:gd name="T9" fmla="*/ 5 h 328"/>
                    <a:gd name="T10" fmla="*/ 918 w 89"/>
                    <a:gd name="T11" fmla="*/ 16 h 328"/>
                    <a:gd name="T12" fmla="*/ 779 w 89"/>
                    <a:gd name="T13" fmla="*/ 19 h 328"/>
                    <a:gd name="T14" fmla="*/ 222 w 89"/>
                    <a:gd name="T15" fmla="*/ 21 h 328"/>
                    <a:gd name="T16" fmla="*/ 0 w 89"/>
                    <a:gd name="T17" fmla="*/ 18 h 328"/>
                    <a:gd name="T18" fmla="*/ 0 w 89"/>
                    <a:gd name="T19" fmla="*/ 8 h 328"/>
                    <a:gd name="T20" fmla="*/ 157 w 89"/>
                    <a:gd name="T21" fmla="*/ 5 h 328"/>
                    <a:gd name="T22" fmla="*/ 328 w 89"/>
                    <a:gd name="T23" fmla="*/ 5 h 328"/>
                    <a:gd name="T24" fmla="*/ 328 w 89"/>
                    <a:gd name="T25" fmla="*/ 3 h 3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89"/>
                    <a:gd name="T40" fmla="*/ 0 h 328"/>
                    <a:gd name="T41" fmla="*/ 89 w 89"/>
                    <a:gd name="T42" fmla="*/ 328 h 3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89" h="328">
                      <a:moveTo>
                        <a:pt x="30" y="14"/>
                      </a:moveTo>
                      <a:lnTo>
                        <a:pt x="66" y="0"/>
                      </a:lnTo>
                      <a:lnTo>
                        <a:pt x="66" y="59"/>
                      </a:lnTo>
                      <a:lnTo>
                        <a:pt x="79" y="62"/>
                      </a:lnTo>
                      <a:lnTo>
                        <a:pt x="89" y="79"/>
                      </a:lnTo>
                      <a:lnTo>
                        <a:pt x="89" y="239"/>
                      </a:lnTo>
                      <a:lnTo>
                        <a:pt x="75" y="292"/>
                      </a:lnTo>
                      <a:lnTo>
                        <a:pt x="21" y="328"/>
                      </a:lnTo>
                      <a:lnTo>
                        <a:pt x="0" y="278"/>
                      </a:lnTo>
                      <a:lnTo>
                        <a:pt x="0" y="111"/>
                      </a:lnTo>
                      <a:lnTo>
                        <a:pt x="15" y="84"/>
                      </a:lnTo>
                      <a:lnTo>
                        <a:pt x="32" y="74"/>
                      </a:lnTo>
                      <a:lnTo>
                        <a:pt x="32" y="13"/>
                      </a:lnTo>
                    </a:path>
                  </a:pathLst>
                </a:custGeom>
                <a:solidFill>
                  <a:srgbClr val="FFCC99"/>
                </a:solidFill>
                <a:ln w="635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3" name="Freeform 9"/>
                <p:cNvSpPr>
                  <a:spLocks/>
                </p:cNvSpPr>
                <p:nvPr/>
              </p:nvSpPr>
              <p:spPr bwMode="auto">
                <a:xfrm>
                  <a:off x="2268" y="4289"/>
                  <a:ext cx="101" cy="123"/>
                </a:xfrm>
                <a:custGeom>
                  <a:avLst/>
                  <a:gdLst>
                    <a:gd name="T0" fmla="*/ 0 w 101"/>
                    <a:gd name="T1" fmla="*/ 0 h 123"/>
                    <a:gd name="T2" fmla="*/ 99 w 101"/>
                    <a:gd name="T3" fmla="*/ 31 h 123"/>
                    <a:gd name="T4" fmla="*/ 101 w 101"/>
                    <a:gd name="T5" fmla="*/ 84 h 123"/>
                    <a:gd name="T6" fmla="*/ 75 w 101"/>
                    <a:gd name="T7" fmla="*/ 123 h 123"/>
                    <a:gd name="T8" fmla="*/ 14 w 101"/>
                    <a:gd name="T9" fmla="*/ 90 h 123"/>
                    <a:gd name="T10" fmla="*/ 3 w 101"/>
                    <a:gd name="T11" fmla="*/ 46 h 123"/>
                    <a:gd name="T12" fmla="*/ 0 w 101"/>
                    <a:gd name="T13" fmla="*/ 0 h 12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01"/>
                    <a:gd name="T22" fmla="*/ 0 h 123"/>
                    <a:gd name="T23" fmla="*/ 101 w 101"/>
                    <a:gd name="T24" fmla="*/ 123 h 12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01" h="123">
                      <a:moveTo>
                        <a:pt x="0" y="0"/>
                      </a:moveTo>
                      <a:lnTo>
                        <a:pt x="99" y="31"/>
                      </a:lnTo>
                      <a:lnTo>
                        <a:pt x="101" y="84"/>
                      </a:lnTo>
                      <a:lnTo>
                        <a:pt x="75" y="123"/>
                      </a:lnTo>
                      <a:lnTo>
                        <a:pt x="14" y="90"/>
                      </a:lnTo>
                      <a:lnTo>
                        <a:pt x="3" y="4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976" name="Group 10"/>
            <p:cNvGrpSpPr>
              <a:grpSpLocks/>
            </p:cNvGrpSpPr>
            <p:nvPr/>
          </p:nvGrpSpPr>
          <p:grpSpPr bwMode="auto">
            <a:xfrm>
              <a:off x="1252" y="5436"/>
              <a:ext cx="231" cy="298"/>
              <a:chOff x="1252" y="5436"/>
              <a:chExt cx="231" cy="298"/>
            </a:xfrm>
          </p:grpSpPr>
          <p:sp>
            <p:nvSpPr>
              <p:cNvPr id="977" name="Freeform 11"/>
              <p:cNvSpPr>
                <a:spLocks/>
              </p:cNvSpPr>
              <p:nvPr/>
            </p:nvSpPr>
            <p:spPr bwMode="auto">
              <a:xfrm>
                <a:off x="1252" y="5436"/>
                <a:ext cx="228" cy="294"/>
              </a:xfrm>
              <a:custGeom>
                <a:avLst/>
                <a:gdLst>
                  <a:gd name="T0" fmla="*/ 48 w 228"/>
                  <a:gd name="T1" fmla="*/ 0 h 294"/>
                  <a:gd name="T2" fmla="*/ 0 w 228"/>
                  <a:gd name="T3" fmla="*/ 12 h 294"/>
                  <a:gd name="T4" fmla="*/ 33 w 228"/>
                  <a:gd name="T5" fmla="*/ 68 h 294"/>
                  <a:gd name="T6" fmla="*/ 19 w 228"/>
                  <a:gd name="T7" fmla="*/ 80 h 294"/>
                  <a:gd name="T8" fmla="*/ 18 w 228"/>
                  <a:gd name="T9" fmla="*/ 103 h 294"/>
                  <a:gd name="T10" fmla="*/ 108 w 228"/>
                  <a:gd name="T11" fmla="*/ 254 h 294"/>
                  <a:gd name="T12" fmla="*/ 154 w 228"/>
                  <a:gd name="T13" fmla="*/ 294 h 294"/>
                  <a:gd name="T14" fmla="*/ 227 w 228"/>
                  <a:gd name="T15" fmla="*/ 269 h 294"/>
                  <a:gd name="T16" fmla="*/ 228 w 228"/>
                  <a:gd name="T17" fmla="*/ 224 h 294"/>
                  <a:gd name="T18" fmla="*/ 137 w 228"/>
                  <a:gd name="T19" fmla="*/ 72 h 294"/>
                  <a:gd name="T20" fmla="*/ 106 w 228"/>
                  <a:gd name="T21" fmla="*/ 56 h 294"/>
                  <a:gd name="T22" fmla="*/ 80 w 228"/>
                  <a:gd name="T23" fmla="*/ 59 h 294"/>
                  <a:gd name="T24" fmla="*/ 45 w 228"/>
                  <a:gd name="T25" fmla="*/ 1 h 29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28"/>
                  <a:gd name="T40" fmla="*/ 0 h 294"/>
                  <a:gd name="T41" fmla="*/ 228 w 228"/>
                  <a:gd name="T42" fmla="*/ 294 h 29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28" h="294">
                    <a:moveTo>
                      <a:pt x="48" y="0"/>
                    </a:moveTo>
                    <a:lnTo>
                      <a:pt x="0" y="12"/>
                    </a:lnTo>
                    <a:lnTo>
                      <a:pt x="33" y="68"/>
                    </a:lnTo>
                    <a:lnTo>
                      <a:pt x="19" y="80"/>
                    </a:lnTo>
                    <a:lnTo>
                      <a:pt x="18" y="103"/>
                    </a:lnTo>
                    <a:lnTo>
                      <a:pt x="108" y="254"/>
                    </a:lnTo>
                    <a:lnTo>
                      <a:pt x="154" y="294"/>
                    </a:lnTo>
                    <a:lnTo>
                      <a:pt x="227" y="269"/>
                    </a:lnTo>
                    <a:lnTo>
                      <a:pt x="228" y="224"/>
                    </a:lnTo>
                    <a:lnTo>
                      <a:pt x="137" y="72"/>
                    </a:lnTo>
                    <a:lnTo>
                      <a:pt x="106" y="56"/>
                    </a:lnTo>
                    <a:lnTo>
                      <a:pt x="80" y="59"/>
                    </a:lnTo>
                    <a:lnTo>
                      <a:pt x="45" y="1"/>
                    </a:lnTo>
                  </a:path>
                </a:pathLst>
              </a:custGeom>
              <a:solidFill>
                <a:srgbClr val="FFCC99"/>
              </a:solidFill>
              <a:ln w="635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8" name="Freeform 12"/>
              <p:cNvSpPr>
                <a:spLocks/>
              </p:cNvSpPr>
              <p:nvPr/>
            </p:nvSpPr>
            <p:spPr bwMode="auto">
              <a:xfrm rot="306405">
                <a:off x="1378" y="5512"/>
                <a:ext cx="105" cy="222"/>
              </a:xfrm>
              <a:custGeom>
                <a:avLst/>
                <a:gdLst>
                  <a:gd name="T0" fmla="*/ 0 w 105"/>
                  <a:gd name="T1" fmla="*/ 0 h 222"/>
                  <a:gd name="T2" fmla="*/ 35 w 105"/>
                  <a:gd name="T3" fmla="*/ 222 h 222"/>
                  <a:gd name="T4" fmla="*/ 105 w 105"/>
                  <a:gd name="T5" fmla="*/ 188 h 222"/>
                  <a:gd name="T6" fmla="*/ 102 w 105"/>
                  <a:gd name="T7" fmla="*/ 140 h 222"/>
                  <a:gd name="T8" fmla="*/ 0 w 105"/>
                  <a:gd name="T9" fmla="*/ 0 h 22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5"/>
                  <a:gd name="T16" fmla="*/ 0 h 222"/>
                  <a:gd name="T17" fmla="*/ 105 w 105"/>
                  <a:gd name="T18" fmla="*/ 222 h 22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5" h="222">
                    <a:moveTo>
                      <a:pt x="0" y="0"/>
                    </a:moveTo>
                    <a:lnTo>
                      <a:pt x="35" y="222"/>
                    </a:lnTo>
                    <a:lnTo>
                      <a:pt x="105" y="188"/>
                    </a:lnTo>
                    <a:lnTo>
                      <a:pt x="102" y="1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972" name="Group 13"/>
          <p:cNvGrpSpPr>
            <a:grpSpLocks/>
          </p:cNvGrpSpPr>
          <p:nvPr/>
        </p:nvGrpSpPr>
        <p:grpSpPr bwMode="auto">
          <a:xfrm>
            <a:off x="-1500479" y="3732213"/>
            <a:ext cx="393700" cy="1271588"/>
            <a:chOff x="2901" y="4325"/>
            <a:chExt cx="236" cy="690"/>
          </a:xfrm>
        </p:grpSpPr>
        <p:sp>
          <p:nvSpPr>
            <p:cNvPr id="973" name="AutoShape 14"/>
            <p:cNvSpPr>
              <a:spLocks noChangeArrowheads="1"/>
            </p:cNvSpPr>
            <p:nvPr/>
          </p:nvSpPr>
          <p:spPr bwMode="auto">
            <a:xfrm>
              <a:off x="2901" y="46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74" name="AutoShape 15"/>
            <p:cNvSpPr>
              <a:spLocks noChangeArrowheads="1"/>
            </p:cNvSpPr>
            <p:nvPr/>
          </p:nvSpPr>
          <p:spPr bwMode="auto">
            <a:xfrm>
              <a:off x="2901" y="43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2" name="Group 4">
            <a:extLst>
              <a:ext uri="{FF2B5EF4-FFF2-40B4-BE49-F238E27FC236}">
                <a16:creationId xmlns:a16="http://schemas.microsoft.com/office/drawing/2014/main" id="{D5F2E02F-CED1-48B6-B494-DA6357C092B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-772674" y="1719263"/>
            <a:ext cx="360363" cy="838200"/>
            <a:chOff x="-2155" y="1485"/>
            <a:chExt cx="227" cy="528"/>
          </a:xfrm>
        </p:grpSpPr>
        <p:sp>
          <p:nvSpPr>
            <p:cNvPr id="3" name="AutoShape 3">
              <a:extLst>
                <a:ext uri="{FF2B5EF4-FFF2-40B4-BE49-F238E27FC236}">
                  <a16:creationId xmlns:a16="http://schemas.microsoft.com/office/drawing/2014/main" id="{BEDFC301-BA7F-4B80-B269-092D26856F9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" name="Rectangle 5">
              <a:extLst>
                <a:ext uri="{FF2B5EF4-FFF2-40B4-BE49-F238E27FC236}">
                  <a16:creationId xmlns:a16="http://schemas.microsoft.com/office/drawing/2014/main" id="{7E95F027-D8AD-474A-AB85-3B54C95A09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Rectangle 6">
              <a:extLst>
                <a:ext uri="{FF2B5EF4-FFF2-40B4-BE49-F238E27FC236}">
                  <a16:creationId xmlns:a16="http://schemas.microsoft.com/office/drawing/2014/main" id="{BF77FF46-C208-4C1E-83A0-B0C61BFCA5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7542F212-A721-4743-B269-16DA105F2C27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Line 8">
              <a:extLst>
                <a:ext uri="{FF2B5EF4-FFF2-40B4-BE49-F238E27FC236}">
                  <a16:creationId xmlns:a16="http://schemas.microsoft.com/office/drawing/2014/main" id="{2EAC103D-1791-4E40-9CAF-6403B823C9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Line 9">
              <a:extLst>
                <a:ext uri="{FF2B5EF4-FFF2-40B4-BE49-F238E27FC236}">
                  <a16:creationId xmlns:a16="http://schemas.microsoft.com/office/drawing/2014/main" id="{2CB07869-6999-4DC9-966D-29EC016444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Line 10">
              <a:extLst>
                <a:ext uri="{FF2B5EF4-FFF2-40B4-BE49-F238E27FC236}">
                  <a16:creationId xmlns:a16="http://schemas.microsoft.com/office/drawing/2014/main" id="{7AA69861-E3CB-4C26-AA80-BE184DC267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11">
              <a:extLst>
                <a:ext uri="{FF2B5EF4-FFF2-40B4-BE49-F238E27FC236}">
                  <a16:creationId xmlns:a16="http://schemas.microsoft.com/office/drawing/2014/main" id="{3FC80389-F6C8-49A2-AB99-74F12AE59D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12">
              <a:extLst>
                <a:ext uri="{FF2B5EF4-FFF2-40B4-BE49-F238E27FC236}">
                  <a16:creationId xmlns:a16="http://schemas.microsoft.com/office/drawing/2014/main" id="{20966524-A160-4642-9F45-74611FB257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13">
              <a:extLst>
                <a:ext uri="{FF2B5EF4-FFF2-40B4-BE49-F238E27FC236}">
                  <a16:creationId xmlns:a16="http://schemas.microsoft.com/office/drawing/2014/main" id="{8F336E85-40C5-49D9-A710-743BE925E9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14">
              <a:extLst>
                <a:ext uri="{FF2B5EF4-FFF2-40B4-BE49-F238E27FC236}">
                  <a16:creationId xmlns:a16="http://schemas.microsoft.com/office/drawing/2014/main" id="{26E98F4C-D6FE-40EF-BBCE-3AA67B2078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ine 15">
              <a:extLst>
                <a:ext uri="{FF2B5EF4-FFF2-40B4-BE49-F238E27FC236}">
                  <a16:creationId xmlns:a16="http://schemas.microsoft.com/office/drawing/2014/main" id="{8F9D5E7B-8E83-4411-84B8-12148DCC1C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Line 16">
              <a:extLst>
                <a:ext uri="{FF2B5EF4-FFF2-40B4-BE49-F238E27FC236}">
                  <a16:creationId xmlns:a16="http://schemas.microsoft.com/office/drawing/2014/main" id="{980844EA-F867-43CF-BA00-A1F58254A8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Line 17">
              <a:extLst>
                <a:ext uri="{FF2B5EF4-FFF2-40B4-BE49-F238E27FC236}">
                  <a16:creationId xmlns:a16="http://schemas.microsoft.com/office/drawing/2014/main" id="{5F781645-5EEB-4BE6-9AFD-8907CF2D13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18">
              <a:extLst>
                <a:ext uri="{FF2B5EF4-FFF2-40B4-BE49-F238E27FC236}">
                  <a16:creationId xmlns:a16="http://schemas.microsoft.com/office/drawing/2014/main" id="{A10E2DD8-01AB-4A23-8089-DE2CD936DB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Line 19">
              <a:extLst>
                <a:ext uri="{FF2B5EF4-FFF2-40B4-BE49-F238E27FC236}">
                  <a16:creationId xmlns:a16="http://schemas.microsoft.com/office/drawing/2014/main" id="{964E349E-BC9A-47DA-B420-B4B6BB05B0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ine 20">
              <a:extLst>
                <a:ext uri="{FF2B5EF4-FFF2-40B4-BE49-F238E27FC236}">
                  <a16:creationId xmlns:a16="http://schemas.microsoft.com/office/drawing/2014/main" id="{64121D5A-F4C5-402A-BC8B-2825AE12D2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Line 21">
              <a:extLst>
                <a:ext uri="{FF2B5EF4-FFF2-40B4-BE49-F238E27FC236}">
                  <a16:creationId xmlns:a16="http://schemas.microsoft.com/office/drawing/2014/main" id="{CDF40E98-5A34-4A12-88C8-C126E9C13E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Line 22">
              <a:extLst>
                <a:ext uri="{FF2B5EF4-FFF2-40B4-BE49-F238E27FC236}">
                  <a16:creationId xmlns:a16="http://schemas.microsoft.com/office/drawing/2014/main" id="{C0CFA986-E960-409A-986F-C28993F50F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Line 23">
              <a:extLst>
                <a:ext uri="{FF2B5EF4-FFF2-40B4-BE49-F238E27FC236}">
                  <a16:creationId xmlns:a16="http://schemas.microsoft.com/office/drawing/2014/main" id="{0700E064-3EB3-4870-ACED-6DCC7DDBB3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24">
              <a:extLst>
                <a:ext uri="{FF2B5EF4-FFF2-40B4-BE49-F238E27FC236}">
                  <a16:creationId xmlns:a16="http://schemas.microsoft.com/office/drawing/2014/main" id="{C32A5F53-F8B5-42C8-AC61-4135A9DCAF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25">
              <a:extLst>
                <a:ext uri="{FF2B5EF4-FFF2-40B4-BE49-F238E27FC236}">
                  <a16:creationId xmlns:a16="http://schemas.microsoft.com/office/drawing/2014/main" id="{43ADB182-3CFB-4CCC-9FC0-EB72236E77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Line 26">
              <a:extLst>
                <a:ext uri="{FF2B5EF4-FFF2-40B4-BE49-F238E27FC236}">
                  <a16:creationId xmlns:a16="http://schemas.microsoft.com/office/drawing/2014/main" id="{E76E40C3-C44C-4598-85A4-CC13C34F97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Line 27">
              <a:extLst>
                <a:ext uri="{FF2B5EF4-FFF2-40B4-BE49-F238E27FC236}">
                  <a16:creationId xmlns:a16="http://schemas.microsoft.com/office/drawing/2014/main" id="{D80247ED-0140-429B-98F1-AAA6EEE4FF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Line 28">
              <a:extLst>
                <a:ext uri="{FF2B5EF4-FFF2-40B4-BE49-F238E27FC236}">
                  <a16:creationId xmlns:a16="http://schemas.microsoft.com/office/drawing/2014/main" id="{53EFEB52-9A95-4D95-9F12-C73F91E75A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9">
              <a:extLst>
                <a:ext uri="{FF2B5EF4-FFF2-40B4-BE49-F238E27FC236}">
                  <a16:creationId xmlns:a16="http://schemas.microsoft.com/office/drawing/2014/main" id="{25083163-B922-4FA3-88E3-9C11F407276E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9" name="Group 32">
            <a:extLst>
              <a:ext uri="{FF2B5EF4-FFF2-40B4-BE49-F238E27FC236}">
                <a16:creationId xmlns:a16="http://schemas.microsoft.com/office/drawing/2014/main" id="{2BA8E19A-E054-4630-82E7-55B69DB5070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-1367380" y="1717675"/>
            <a:ext cx="228600" cy="984250"/>
            <a:chOff x="-3024" y="1431"/>
            <a:chExt cx="144" cy="620"/>
          </a:xfrm>
        </p:grpSpPr>
        <p:sp>
          <p:nvSpPr>
            <p:cNvPr id="30" name="AutoShape 31">
              <a:extLst>
                <a:ext uri="{FF2B5EF4-FFF2-40B4-BE49-F238E27FC236}">
                  <a16:creationId xmlns:a16="http://schemas.microsoft.com/office/drawing/2014/main" id="{37908334-8A81-4E64-94E5-04BCD2264D0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3024" y="1431"/>
              <a:ext cx="144" cy="6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33">
              <a:extLst>
                <a:ext uri="{FF2B5EF4-FFF2-40B4-BE49-F238E27FC236}">
                  <a16:creationId xmlns:a16="http://schemas.microsoft.com/office/drawing/2014/main" id="{DBDA43AD-6862-46DE-874C-6E1D69E04F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2" y="1739"/>
              <a:ext cx="14" cy="2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2" name="Rectangle 34">
              <a:extLst>
                <a:ext uri="{FF2B5EF4-FFF2-40B4-BE49-F238E27FC236}">
                  <a16:creationId xmlns:a16="http://schemas.microsoft.com/office/drawing/2014/main" id="{A3E98616-CDEA-45FF-9E53-A4FAAB4BE2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06" y="1778"/>
              <a:ext cx="14" cy="2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3" name="Freeform 35">
              <a:extLst>
                <a:ext uri="{FF2B5EF4-FFF2-40B4-BE49-F238E27FC236}">
                  <a16:creationId xmlns:a16="http://schemas.microsoft.com/office/drawing/2014/main" id="{C2EAC4AE-BEE3-43D0-9E4A-16A29919BF0E}"/>
                </a:ext>
              </a:extLst>
            </p:cNvPr>
            <p:cNvSpPr>
              <a:spLocks/>
            </p:cNvSpPr>
            <p:nvPr/>
          </p:nvSpPr>
          <p:spPr bwMode="auto">
            <a:xfrm>
              <a:off x="-3019" y="1438"/>
              <a:ext cx="132" cy="442"/>
            </a:xfrm>
            <a:custGeom>
              <a:avLst/>
              <a:gdLst>
                <a:gd name="T0" fmla="*/ 48 w 132"/>
                <a:gd name="T1" fmla="*/ 19 h 442"/>
                <a:gd name="T2" fmla="*/ 97 w 132"/>
                <a:gd name="T3" fmla="*/ 0 h 442"/>
                <a:gd name="T4" fmla="*/ 97 w 132"/>
                <a:gd name="T5" fmla="*/ 78 h 442"/>
                <a:gd name="T6" fmla="*/ 114 w 132"/>
                <a:gd name="T7" fmla="*/ 84 h 442"/>
                <a:gd name="T8" fmla="*/ 132 w 132"/>
                <a:gd name="T9" fmla="*/ 103 h 442"/>
                <a:gd name="T10" fmla="*/ 132 w 132"/>
                <a:gd name="T11" fmla="*/ 329 h 442"/>
                <a:gd name="T12" fmla="*/ 113 w 132"/>
                <a:gd name="T13" fmla="*/ 403 h 442"/>
                <a:gd name="T14" fmla="*/ 30 w 132"/>
                <a:gd name="T15" fmla="*/ 442 h 442"/>
                <a:gd name="T16" fmla="*/ 0 w 132"/>
                <a:gd name="T17" fmla="*/ 375 h 442"/>
                <a:gd name="T18" fmla="*/ 0 w 132"/>
                <a:gd name="T19" fmla="*/ 149 h 442"/>
                <a:gd name="T20" fmla="*/ 21 w 132"/>
                <a:gd name="T21" fmla="*/ 114 h 442"/>
                <a:gd name="T22" fmla="*/ 46 w 132"/>
                <a:gd name="T23" fmla="*/ 101 h 442"/>
                <a:gd name="T24" fmla="*/ 48 w 132"/>
                <a:gd name="T25" fmla="*/ 19 h 442"/>
                <a:gd name="T26" fmla="*/ 48 w 132"/>
                <a:gd name="T27" fmla="*/ 19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2" h="442">
                  <a:moveTo>
                    <a:pt x="48" y="19"/>
                  </a:moveTo>
                  <a:lnTo>
                    <a:pt x="97" y="0"/>
                  </a:lnTo>
                  <a:lnTo>
                    <a:pt x="97" y="78"/>
                  </a:lnTo>
                  <a:lnTo>
                    <a:pt x="114" y="84"/>
                  </a:lnTo>
                  <a:lnTo>
                    <a:pt x="132" y="103"/>
                  </a:lnTo>
                  <a:lnTo>
                    <a:pt x="132" y="329"/>
                  </a:lnTo>
                  <a:lnTo>
                    <a:pt x="113" y="403"/>
                  </a:lnTo>
                  <a:lnTo>
                    <a:pt x="30" y="442"/>
                  </a:lnTo>
                  <a:lnTo>
                    <a:pt x="0" y="375"/>
                  </a:lnTo>
                  <a:lnTo>
                    <a:pt x="0" y="149"/>
                  </a:lnTo>
                  <a:lnTo>
                    <a:pt x="21" y="114"/>
                  </a:lnTo>
                  <a:lnTo>
                    <a:pt x="46" y="101"/>
                  </a:lnTo>
                  <a:lnTo>
                    <a:pt x="48" y="19"/>
                  </a:lnTo>
                  <a:lnTo>
                    <a:pt x="48" y="19"/>
                  </a:lnTo>
                  <a:close/>
                </a:path>
              </a:pathLst>
            </a:custGeom>
            <a:solidFill>
              <a:srgbClr val="FDC7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0" name="Line 36">
              <a:extLst>
                <a:ext uri="{FF2B5EF4-FFF2-40B4-BE49-F238E27FC236}">
                  <a16:creationId xmlns:a16="http://schemas.microsoft.com/office/drawing/2014/main" id="{1742F02C-0476-4944-A382-48F291F945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971" y="1438"/>
              <a:ext cx="49" cy="1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1" name="Line 37">
              <a:extLst>
                <a:ext uri="{FF2B5EF4-FFF2-40B4-BE49-F238E27FC236}">
                  <a16:creationId xmlns:a16="http://schemas.microsoft.com/office/drawing/2014/main" id="{801E9750-BA2F-46B6-895D-617760209E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22" y="1438"/>
              <a:ext cx="0" cy="7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2" name="Line 38">
              <a:extLst>
                <a:ext uri="{FF2B5EF4-FFF2-40B4-BE49-F238E27FC236}">
                  <a16:creationId xmlns:a16="http://schemas.microsoft.com/office/drawing/2014/main" id="{2DD4A3A3-E5FF-409E-BEF5-7C5398A6C8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22" y="1516"/>
              <a:ext cx="17" cy="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3" name="Line 39">
              <a:extLst>
                <a:ext uri="{FF2B5EF4-FFF2-40B4-BE49-F238E27FC236}">
                  <a16:creationId xmlns:a16="http://schemas.microsoft.com/office/drawing/2014/main" id="{22FD84C3-796C-47A6-A823-5D89EA5D9D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05" y="1522"/>
              <a:ext cx="18" cy="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4" name="Line 40">
              <a:extLst>
                <a:ext uri="{FF2B5EF4-FFF2-40B4-BE49-F238E27FC236}">
                  <a16:creationId xmlns:a16="http://schemas.microsoft.com/office/drawing/2014/main" id="{571CA801-5DD7-4461-936E-5CF0F234A1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887" y="1541"/>
              <a:ext cx="0" cy="22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5" name="Line 41">
              <a:extLst>
                <a:ext uri="{FF2B5EF4-FFF2-40B4-BE49-F238E27FC236}">
                  <a16:creationId xmlns:a16="http://schemas.microsoft.com/office/drawing/2014/main" id="{B2D7B635-3135-4B74-9A3E-1010F8CE9C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906" y="1767"/>
              <a:ext cx="19" cy="7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6" name="Line 42">
              <a:extLst>
                <a:ext uri="{FF2B5EF4-FFF2-40B4-BE49-F238E27FC236}">
                  <a16:creationId xmlns:a16="http://schemas.microsoft.com/office/drawing/2014/main" id="{8D8EE0C4-3A17-4203-B40A-3BEA018385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989" y="1841"/>
              <a:ext cx="83" cy="3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7" name="Line 43">
              <a:extLst>
                <a:ext uri="{FF2B5EF4-FFF2-40B4-BE49-F238E27FC236}">
                  <a16:creationId xmlns:a16="http://schemas.microsoft.com/office/drawing/2014/main" id="{D2E0FF11-1378-4DA0-9C93-9CE6A38989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3019" y="1813"/>
              <a:ext cx="30" cy="6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8" name="Line 44">
              <a:extLst>
                <a:ext uri="{FF2B5EF4-FFF2-40B4-BE49-F238E27FC236}">
                  <a16:creationId xmlns:a16="http://schemas.microsoft.com/office/drawing/2014/main" id="{7122B565-DAB5-4364-B77D-767F0DB189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3019" y="1587"/>
              <a:ext cx="0" cy="22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9" name="Line 45">
              <a:extLst>
                <a:ext uri="{FF2B5EF4-FFF2-40B4-BE49-F238E27FC236}">
                  <a16:creationId xmlns:a16="http://schemas.microsoft.com/office/drawing/2014/main" id="{8CDFB394-E914-4D13-926E-8EB700E2BE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3019" y="1552"/>
              <a:ext cx="21" cy="35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0" name="Line 46">
              <a:extLst>
                <a:ext uri="{FF2B5EF4-FFF2-40B4-BE49-F238E27FC236}">
                  <a16:creationId xmlns:a16="http://schemas.microsoft.com/office/drawing/2014/main" id="{DE5C8219-F43C-4E06-9EDE-D51D3A3E91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998" y="1539"/>
              <a:ext cx="25" cy="1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8" name="Line 47">
              <a:extLst>
                <a:ext uri="{FF2B5EF4-FFF2-40B4-BE49-F238E27FC236}">
                  <a16:creationId xmlns:a16="http://schemas.microsoft.com/office/drawing/2014/main" id="{3E7601A5-9CE9-43C7-A855-BA7F9F8B7E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973" y="1457"/>
              <a:ext cx="2" cy="8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9" name="Line 48">
              <a:extLst>
                <a:ext uri="{FF2B5EF4-FFF2-40B4-BE49-F238E27FC236}">
                  <a16:creationId xmlns:a16="http://schemas.microsoft.com/office/drawing/2014/main" id="{CD17BFD8-3EA2-4E22-99F0-2901DB09EF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71" y="1457"/>
              <a:ext cx="0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0" name="Freeform 49">
              <a:extLst>
                <a:ext uri="{FF2B5EF4-FFF2-40B4-BE49-F238E27FC236}">
                  <a16:creationId xmlns:a16="http://schemas.microsoft.com/office/drawing/2014/main" id="{E741DFCA-FCF5-4198-8FAB-6B15C85C8369}"/>
                </a:ext>
              </a:extLst>
            </p:cNvPr>
            <p:cNvSpPr>
              <a:spLocks/>
            </p:cNvSpPr>
            <p:nvPr/>
          </p:nvSpPr>
          <p:spPr bwMode="auto">
            <a:xfrm>
              <a:off x="-3001" y="1594"/>
              <a:ext cx="98" cy="104"/>
            </a:xfrm>
            <a:custGeom>
              <a:avLst/>
              <a:gdLst>
                <a:gd name="T0" fmla="*/ 65 w 98"/>
                <a:gd name="T1" fmla="*/ 95 h 104"/>
                <a:gd name="T2" fmla="*/ 51 w 98"/>
                <a:gd name="T3" fmla="*/ 104 h 104"/>
                <a:gd name="T4" fmla="*/ 45 w 98"/>
                <a:gd name="T5" fmla="*/ 104 h 104"/>
                <a:gd name="T6" fmla="*/ 24 w 98"/>
                <a:gd name="T7" fmla="*/ 101 h 104"/>
                <a:gd name="T8" fmla="*/ 19 w 98"/>
                <a:gd name="T9" fmla="*/ 95 h 104"/>
                <a:gd name="T10" fmla="*/ 16 w 98"/>
                <a:gd name="T11" fmla="*/ 86 h 104"/>
                <a:gd name="T12" fmla="*/ 14 w 98"/>
                <a:gd name="T13" fmla="*/ 65 h 104"/>
                <a:gd name="T14" fmla="*/ 12 w 98"/>
                <a:gd name="T15" fmla="*/ 60 h 104"/>
                <a:gd name="T16" fmla="*/ 9 w 98"/>
                <a:gd name="T17" fmla="*/ 54 h 104"/>
                <a:gd name="T18" fmla="*/ 0 w 98"/>
                <a:gd name="T19" fmla="*/ 36 h 104"/>
                <a:gd name="T20" fmla="*/ 0 w 98"/>
                <a:gd name="T21" fmla="*/ 32 h 104"/>
                <a:gd name="T22" fmla="*/ 3 w 98"/>
                <a:gd name="T23" fmla="*/ 26 h 104"/>
                <a:gd name="T24" fmla="*/ 5 w 98"/>
                <a:gd name="T25" fmla="*/ 30 h 104"/>
                <a:gd name="T26" fmla="*/ 17 w 98"/>
                <a:gd name="T27" fmla="*/ 50 h 104"/>
                <a:gd name="T28" fmla="*/ 23 w 98"/>
                <a:gd name="T29" fmla="*/ 52 h 104"/>
                <a:gd name="T30" fmla="*/ 24 w 98"/>
                <a:gd name="T31" fmla="*/ 49 h 104"/>
                <a:gd name="T32" fmla="*/ 23 w 98"/>
                <a:gd name="T33" fmla="*/ 15 h 104"/>
                <a:gd name="T34" fmla="*/ 23 w 98"/>
                <a:gd name="T35" fmla="*/ 8 h 104"/>
                <a:gd name="T36" fmla="*/ 26 w 98"/>
                <a:gd name="T37" fmla="*/ 6 h 104"/>
                <a:gd name="T38" fmla="*/ 28 w 98"/>
                <a:gd name="T39" fmla="*/ 6 h 104"/>
                <a:gd name="T40" fmla="*/ 30 w 98"/>
                <a:gd name="T41" fmla="*/ 10 h 104"/>
                <a:gd name="T42" fmla="*/ 33 w 98"/>
                <a:gd name="T43" fmla="*/ 43 h 104"/>
                <a:gd name="T44" fmla="*/ 37 w 98"/>
                <a:gd name="T45" fmla="*/ 45 h 104"/>
                <a:gd name="T46" fmla="*/ 37 w 98"/>
                <a:gd name="T47" fmla="*/ 41 h 104"/>
                <a:gd name="T48" fmla="*/ 40 w 98"/>
                <a:gd name="T49" fmla="*/ 4 h 104"/>
                <a:gd name="T50" fmla="*/ 42 w 98"/>
                <a:gd name="T51" fmla="*/ 2 h 104"/>
                <a:gd name="T52" fmla="*/ 49 w 98"/>
                <a:gd name="T53" fmla="*/ 2 h 104"/>
                <a:gd name="T54" fmla="*/ 49 w 98"/>
                <a:gd name="T55" fmla="*/ 6 h 104"/>
                <a:gd name="T56" fmla="*/ 45 w 98"/>
                <a:gd name="T57" fmla="*/ 41 h 104"/>
                <a:gd name="T58" fmla="*/ 47 w 98"/>
                <a:gd name="T59" fmla="*/ 45 h 104"/>
                <a:gd name="T60" fmla="*/ 53 w 98"/>
                <a:gd name="T61" fmla="*/ 41 h 104"/>
                <a:gd name="T62" fmla="*/ 65 w 98"/>
                <a:gd name="T63" fmla="*/ 13 h 104"/>
                <a:gd name="T64" fmla="*/ 67 w 98"/>
                <a:gd name="T65" fmla="*/ 11 h 104"/>
                <a:gd name="T66" fmla="*/ 74 w 98"/>
                <a:gd name="T67" fmla="*/ 13 h 104"/>
                <a:gd name="T68" fmla="*/ 72 w 98"/>
                <a:gd name="T69" fmla="*/ 19 h 104"/>
                <a:gd name="T70" fmla="*/ 60 w 98"/>
                <a:gd name="T71" fmla="*/ 52 h 104"/>
                <a:gd name="T72" fmla="*/ 60 w 98"/>
                <a:gd name="T73" fmla="*/ 62 h 104"/>
                <a:gd name="T74" fmla="*/ 63 w 98"/>
                <a:gd name="T75" fmla="*/ 69 h 104"/>
                <a:gd name="T76" fmla="*/ 67 w 98"/>
                <a:gd name="T77" fmla="*/ 73 h 104"/>
                <a:gd name="T78" fmla="*/ 74 w 98"/>
                <a:gd name="T79" fmla="*/ 71 h 104"/>
                <a:gd name="T80" fmla="*/ 82 w 98"/>
                <a:gd name="T81" fmla="*/ 63 h 104"/>
                <a:gd name="T82" fmla="*/ 93 w 98"/>
                <a:gd name="T83" fmla="*/ 62 h 104"/>
                <a:gd name="T84" fmla="*/ 96 w 98"/>
                <a:gd name="T85" fmla="*/ 65 h 104"/>
                <a:gd name="T86" fmla="*/ 96 w 98"/>
                <a:gd name="T87" fmla="*/ 71 h 104"/>
                <a:gd name="T88" fmla="*/ 89 w 98"/>
                <a:gd name="T89" fmla="*/ 75 h 104"/>
                <a:gd name="T90" fmla="*/ 79 w 98"/>
                <a:gd name="T91" fmla="*/ 80 h 104"/>
                <a:gd name="T92" fmla="*/ 74 w 98"/>
                <a:gd name="T93" fmla="*/ 8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8" h="104">
                  <a:moveTo>
                    <a:pt x="65" y="95"/>
                  </a:moveTo>
                  <a:lnTo>
                    <a:pt x="65" y="95"/>
                  </a:lnTo>
                  <a:lnTo>
                    <a:pt x="56" y="102"/>
                  </a:lnTo>
                  <a:lnTo>
                    <a:pt x="51" y="104"/>
                  </a:lnTo>
                  <a:lnTo>
                    <a:pt x="45" y="104"/>
                  </a:lnTo>
                  <a:lnTo>
                    <a:pt x="45" y="104"/>
                  </a:lnTo>
                  <a:lnTo>
                    <a:pt x="31" y="104"/>
                  </a:lnTo>
                  <a:lnTo>
                    <a:pt x="24" y="101"/>
                  </a:lnTo>
                  <a:lnTo>
                    <a:pt x="23" y="99"/>
                  </a:lnTo>
                  <a:lnTo>
                    <a:pt x="19" y="95"/>
                  </a:lnTo>
                  <a:lnTo>
                    <a:pt x="19" y="95"/>
                  </a:lnTo>
                  <a:lnTo>
                    <a:pt x="16" y="86"/>
                  </a:lnTo>
                  <a:lnTo>
                    <a:pt x="14" y="76"/>
                  </a:lnTo>
                  <a:lnTo>
                    <a:pt x="14" y="65"/>
                  </a:lnTo>
                  <a:lnTo>
                    <a:pt x="14" y="65"/>
                  </a:lnTo>
                  <a:lnTo>
                    <a:pt x="12" y="60"/>
                  </a:lnTo>
                  <a:lnTo>
                    <a:pt x="9" y="54"/>
                  </a:lnTo>
                  <a:lnTo>
                    <a:pt x="9" y="54"/>
                  </a:lnTo>
                  <a:lnTo>
                    <a:pt x="3" y="45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32"/>
                  </a:lnTo>
                  <a:lnTo>
                    <a:pt x="2" y="28"/>
                  </a:lnTo>
                  <a:lnTo>
                    <a:pt x="3" y="26"/>
                  </a:lnTo>
                  <a:lnTo>
                    <a:pt x="5" y="30"/>
                  </a:lnTo>
                  <a:lnTo>
                    <a:pt x="5" y="3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9" y="50"/>
                  </a:lnTo>
                  <a:lnTo>
                    <a:pt x="23" y="52"/>
                  </a:lnTo>
                  <a:lnTo>
                    <a:pt x="24" y="50"/>
                  </a:lnTo>
                  <a:lnTo>
                    <a:pt x="24" y="49"/>
                  </a:lnTo>
                  <a:lnTo>
                    <a:pt x="24" y="49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8"/>
                  </a:lnTo>
                  <a:lnTo>
                    <a:pt x="24" y="6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8" y="6"/>
                  </a:lnTo>
                  <a:lnTo>
                    <a:pt x="30" y="10"/>
                  </a:lnTo>
                  <a:lnTo>
                    <a:pt x="30" y="10"/>
                  </a:lnTo>
                  <a:lnTo>
                    <a:pt x="33" y="43"/>
                  </a:lnTo>
                  <a:lnTo>
                    <a:pt x="33" y="43"/>
                  </a:lnTo>
                  <a:lnTo>
                    <a:pt x="35" y="45"/>
                  </a:lnTo>
                  <a:lnTo>
                    <a:pt x="37" y="45"/>
                  </a:lnTo>
                  <a:lnTo>
                    <a:pt x="37" y="41"/>
                  </a:lnTo>
                  <a:lnTo>
                    <a:pt x="37" y="41"/>
                  </a:lnTo>
                  <a:lnTo>
                    <a:pt x="38" y="23"/>
                  </a:lnTo>
                  <a:lnTo>
                    <a:pt x="40" y="4"/>
                  </a:lnTo>
                  <a:lnTo>
                    <a:pt x="40" y="4"/>
                  </a:lnTo>
                  <a:lnTo>
                    <a:pt x="42" y="2"/>
                  </a:lnTo>
                  <a:lnTo>
                    <a:pt x="45" y="0"/>
                  </a:lnTo>
                  <a:lnTo>
                    <a:pt x="49" y="2"/>
                  </a:lnTo>
                  <a:lnTo>
                    <a:pt x="49" y="6"/>
                  </a:lnTo>
                  <a:lnTo>
                    <a:pt x="49" y="6"/>
                  </a:lnTo>
                  <a:lnTo>
                    <a:pt x="45" y="41"/>
                  </a:lnTo>
                  <a:lnTo>
                    <a:pt x="45" y="41"/>
                  </a:lnTo>
                  <a:lnTo>
                    <a:pt x="47" y="43"/>
                  </a:lnTo>
                  <a:lnTo>
                    <a:pt x="47" y="45"/>
                  </a:lnTo>
                  <a:lnTo>
                    <a:pt x="51" y="45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65" y="13"/>
                  </a:lnTo>
                  <a:lnTo>
                    <a:pt x="65" y="13"/>
                  </a:lnTo>
                  <a:lnTo>
                    <a:pt x="67" y="11"/>
                  </a:lnTo>
                  <a:lnTo>
                    <a:pt x="70" y="10"/>
                  </a:lnTo>
                  <a:lnTo>
                    <a:pt x="74" y="13"/>
                  </a:lnTo>
                  <a:lnTo>
                    <a:pt x="74" y="15"/>
                  </a:lnTo>
                  <a:lnTo>
                    <a:pt x="72" y="19"/>
                  </a:lnTo>
                  <a:lnTo>
                    <a:pt x="72" y="19"/>
                  </a:lnTo>
                  <a:lnTo>
                    <a:pt x="60" y="52"/>
                  </a:lnTo>
                  <a:lnTo>
                    <a:pt x="60" y="52"/>
                  </a:lnTo>
                  <a:lnTo>
                    <a:pt x="60" y="62"/>
                  </a:lnTo>
                  <a:lnTo>
                    <a:pt x="63" y="69"/>
                  </a:lnTo>
                  <a:lnTo>
                    <a:pt x="63" y="69"/>
                  </a:lnTo>
                  <a:lnTo>
                    <a:pt x="65" y="71"/>
                  </a:lnTo>
                  <a:lnTo>
                    <a:pt x="67" y="73"/>
                  </a:lnTo>
                  <a:lnTo>
                    <a:pt x="70" y="73"/>
                  </a:lnTo>
                  <a:lnTo>
                    <a:pt x="74" y="71"/>
                  </a:lnTo>
                  <a:lnTo>
                    <a:pt x="74" y="71"/>
                  </a:lnTo>
                  <a:lnTo>
                    <a:pt x="82" y="63"/>
                  </a:lnTo>
                  <a:lnTo>
                    <a:pt x="88" y="62"/>
                  </a:lnTo>
                  <a:lnTo>
                    <a:pt x="93" y="62"/>
                  </a:lnTo>
                  <a:lnTo>
                    <a:pt x="93" y="62"/>
                  </a:lnTo>
                  <a:lnTo>
                    <a:pt x="96" y="65"/>
                  </a:lnTo>
                  <a:lnTo>
                    <a:pt x="98" y="69"/>
                  </a:lnTo>
                  <a:lnTo>
                    <a:pt x="96" y="71"/>
                  </a:lnTo>
                  <a:lnTo>
                    <a:pt x="89" y="75"/>
                  </a:lnTo>
                  <a:lnTo>
                    <a:pt x="89" y="75"/>
                  </a:lnTo>
                  <a:lnTo>
                    <a:pt x="84" y="76"/>
                  </a:lnTo>
                  <a:lnTo>
                    <a:pt x="79" y="80"/>
                  </a:lnTo>
                  <a:lnTo>
                    <a:pt x="74" y="88"/>
                  </a:lnTo>
                  <a:lnTo>
                    <a:pt x="74" y="88"/>
                  </a:lnTo>
                  <a:lnTo>
                    <a:pt x="65" y="9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91" name="Group 52">
            <a:extLst>
              <a:ext uri="{FF2B5EF4-FFF2-40B4-BE49-F238E27FC236}">
                <a16:creationId xmlns:a16="http://schemas.microsoft.com/office/drawing/2014/main" id="{CF77F654-28C0-4456-B8D7-30B2DEEEF98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-1073150" y="2522538"/>
            <a:ext cx="254000" cy="904875"/>
            <a:chOff x="-676" y="1589"/>
            <a:chExt cx="160" cy="570"/>
          </a:xfrm>
        </p:grpSpPr>
        <p:sp>
          <p:nvSpPr>
            <p:cNvPr id="4042" name="AutoShape 51">
              <a:extLst>
                <a:ext uri="{FF2B5EF4-FFF2-40B4-BE49-F238E27FC236}">
                  <a16:creationId xmlns:a16="http://schemas.microsoft.com/office/drawing/2014/main" id="{F3B89D14-DB55-424B-AD07-CABE14BEBA3C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676" y="1589"/>
              <a:ext cx="160" cy="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3" name="Rectangle 53">
              <a:extLst>
                <a:ext uri="{FF2B5EF4-FFF2-40B4-BE49-F238E27FC236}">
                  <a16:creationId xmlns:a16="http://schemas.microsoft.com/office/drawing/2014/main" id="{5CF2531C-D059-4FAA-9FCA-1FBF305987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661" y="1871"/>
              <a:ext cx="18" cy="25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4" name="Rectangle 54">
              <a:extLst>
                <a:ext uri="{FF2B5EF4-FFF2-40B4-BE49-F238E27FC236}">
                  <a16:creationId xmlns:a16="http://schemas.microsoft.com/office/drawing/2014/main" id="{3307B31A-186E-49B2-A88F-36A645DD66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552" y="1907"/>
              <a:ext cx="15" cy="2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5" name="Freeform 55">
              <a:extLst>
                <a:ext uri="{FF2B5EF4-FFF2-40B4-BE49-F238E27FC236}">
                  <a16:creationId xmlns:a16="http://schemas.microsoft.com/office/drawing/2014/main" id="{E8DFC03E-021E-4B31-B302-A6EDCAFAC537}"/>
                </a:ext>
              </a:extLst>
            </p:cNvPr>
            <p:cNvSpPr>
              <a:spLocks/>
            </p:cNvSpPr>
            <p:nvPr/>
          </p:nvSpPr>
          <p:spPr bwMode="auto">
            <a:xfrm>
              <a:off x="-671" y="1594"/>
              <a:ext cx="150" cy="408"/>
            </a:xfrm>
            <a:custGeom>
              <a:avLst/>
              <a:gdLst>
                <a:gd name="T0" fmla="*/ 95 w 150"/>
                <a:gd name="T1" fmla="*/ 17 h 408"/>
                <a:gd name="T2" fmla="*/ 40 w 150"/>
                <a:gd name="T3" fmla="*/ 0 h 408"/>
                <a:gd name="T4" fmla="*/ 40 w 150"/>
                <a:gd name="T5" fmla="*/ 72 h 408"/>
                <a:gd name="T6" fmla="*/ 19 w 150"/>
                <a:gd name="T7" fmla="*/ 77 h 408"/>
                <a:gd name="T8" fmla="*/ 0 w 150"/>
                <a:gd name="T9" fmla="*/ 96 h 408"/>
                <a:gd name="T10" fmla="*/ 0 w 150"/>
                <a:gd name="T11" fmla="*/ 303 h 408"/>
                <a:gd name="T12" fmla="*/ 21 w 150"/>
                <a:gd name="T13" fmla="*/ 373 h 408"/>
                <a:gd name="T14" fmla="*/ 115 w 150"/>
                <a:gd name="T15" fmla="*/ 408 h 408"/>
                <a:gd name="T16" fmla="*/ 150 w 150"/>
                <a:gd name="T17" fmla="*/ 346 h 408"/>
                <a:gd name="T18" fmla="*/ 150 w 150"/>
                <a:gd name="T19" fmla="*/ 137 h 408"/>
                <a:gd name="T20" fmla="*/ 126 w 150"/>
                <a:gd name="T21" fmla="*/ 105 h 408"/>
                <a:gd name="T22" fmla="*/ 97 w 150"/>
                <a:gd name="T23" fmla="*/ 93 h 408"/>
                <a:gd name="T24" fmla="*/ 97 w 150"/>
                <a:gd name="T25" fmla="*/ 17 h 408"/>
                <a:gd name="T26" fmla="*/ 95 w 150"/>
                <a:gd name="T27" fmla="*/ 17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0" h="408">
                  <a:moveTo>
                    <a:pt x="95" y="17"/>
                  </a:moveTo>
                  <a:lnTo>
                    <a:pt x="40" y="0"/>
                  </a:lnTo>
                  <a:lnTo>
                    <a:pt x="40" y="72"/>
                  </a:lnTo>
                  <a:lnTo>
                    <a:pt x="19" y="77"/>
                  </a:lnTo>
                  <a:lnTo>
                    <a:pt x="0" y="96"/>
                  </a:lnTo>
                  <a:lnTo>
                    <a:pt x="0" y="303"/>
                  </a:lnTo>
                  <a:lnTo>
                    <a:pt x="21" y="373"/>
                  </a:lnTo>
                  <a:lnTo>
                    <a:pt x="115" y="408"/>
                  </a:lnTo>
                  <a:lnTo>
                    <a:pt x="150" y="346"/>
                  </a:lnTo>
                  <a:lnTo>
                    <a:pt x="150" y="137"/>
                  </a:lnTo>
                  <a:lnTo>
                    <a:pt x="126" y="105"/>
                  </a:lnTo>
                  <a:lnTo>
                    <a:pt x="97" y="93"/>
                  </a:lnTo>
                  <a:lnTo>
                    <a:pt x="97" y="17"/>
                  </a:lnTo>
                  <a:lnTo>
                    <a:pt x="95" y="17"/>
                  </a:lnTo>
                  <a:close/>
                </a:path>
              </a:pathLst>
            </a:custGeom>
            <a:solidFill>
              <a:srgbClr val="FDC7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6" name="Line 56">
              <a:extLst>
                <a:ext uri="{FF2B5EF4-FFF2-40B4-BE49-F238E27FC236}">
                  <a16:creationId xmlns:a16="http://schemas.microsoft.com/office/drawing/2014/main" id="{605CBA14-3AB4-4CC6-8445-CC35665434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631" y="1594"/>
              <a:ext cx="55" cy="1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7" name="Line 57">
              <a:extLst>
                <a:ext uri="{FF2B5EF4-FFF2-40B4-BE49-F238E27FC236}">
                  <a16:creationId xmlns:a16="http://schemas.microsoft.com/office/drawing/2014/main" id="{D4225036-C85D-43B1-BCCC-2FD7CF7EE9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31" y="1594"/>
              <a:ext cx="0" cy="7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8" name="Line 58">
              <a:extLst>
                <a:ext uri="{FF2B5EF4-FFF2-40B4-BE49-F238E27FC236}">
                  <a16:creationId xmlns:a16="http://schemas.microsoft.com/office/drawing/2014/main" id="{43D86DF1-FEA5-42D5-82F0-7CBA9D64CE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652" y="1666"/>
              <a:ext cx="21" cy="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9" name="Line 59">
              <a:extLst>
                <a:ext uri="{FF2B5EF4-FFF2-40B4-BE49-F238E27FC236}">
                  <a16:creationId xmlns:a16="http://schemas.microsoft.com/office/drawing/2014/main" id="{FA7F1261-01A1-4442-A493-EADF064AFD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671" y="1671"/>
              <a:ext cx="19" cy="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0" name="Line 60">
              <a:extLst>
                <a:ext uri="{FF2B5EF4-FFF2-40B4-BE49-F238E27FC236}">
                  <a16:creationId xmlns:a16="http://schemas.microsoft.com/office/drawing/2014/main" id="{20FC1A23-6E30-42B5-BA19-6A9037BB65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71" y="1690"/>
              <a:ext cx="0" cy="20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1" name="Line 61">
              <a:extLst>
                <a:ext uri="{FF2B5EF4-FFF2-40B4-BE49-F238E27FC236}">
                  <a16:creationId xmlns:a16="http://schemas.microsoft.com/office/drawing/2014/main" id="{FDE53129-FC5C-478A-8B32-894A006301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71" y="1897"/>
              <a:ext cx="21" cy="7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2" name="Line 62">
              <a:extLst>
                <a:ext uri="{FF2B5EF4-FFF2-40B4-BE49-F238E27FC236}">
                  <a16:creationId xmlns:a16="http://schemas.microsoft.com/office/drawing/2014/main" id="{D4C4CC33-E4BD-4380-BC71-BD917A4955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50" y="1967"/>
              <a:ext cx="94" cy="3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3" name="Line 63">
              <a:extLst>
                <a:ext uri="{FF2B5EF4-FFF2-40B4-BE49-F238E27FC236}">
                  <a16:creationId xmlns:a16="http://schemas.microsoft.com/office/drawing/2014/main" id="{A11E9A84-DCA9-418B-95F9-ABCC63D356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56" y="1940"/>
              <a:ext cx="35" cy="6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4" name="Line 64">
              <a:extLst>
                <a:ext uri="{FF2B5EF4-FFF2-40B4-BE49-F238E27FC236}">
                  <a16:creationId xmlns:a16="http://schemas.microsoft.com/office/drawing/2014/main" id="{E92F32CF-D18A-4694-834B-A36F64635D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21" y="1731"/>
              <a:ext cx="0" cy="209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5" name="Line 65">
              <a:extLst>
                <a:ext uri="{FF2B5EF4-FFF2-40B4-BE49-F238E27FC236}">
                  <a16:creationId xmlns:a16="http://schemas.microsoft.com/office/drawing/2014/main" id="{713AC78C-B879-4052-AEA3-417E192177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545" y="1699"/>
              <a:ext cx="24" cy="3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6" name="Line 66">
              <a:extLst>
                <a:ext uri="{FF2B5EF4-FFF2-40B4-BE49-F238E27FC236}">
                  <a16:creationId xmlns:a16="http://schemas.microsoft.com/office/drawing/2014/main" id="{D394B7E9-343D-41D6-805B-941DB8E905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574" y="1687"/>
              <a:ext cx="29" cy="1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7" name="Line 67">
              <a:extLst>
                <a:ext uri="{FF2B5EF4-FFF2-40B4-BE49-F238E27FC236}">
                  <a16:creationId xmlns:a16="http://schemas.microsoft.com/office/drawing/2014/main" id="{E5C06F8A-1DD3-417C-B5ED-CA04CEB083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74" y="1611"/>
              <a:ext cx="0" cy="7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8" name="Line 68">
              <a:extLst>
                <a:ext uri="{FF2B5EF4-FFF2-40B4-BE49-F238E27FC236}">
                  <a16:creationId xmlns:a16="http://schemas.microsoft.com/office/drawing/2014/main" id="{CF0E6B19-5E88-4DAC-BEC3-15DF9D0B6A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576" y="1611"/>
              <a:ext cx="2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9" name="Freeform 69">
              <a:extLst>
                <a:ext uri="{FF2B5EF4-FFF2-40B4-BE49-F238E27FC236}">
                  <a16:creationId xmlns:a16="http://schemas.microsoft.com/office/drawing/2014/main" id="{539A92F7-B99F-4C36-A157-B9C4B083115D}"/>
                </a:ext>
              </a:extLst>
            </p:cNvPr>
            <p:cNvSpPr>
              <a:spLocks/>
            </p:cNvSpPr>
            <p:nvPr/>
          </p:nvSpPr>
          <p:spPr bwMode="auto">
            <a:xfrm>
              <a:off x="-655" y="1716"/>
              <a:ext cx="110" cy="111"/>
            </a:xfrm>
            <a:custGeom>
              <a:avLst/>
              <a:gdLst>
                <a:gd name="T0" fmla="*/ 74 w 110"/>
                <a:gd name="T1" fmla="*/ 101 h 111"/>
                <a:gd name="T2" fmla="*/ 58 w 110"/>
                <a:gd name="T3" fmla="*/ 111 h 111"/>
                <a:gd name="T4" fmla="*/ 50 w 110"/>
                <a:gd name="T5" fmla="*/ 111 h 111"/>
                <a:gd name="T6" fmla="*/ 34 w 110"/>
                <a:gd name="T7" fmla="*/ 109 h 111"/>
                <a:gd name="T8" fmla="*/ 24 w 110"/>
                <a:gd name="T9" fmla="*/ 104 h 111"/>
                <a:gd name="T10" fmla="*/ 22 w 110"/>
                <a:gd name="T11" fmla="*/ 101 h 111"/>
                <a:gd name="T12" fmla="*/ 15 w 110"/>
                <a:gd name="T13" fmla="*/ 80 h 111"/>
                <a:gd name="T14" fmla="*/ 13 w 110"/>
                <a:gd name="T15" fmla="*/ 68 h 111"/>
                <a:gd name="T16" fmla="*/ 8 w 110"/>
                <a:gd name="T17" fmla="*/ 56 h 111"/>
                <a:gd name="T18" fmla="*/ 3 w 110"/>
                <a:gd name="T19" fmla="*/ 46 h 111"/>
                <a:gd name="T20" fmla="*/ 0 w 110"/>
                <a:gd name="T21" fmla="*/ 37 h 111"/>
                <a:gd name="T22" fmla="*/ 1 w 110"/>
                <a:gd name="T23" fmla="*/ 29 h 111"/>
                <a:gd name="T24" fmla="*/ 7 w 110"/>
                <a:gd name="T25" fmla="*/ 30 h 111"/>
                <a:gd name="T26" fmla="*/ 20 w 110"/>
                <a:gd name="T27" fmla="*/ 53 h 111"/>
                <a:gd name="T28" fmla="*/ 22 w 110"/>
                <a:gd name="T29" fmla="*/ 54 h 111"/>
                <a:gd name="T30" fmla="*/ 27 w 110"/>
                <a:gd name="T31" fmla="*/ 53 h 111"/>
                <a:gd name="T32" fmla="*/ 27 w 110"/>
                <a:gd name="T33" fmla="*/ 49 h 111"/>
                <a:gd name="T34" fmla="*/ 24 w 110"/>
                <a:gd name="T35" fmla="*/ 15 h 111"/>
                <a:gd name="T36" fmla="*/ 25 w 110"/>
                <a:gd name="T37" fmla="*/ 7 h 111"/>
                <a:gd name="T38" fmla="*/ 29 w 110"/>
                <a:gd name="T39" fmla="*/ 5 h 111"/>
                <a:gd name="T40" fmla="*/ 34 w 110"/>
                <a:gd name="T41" fmla="*/ 10 h 111"/>
                <a:gd name="T42" fmla="*/ 37 w 110"/>
                <a:gd name="T43" fmla="*/ 44 h 111"/>
                <a:gd name="T44" fmla="*/ 39 w 110"/>
                <a:gd name="T45" fmla="*/ 48 h 111"/>
                <a:gd name="T46" fmla="*/ 41 w 110"/>
                <a:gd name="T47" fmla="*/ 44 h 111"/>
                <a:gd name="T48" fmla="*/ 43 w 110"/>
                <a:gd name="T49" fmla="*/ 22 h 111"/>
                <a:gd name="T50" fmla="*/ 44 w 110"/>
                <a:gd name="T51" fmla="*/ 3 h 111"/>
                <a:gd name="T52" fmla="*/ 51 w 110"/>
                <a:gd name="T53" fmla="*/ 0 h 111"/>
                <a:gd name="T54" fmla="*/ 55 w 110"/>
                <a:gd name="T55" fmla="*/ 3 h 111"/>
                <a:gd name="T56" fmla="*/ 55 w 110"/>
                <a:gd name="T57" fmla="*/ 7 h 111"/>
                <a:gd name="T58" fmla="*/ 51 w 110"/>
                <a:gd name="T59" fmla="*/ 44 h 111"/>
                <a:gd name="T60" fmla="*/ 55 w 110"/>
                <a:gd name="T61" fmla="*/ 48 h 111"/>
                <a:gd name="T62" fmla="*/ 58 w 110"/>
                <a:gd name="T63" fmla="*/ 44 h 111"/>
                <a:gd name="T64" fmla="*/ 72 w 110"/>
                <a:gd name="T65" fmla="*/ 13 h 111"/>
                <a:gd name="T66" fmla="*/ 75 w 110"/>
                <a:gd name="T67" fmla="*/ 10 h 111"/>
                <a:gd name="T68" fmla="*/ 82 w 110"/>
                <a:gd name="T69" fmla="*/ 12 h 111"/>
                <a:gd name="T70" fmla="*/ 82 w 110"/>
                <a:gd name="T71" fmla="*/ 15 h 111"/>
                <a:gd name="T72" fmla="*/ 82 w 110"/>
                <a:gd name="T73" fmla="*/ 18 h 111"/>
                <a:gd name="T74" fmla="*/ 68 w 110"/>
                <a:gd name="T75" fmla="*/ 56 h 111"/>
                <a:gd name="T76" fmla="*/ 67 w 110"/>
                <a:gd name="T77" fmla="*/ 65 h 111"/>
                <a:gd name="T78" fmla="*/ 70 w 110"/>
                <a:gd name="T79" fmla="*/ 72 h 111"/>
                <a:gd name="T80" fmla="*/ 72 w 110"/>
                <a:gd name="T81" fmla="*/ 75 h 111"/>
                <a:gd name="T82" fmla="*/ 79 w 110"/>
                <a:gd name="T83" fmla="*/ 77 h 111"/>
                <a:gd name="T84" fmla="*/ 82 w 110"/>
                <a:gd name="T85" fmla="*/ 73 h 111"/>
                <a:gd name="T86" fmla="*/ 99 w 110"/>
                <a:gd name="T87" fmla="*/ 65 h 111"/>
                <a:gd name="T88" fmla="*/ 105 w 110"/>
                <a:gd name="T89" fmla="*/ 66 h 111"/>
                <a:gd name="T90" fmla="*/ 110 w 110"/>
                <a:gd name="T91" fmla="*/ 72 h 111"/>
                <a:gd name="T92" fmla="*/ 101 w 110"/>
                <a:gd name="T93" fmla="*/ 78 h 111"/>
                <a:gd name="T94" fmla="*/ 94 w 110"/>
                <a:gd name="T95" fmla="*/ 80 h 111"/>
                <a:gd name="T96" fmla="*/ 82 w 110"/>
                <a:gd name="T97" fmla="*/ 92 h 111"/>
                <a:gd name="T98" fmla="*/ 74 w 110"/>
                <a:gd name="T99" fmla="*/ 10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0" h="111">
                  <a:moveTo>
                    <a:pt x="74" y="101"/>
                  </a:moveTo>
                  <a:lnTo>
                    <a:pt x="74" y="101"/>
                  </a:lnTo>
                  <a:lnTo>
                    <a:pt x="63" y="108"/>
                  </a:lnTo>
                  <a:lnTo>
                    <a:pt x="58" y="111"/>
                  </a:lnTo>
                  <a:lnTo>
                    <a:pt x="50" y="111"/>
                  </a:lnTo>
                  <a:lnTo>
                    <a:pt x="50" y="111"/>
                  </a:lnTo>
                  <a:lnTo>
                    <a:pt x="43" y="109"/>
                  </a:lnTo>
                  <a:lnTo>
                    <a:pt x="34" y="109"/>
                  </a:lnTo>
                  <a:lnTo>
                    <a:pt x="27" y="108"/>
                  </a:lnTo>
                  <a:lnTo>
                    <a:pt x="24" y="104"/>
                  </a:lnTo>
                  <a:lnTo>
                    <a:pt x="22" y="101"/>
                  </a:lnTo>
                  <a:lnTo>
                    <a:pt x="22" y="101"/>
                  </a:lnTo>
                  <a:lnTo>
                    <a:pt x="19" y="90"/>
                  </a:lnTo>
                  <a:lnTo>
                    <a:pt x="15" y="80"/>
                  </a:lnTo>
                  <a:lnTo>
                    <a:pt x="13" y="68"/>
                  </a:lnTo>
                  <a:lnTo>
                    <a:pt x="13" y="68"/>
                  </a:lnTo>
                  <a:lnTo>
                    <a:pt x="13" y="63"/>
                  </a:lnTo>
                  <a:lnTo>
                    <a:pt x="8" y="56"/>
                  </a:lnTo>
                  <a:lnTo>
                    <a:pt x="8" y="56"/>
                  </a:lnTo>
                  <a:lnTo>
                    <a:pt x="3" y="46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2"/>
                  </a:lnTo>
                  <a:lnTo>
                    <a:pt x="1" y="29"/>
                  </a:lnTo>
                  <a:lnTo>
                    <a:pt x="3" y="29"/>
                  </a:lnTo>
                  <a:lnTo>
                    <a:pt x="7" y="30"/>
                  </a:lnTo>
                  <a:lnTo>
                    <a:pt x="7" y="30"/>
                  </a:lnTo>
                  <a:lnTo>
                    <a:pt x="20" y="53"/>
                  </a:lnTo>
                  <a:lnTo>
                    <a:pt x="20" y="53"/>
                  </a:lnTo>
                  <a:lnTo>
                    <a:pt x="22" y="54"/>
                  </a:lnTo>
                  <a:lnTo>
                    <a:pt x="24" y="54"/>
                  </a:lnTo>
                  <a:lnTo>
                    <a:pt x="27" y="53"/>
                  </a:lnTo>
                  <a:lnTo>
                    <a:pt x="27" y="49"/>
                  </a:lnTo>
                  <a:lnTo>
                    <a:pt x="27" y="49"/>
                  </a:lnTo>
                  <a:lnTo>
                    <a:pt x="24" y="15"/>
                  </a:lnTo>
                  <a:lnTo>
                    <a:pt x="24" y="15"/>
                  </a:lnTo>
                  <a:lnTo>
                    <a:pt x="25" y="8"/>
                  </a:lnTo>
                  <a:lnTo>
                    <a:pt x="25" y="7"/>
                  </a:lnTo>
                  <a:lnTo>
                    <a:pt x="29" y="5"/>
                  </a:lnTo>
                  <a:lnTo>
                    <a:pt x="29" y="5"/>
                  </a:lnTo>
                  <a:lnTo>
                    <a:pt x="32" y="7"/>
                  </a:lnTo>
                  <a:lnTo>
                    <a:pt x="34" y="10"/>
                  </a:lnTo>
                  <a:lnTo>
                    <a:pt x="34" y="10"/>
                  </a:lnTo>
                  <a:lnTo>
                    <a:pt x="37" y="44"/>
                  </a:lnTo>
                  <a:lnTo>
                    <a:pt x="37" y="44"/>
                  </a:lnTo>
                  <a:lnTo>
                    <a:pt x="39" y="48"/>
                  </a:lnTo>
                  <a:lnTo>
                    <a:pt x="41" y="46"/>
                  </a:lnTo>
                  <a:lnTo>
                    <a:pt x="41" y="44"/>
                  </a:lnTo>
                  <a:lnTo>
                    <a:pt x="41" y="44"/>
                  </a:lnTo>
                  <a:lnTo>
                    <a:pt x="43" y="22"/>
                  </a:lnTo>
                  <a:lnTo>
                    <a:pt x="44" y="3"/>
                  </a:lnTo>
                  <a:lnTo>
                    <a:pt x="44" y="3"/>
                  </a:lnTo>
                  <a:lnTo>
                    <a:pt x="48" y="1"/>
                  </a:lnTo>
                  <a:lnTo>
                    <a:pt x="51" y="0"/>
                  </a:lnTo>
                  <a:lnTo>
                    <a:pt x="55" y="1"/>
                  </a:lnTo>
                  <a:lnTo>
                    <a:pt x="55" y="3"/>
                  </a:lnTo>
                  <a:lnTo>
                    <a:pt x="55" y="7"/>
                  </a:lnTo>
                  <a:lnTo>
                    <a:pt x="55" y="7"/>
                  </a:lnTo>
                  <a:lnTo>
                    <a:pt x="51" y="44"/>
                  </a:lnTo>
                  <a:lnTo>
                    <a:pt x="51" y="44"/>
                  </a:lnTo>
                  <a:lnTo>
                    <a:pt x="53" y="46"/>
                  </a:lnTo>
                  <a:lnTo>
                    <a:pt x="55" y="48"/>
                  </a:lnTo>
                  <a:lnTo>
                    <a:pt x="56" y="46"/>
                  </a:lnTo>
                  <a:lnTo>
                    <a:pt x="58" y="44"/>
                  </a:lnTo>
                  <a:lnTo>
                    <a:pt x="58" y="44"/>
                  </a:lnTo>
                  <a:lnTo>
                    <a:pt x="72" y="13"/>
                  </a:lnTo>
                  <a:lnTo>
                    <a:pt x="72" y="13"/>
                  </a:lnTo>
                  <a:lnTo>
                    <a:pt x="75" y="10"/>
                  </a:lnTo>
                  <a:lnTo>
                    <a:pt x="79" y="10"/>
                  </a:lnTo>
                  <a:lnTo>
                    <a:pt x="82" y="12"/>
                  </a:lnTo>
                  <a:lnTo>
                    <a:pt x="82" y="13"/>
                  </a:lnTo>
                  <a:lnTo>
                    <a:pt x="82" y="15"/>
                  </a:lnTo>
                  <a:lnTo>
                    <a:pt x="82" y="18"/>
                  </a:lnTo>
                  <a:lnTo>
                    <a:pt x="82" y="18"/>
                  </a:lnTo>
                  <a:lnTo>
                    <a:pt x="74" y="39"/>
                  </a:lnTo>
                  <a:lnTo>
                    <a:pt x="68" y="56"/>
                  </a:lnTo>
                  <a:lnTo>
                    <a:pt x="68" y="56"/>
                  </a:lnTo>
                  <a:lnTo>
                    <a:pt x="67" y="65"/>
                  </a:lnTo>
                  <a:lnTo>
                    <a:pt x="68" y="68"/>
                  </a:lnTo>
                  <a:lnTo>
                    <a:pt x="70" y="72"/>
                  </a:lnTo>
                  <a:lnTo>
                    <a:pt x="70" y="72"/>
                  </a:lnTo>
                  <a:lnTo>
                    <a:pt x="72" y="75"/>
                  </a:lnTo>
                  <a:lnTo>
                    <a:pt x="75" y="77"/>
                  </a:lnTo>
                  <a:lnTo>
                    <a:pt x="79" y="77"/>
                  </a:lnTo>
                  <a:lnTo>
                    <a:pt x="82" y="73"/>
                  </a:lnTo>
                  <a:lnTo>
                    <a:pt x="82" y="73"/>
                  </a:lnTo>
                  <a:lnTo>
                    <a:pt x="93" y="66"/>
                  </a:lnTo>
                  <a:lnTo>
                    <a:pt x="99" y="65"/>
                  </a:lnTo>
                  <a:lnTo>
                    <a:pt x="105" y="66"/>
                  </a:lnTo>
                  <a:lnTo>
                    <a:pt x="105" y="66"/>
                  </a:lnTo>
                  <a:lnTo>
                    <a:pt x="108" y="68"/>
                  </a:lnTo>
                  <a:lnTo>
                    <a:pt x="110" y="72"/>
                  </a:lnTo>
                  <a:lnTo>
                    <a:pt x="108" y="75"/>
                  </a:lnTo>
                  <a:lnTo>
                    <a:pt x="101" y="78"/>
                  </a:lnTo>
                  <a:lnTo>
                    <a:pt x="101" y="78"/>
                  </a:lnTo>
                  <a:lnTo>
                    <a:pt x="94" y="80"/>
                  </a:lnTo>
                  <a:lnTo>
                    <a:pt x="89" y="85"/>
                  </a:lnTo>
                  <a:lnTo>
                    <a:pt x="82" y="92"/>
                  </a:lnTo>
                  <a:lnTo>
                    <a:pt x="82" y="92"/>
                  </a:lnTo>
                  <a:lnTo>
                    <a:pt x="74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48" name="Group 1047">
            <a:extLst>
              <a:ext uri="{FF2B5EF4-FFF2-40B4-BE49-F238E27FC236}">
                <a16:creationId xmlns:a16="http://schemas.microsoft.com/office/drawing/2014/main" id="{F0F4961B-677A-4CF3-80EB-F6EF50BE855D}"/>
              </a:ext>
            </a:extLst>
          </p:cNvPr>
          <p:cNvGrpSpPr/>
          <p:nvPr/>
        </p:nvGrpSpPr>
        <p:grpSpPr>
          <a:xfrm>
            <a:off x="-3552986" y="4757552"/>
            <a:ext cx="1619250" cy="657485"/>
            <a:chOff x="3048000" y="7623740"/>
            <a:chExt cx="1619250" cy="657485"/>
          </a:xfrm>
        </p:grpSpPr>
        <p:sp>
          <p:nvSpPr>
            <p:cNvPr id="1049" name="Rectangle 126">
              <a:extLst>
                <a:ext uri="{FF2B5EF4-FFF2-40B4-BE49-F238E27FC236}">
                  <a16:creationId xmlns:a16="http://schemas.microsoft.com/office/drawing/2014/main" id="{94A211FA-DAEA-4C84-B01D-C5A12D65B2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7863713"/>
              <a:ext cx="1614488" cy="98425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0" name="Rectangle 127">
              <a:extLst>
                <a:ext uri="{FF2B5EF4-FFF2-40B4-BE49-F238E27FC236}">
                  <a16:creationId xmlns:a16="http://schemas.microsoft.com/office/drawing/2014/main" id="{9FB6C115-8C3A-45AF-80B8-9C42750E02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1813" y="7962138"/>
              <a:ext cx="3175" cy="319087"/>
            </a:xfrm>
            <a:prstGeom prst="rect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1" name="Line 132">
              <a:extLst>
                <a:ext uri="{FF2B5EF4-FFF2-40B4-BE49-F238E27FC236}">
                  <a16:creationId xmlns:a16="http://schemas.microsoft.com/office/drawing/2014/main" id="{2FA1AEEB-C7B5-4DBC-B595-6B363952B0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65663" y="7889113"/>
              <a:ext cx="1587" cy="39211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2" name="Oval 670">
              <a:extLst>
                <a:ext uri="{FF2B5EF4-FFF2-40B4-BE49-F238E27FC236}">
                  <a16:creationId xmlns:a16="http://schemas.microsoft.com/office/drawing/2014/main" id="{668E308A-C76C-4744-9484-2577989B59C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347521" y="7623740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3" name="Oval 670">
              <a:extLst>
                <a:ext uri="{FF2B5EF4-FFF2-40B4-BE49-F238E27FC236}">
                  <a16:creationId xmlns:a16="http://schemas.microsoft.com/office/drawing/2014/main" id="{E860B781-AC92-4E36-A181-025AAACF3BB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050936" y="7623740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4" name="Oval 670">
              <a:extLst>
                <a:ext uri="{FF2B5EF4-FFF2-40B4-BE49-F238E27FC236}">
                  <a16:creationId xmlns:a16="http://schemas.microsoft.com/office/drawing/2014/main" id="{45B5B79C-D016-4C1C-A7B8-9D7E4554330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644106" y="7633525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5" name="Oval 670">
              <a:extLst>
                <a:ext uri="{FF2B5EF4-FFF2-40B4-BE49-F238E27FC236}">
                  <a16:creationId xmlns:a16="http://schemas.microsoft.com/office/drawing/2014/main" id="{D3CA564B-5A6B-42B1-8B74-B3C94AA93B2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905140" y="7623740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6" name="Oval 670">
              <a:extLst>
                <a:ext uri="{FF2B5EF4-FFF2-40B4-BE49-F238E27FC236}">
                  <a16:creationId xmlns:a16="http://schemas.microsoft.com/office/drawing/2014/main" id="{4F778D99-58ED-42BB-B1BA-FB22E602EC8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178245" y="7633525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7" name="Oval 670">
              <a:extLst>
                <a:ext uri="{FF2B5EF4-FFF2-40B4-BE49-F238E27FC236}">
                  <a16:creationId xmlns:a16="http://schemas.microsoft.com/office/drawing/2014/main" id="{3324A4CD-7F3C-4C46-BD9B-88CF5D99E5B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451350" y="7636632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058" name="Group 1057">
            <a:extLst>
              <a:ext uri="{FF2B5EF4-FFF2-40B4-BE49-F238E27FC236}">
                <a16:creationId xmlns:a16="http://schemas.microsoft.com/office/drawing/2014/main" id="{C3C0683A-7B5D-4AC1-9738-B3447997F257}"/>
              </a:ext>
            </a:extLst>
          </p:cNvPr>
          <p:cNvGrpSpPr/>
          <p:nvPr/>
        </p:nvGrpSpPr>
        <p:grpSpPr>
          <a:xfrm>
            <a:off x="-547686" y="573064"/>
            <a:ext cx="287338" cy="790575"/>
            <a:chOff x="619125" y="5181441"/>
            <a:chExt cx="287338" cy="790575"/>
          </a:xfrm>
        </p:grpSpPr>
        <p:grpSp>
          <p:nvGrpSpPr>
            <p:cNvPr id="1059" name="Group 1058">
              <a:extLst>
                <a:ext uri="{FF2B5EF4-FFF2-40B4-BE49-F238E27FC236}">
                  <a16:creationId xmlns:a16="http://schemas.microsoft.com/office/drawing/2014/main" id="{35C5736D-A717-4C87-B109-975941D386BE}"/>
                </a:ext>
              </a:extLst>
            </p:cNvPr>
            <p:cNvGrpSpPr/>
            <p:nvPr/>
          </p:nvGrpSpPr>
          <p:grpSpPr>
            <a:xfrm>
              <a:off x="619125" y="5181441"/>
              <a:ext cx="287338" cy="790575"/>
              <a:chOff x="619125" y="5181441"/>
              <a:chExt cx="287338" cy="790575"/>
            </a:xfrm>
          </p:grpSpPr>
          <p:grpSp>
            <p:nvGrpSpPr>
              <p:cNvPr id="1061" name="Group 29">
                <a:extLst>
                  <a:ext uri="{FF2B5EF4-FFF2-40B4-BE49-F238E27FC236}">
                    <a16:creationId xmlns:a16="http://schemas.microsoft.com/office/drawing/2014/main" id="{A356822F-522D-4C8D-9C5D-37000D8B437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19125" y="5181441"/>
                <a:ext cx="287338" cy="790575"/>
                <a:chOff x="528" y="240"/>
                <a:chExt cx="181" cy="498"/>
              </a:xfrm>
            </p:grpSpPr>
            <p:sp>
              <p:nvSpPr>
                <p:cNvPr id="1063" name="Line 30">
                  <a:extLst>
                    <a:ext uri="{FF2B5EF4-FFF2-40B4-BE49-F238E27FC236}">
                      <a16:creationId xmlns:a16="http://schemas.microsoft.com/office/drawing/2014/main" id="{F1C83F3B-9C24-47A0-9429-408DBC10B1E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35" y="485"/>
                  <a:ext cx="0" cy="25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4" name="Line 31">
                  <a:extLst>
                    <a:ext uri="{FF2B5EF4-FFF2-40B4-BE49-F238E27FC236}">
                      <a16:creationId xmlns:a16="http://schemas.microsoft.com/office/drawing/2014/main" id="{18FB9066-B3B3-4634-81C2-F009EDB2AB5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01" y="485"/>
                  <a:ext cx="0" cy="25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5" name="Freeform 32">
                  <a:extLst>
                    <a:ext uri="{FF2B5EF4-FFF2-40B4-BE49-F238E27FC236}">
                      <a16:creationId xmlns:a16="http://schemas.microsoft.com/office/drawing/2014/main" id="{970D2D62-CBF1-41A6-8755-6D65F65A951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" y="240"/>
                  <a:ext cx="181" cy="332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062" name="Freeform: Shape 1061">
                <a:extLst>
                  <a:ext uri="{FF2B5EF4-FFF2-40B4-BE49-F238E27FC236}">
                    <a16:creationId xmlns:a16="http://schemas.microsoft.com/office/drawing/2014/main" id="{EC4CB122-D16A-4463-8695-DACF0CCDB152}"/>
                  </a:ext>
                </a:extLst>
              </p:cNvPr>
              <p:cNvSpPr/>
              <p:nvPr/>
            </p:nvSpPr>
            <p:spPr>
              <a:xfrm>
                <a:off x="619125" y="5291138"/>
                <a:ext cx="287338" cy="119062"/>
              </a:xfrm>
              <a:custGeom>
                <a:avLst/>
                <a:gdLst>
                  <a:gd name="connsiteX0" fmla="*/ 52387 w 292894"/>
                  <a:gd name="connsiteY0" fmla="*/ 0 h 123825"/>
                  <a:gd name="connsiteX1" fmla="*/ 235744 w 292894"/>
                  <a:gd name="connsiteY1" fmla="*/ 0 h 123825"/>
                  <a:gd name="connsiteX2" fmla="*/ 290512 w 292894"/>
                  <a:gd name="connsiteY2" fmla="*/ 35718 h 123825"/>
                  <a:gd name="connsiteX3" fmla="*/ 292894 w 292894"/>
                  <a:gd name="connsiteY3" fmla="*/ 121443 h 123825"/>
                  <a:gd name="connsiteX4" fmla="*/ 0 w 292894"/>
                  <a:gd name="connsiteY4" fmla="*/ 123825 h 123825"/>
                  <a:gd name="connsiteX5" fmla="*/ 7144 w 292894"/>
                  <a:gd name="connsiteY5" fmla="*/ 33337 h 123825"/>
                  <a:gd name="connsiteX6" fmla="*/ 52387 w 292894"/>
                  <a:gd name="connsiteY6" fmla="*/ 0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92894" h="123825">
                    <a:moveTo>
                      <a:pt x="52387" y="0"/>
                    </a:moveTo>
                    <a:lnTo>
                      <a:pt x="235744" y="0"/>
                    </a:lnTo>
                    <a:lnTo>
                      <a:pt x="290512" y="35718"/>
                    </a:lnTo>
                    <a:lnTo>
                      <a:pt x="292894" y="121443"/>
                    </a:lnTo>
                    <a:lnTo>
                      <a:pt x="0" y="123825"/>
                    </a:lnTo>
                    <a:lnTo>
                      <a:pt x="7144" y="33337"/>
                    </a:lnTo>
                    <a:lnTo>
                      <a:pt x="52387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60" name="Freeform: Shape 1059">
              <a:extLst>
                <a:ext uri="{FF2B5EF4-FFF2-40B4-BE49-F238E27FC236}">
                  <a16:creationId xmlns:a16="http://schemas.microsoft.com/office/drawing/2014/main" id="{4F9AF53A-E0C6-45C0-B95C-E855B4E0C8F5}"/>
                </a:ext>
              </a:extLst>
            </p:cNvPr>
            <p:cNvSpPr/>
            <p:nvPr/>
          </p:nvSpPr>
          <p:spPr>
            <a:xfrm>
              <a:off x="619125" y="5526945"/>
              <a:ext cx="287338" cy="178530"/>
            </a:xfrm>
            <a:custGeom>
              <a:avLst/>
              <a:gdLst>
                <a:gd name="connsiteX0" fmla="*/ 223837 w 280987"/>
                <a:gd name="connsiteY0" fmla="*/ 188119 h 188119"/>
                <a:gd name="connsiteX1" fmla="*/ 280987 w 280987"/>
                <a:gd name="connsiteY1" fmla="*/ 85725 h 188119"/>
                <a:gd name="connsiteX2" fmla="*/ 276225 w 280987"/>
                <a:gd name="connsiteY2" fmla="*/ 0 h 188119"/>
                <a:gd name="connsiteX3" fmla="*/ 0 w 280987"/>
                <a:gd name="connsiteY3" fmla="*/ 7144 h 188119"/>
                <a:gd name="connsiteX4" fmla="*/ 7143 w 280987"/>
                <a:gd name="connsiteY4" fmla="*/ 90488 h 188119"/>
                <a:gd name="connsiteX5" fmla="*/ 59531 w 280987"/>
                <a:gd name="connsiteY5" fmla="*/ 185738 h 188119"/>
                <a:gd name="connsiteX6" fmla="*/ 138112 w 280987"/>
                <a:gd name="connsiteY6" fmla="*/ 185738 h 188119"/>
                <a:gd name="connsiteX0" fmla="*/ 223837 w 280987"/>
                <a:gd name="connsiteY0" fmla="*/ 180974 h 180974"/>
                <a:gd name="connsiteX1" fmla="*/ 280987 w 280987"/>
                <a:gd name="connsiteY1" fmla="*/ 78580 h 180974"/>
                <a:gd name="connsiteX2" fmla="*/ 276225 w 280987"/>
                <a:gd name="connsiteY2" fmla="*/ 2510 h 180974"/>
                <a:gd name="connsiteX3" fmla="*/ 0 w 280987"/>
                <a:gd name="connsiteY3" fmla="*/ -1 h 180974"/>
                <a:gd name="connsiteX4" fmla="*/ 7143 w 280987"/>
                <a:gd name="connsiteY4" fmla="*/ 83343 h 180974"/>
                <a:gd name="connsiteX5" fmla="*/ 59531 w 280987"/>
                <a:gd name="connsiteY5" fmla="*/ 178593 h 180974"/>
                <a:gd name="connsiteX6" fmla="*/ 138112 w 280987"/>
                <a:gd name="connsiteY6" fmla="*/ 178593 h 180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0987" h="180974">
                  <a:moveTo>
                    <a:pt x="223837" y="180974"/>
                  </a:moveTo>
                  <a:lnTo>
                    <a:pt x="280987" y="78580"/>
                  </a:lnTo>
                  <a:lnTo>
                    <a:pt x="276225" y="2510"/>
                  </a:lnTo>
                  <a:lnTo>
                    <a:pt x="0" y="-1"/>
                  </a:lnTo>
                  <a:lnTo>
                    <a:pt x="7143" y="83343"/>
                  </a:lnTo>
                  <a:lnTo>
                    <a:pt x="59531" y="178593"/>
                  </a:lnTo>
                  <a:lnTo>
                    <a:pt x="138112" y="178593"/>
                  </a:lnTo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66" name="Group 1065">
            <a:extLst>
              <a:ext uri="{FF2B5EF4-FFF2-40B4-BE49-F238E27FC236}">
                <a16:creationId xmlns:a16="http://schemas.microsoft.com/office/drawing/2014/main" id="{2C0E1E02-03B1-4358-B0F3-32814083ACC8}"/>
              </a:ext>
            </a:extLst>
          </p:cNvPr>
          <p:cNvGrpSpPr/>
          <p:nvPr/>
        </p:nvGrpSpPr>
        <p:grpSpPr>
          <a:xfrm>
            <a:off x="-1904949" y="1468438"/>
            <a:ext cx="287338" cy="787400"/>
            <a:chOff x="-1371600" y="3810000"/>
            <a:chExt cx="287338" cy="787400"/>
          </a:xfrm>
        </p:grpSpPr>
        <p:sp>
          <p:nvSpPr>
            <p:cNvPr id="1067" name="Line 45">
              <a:extLst>
                <a:ext uri="{FF2B5EF4-FFF2-40B4-BE49-F238E27FC236}">
                  <a16:creationId xmlns:a16="http://schemas.microsoft.com/office/drawing/2014/main" id="{30093413-0046-4E5B-B98D-41818FFC32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355725" y="4196599"/>
              <a:ext cx="0" cy="4008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8" name="Line 46">
              <a:extLst>
                <a:ext uri="{FF2B5EF4-FFF2-40B4-BE49-F238E27FC236}">
                  <a16:creationId xmlns:a16="http://schemas.microsoft.com/office/drawing/2014/main" id="{A64BCAF9-3D84-4FCD-83F7-0265CE90F0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096962" y="4196599"/>
              <a:ext cx="0" cy="4008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9" name="Freeform 48">
              <a:extLst>
                <a:ext uri="{FF2B5EF4-FFF2-40B4-BE49-F238E27FC236}">
                  <a16:creationId xmlns:a16="http://schemas.microsoft.com/office/drawing/2014/main" id="{B1895F66-1790-4E0A-B6E8-721941510193}"/>
                </a:ext>
              </a:extLst>
            </p:cNvPr>
            <p:cNvSpPr>
              <a:spLocks/>
            </p:cNvSpPr>
            <p:nvPr/>
          </p:nvSpPr>
          <p:spPr bwMode="auto">
            <a:xfrm>
              <a:off x="-1371600" y="3810000"/>
              <a:ext cx="287338" cy="525459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0" name="Freeform 49">
              <a:extLst>
                <a:ext uri="{FF2B5EF4-FFF2-40B4-BE49-F238E27FC236}">
                  <a16:creationId xmlns:a16="http://schemas.microsoft.com/office/drawing/2014/main" id="{2653D865-D825-4EEA-9073-7D515A86641B}"/>
                </a:ext>
              </a:extLst>
            </p:cNvPr>
            <p:cNvSpPr>
              <a:spLocks/>
            </p:cNvSpPr>
            <p:nvPr/>
          </p:nvSpPr>
          <p:spPr bwMode="auto">
            <a:xfrm>
              <a:off x="-1157294" y="3917301"/>
              <a:ext cx="73031" cy="416580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64 h 264"/>
                <a:gd name="T4" fmla="*/ 21 w 56"/>
                <a:gd name="T5" fmla="*/ 264 h 264"/>
                <a:gd name="T6" fmla="*/ 56 w 56"/>
                <a:gd name="T7" fmla="*/ 200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1" name="Freeform 50">
              <a:extLst>
                <a:ext uri="{FF2B5EF4-FFF2-40B4-BE49-F238E27FC236}">
                  <a16:creationId xmlns:a16="http://schemas.microsoft.com/office/drawing/2014/main" id="{4A3BE73E-740F-4027-9479-E73430B6619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-1366837" y="3914145"/>
              <a:ext cx="71437" cy="416580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64 h 264"/>
                <a:gd name="T4" fmla="*/ 21 w 56"/>
                <a:gd name="T5" fmla="*/ 264 h 264"/>
                <a:gd name="T6" fmla="*/ 56 w 56"/>
                <a:gd name="T7" fmla="*/ 200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2" name="Rectangle 1071">
              <a:extLst>
                <a:ext uri="{FF2B5EF4-FFF2-40B4-BE49-F238E27FC236}">
                  <a16:creationId xmlns:a16="http://schemas.microsoft.com/office/drawing/2014/main" id="{0C19918A-5D14-4602-8FB4-D4EA9906BAB2}"/>
                </a:ext>
              </a:extLst>
            </p:cNvPr>
            <p:cNvSpPr/>
            <p:nvPr/>
          </p:nvSpPr>
          <p:spPr>
            <a:xfrm>
              <a:off x="-1295400" y="4266028"/>
              <a:ext cx="138105" cy="6469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3" name="Freeform 48">
              <a:extLst>
                <a:ext uri="{FF2B5EF4-FFF2-40B4-BE49-F238E27FC236}">
                  <a16:creationId xmlns:a16="http://schemas.microsoft.com/office/drawing/2014/main" id="{5DA54C5F-43F6-488F-A850-DA24F40CA3DC}"/>
                </a:ext>
              </a:extLst>
            </p:cNvPr>
            <p:cNvSpPr>
              <a:spLocks/>
            </p:cNvSpPr>
            <p:nvPr/>
          </p:nvSpPr>
          <p:spPr bwMode="auto">
            <a:xfrm>
              <a:off x="-1321002" y="3839813"/>
              <a:ext cx="189309" cy="428625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rgbClr val="FFCC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74" name="Group 1073">
            <a:extLst>
              <a:ext uri="{FF2B5EF4-FFF2-40B4-BE49-F238E27FC236}">
                <a16:creationId xmlns:a16="http://schemas.microsoft.com/office/drawing/2014/main" id="{A5763366-8605-4E5E-B644-832908954FE3}"/>
              </a:ext>
            </a:extLst>
          </p:cNvPr>
          <p:cNvGrpSpPr/>
          <p:nvPr/>
        </p:nvGrpSpPr>
        <p:grpSpPr>
          <a:xfrm>
            <a:off x="-1098444" y="653256"/>
            <a:ext cx="290513" cy="787400"/>
            <a:chOff x="9296400" y="3392569"/>
            <a:chExt cx="290513" cy="787400"/>
          </a:xfrm>
        </p:grpSpPr>
        <p:grpSp>
          <p:nvGrpSpPr>
            <p:cNvPr id="1075" name="Group 33">
              <a:extLst>
                <a:ext uri="{FF2B5EF4-FFF2-40B4-BE49-F238E27FC236}">
                  <a16:creationId xmlns:a16="http://schemas.microsoft.com/office/drawing/2014/main" id="{6C5C93B9-C53A-424E-8CBA-8923248F9C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296400" y="3392569"/>
              <a:ext cx="290513" cy="787400"/>
              <a:chOff x="2244" y="2118"/>
              <a:chExt cx="181" cy="499"/>
            </a:xfrm>
          </p:grpSpPr>
          <p:sp>
            <p:nvSpPr>
              <p:cNvPr id="1078" name="Line 34">
                <a:extLst>
                  <a:ext uri="{FF2B5EF4-FFF2-40B4-BE49-F238E27FC236}">
                    <a16:creationId xmlns:a16="http://schemas.microsoft.com/office/drawing/2014/main" id="{24AD96CB-8F05-4571-A0EA-9188FD8341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1" y="2363"/>
                <a:ext cx="0" cy="25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79" name="Line 35">
                <a:extLst>
                  <a:ext uri="{FF2B5EF4-FFF2-40B4-BE49-F238E27FC236}">
                    <a16:creationId xmlns:a16="http://schemas.microsoft.com/office/drawing/2014/main" id="{3E1558C6-2501-4E8C-943E-113080044A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20" y="2363"/>
                <a:ext cx="0" cy="25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0" name="Freeform 36">
                <a:extLst>
                  <a:ext uri="{FF2B5EF4-FFF2-40B4-BE49-F238E27FC236}">
                    <a16:creationId xmlns:a16="http://schemas.microsoft.com/office/drawing/2014/main" id="{237F746B-0FE2-4677-B165-C0BD9515CD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44" y="2118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76" name="Freeform 32">
              <a:extLst>
                <a:ext uri="{FF2B5EF4-FFF2-40B4-BE49-F238E27FC236}">
                  <a16:creationId xmlns:a16="http://schemas.microsoft.com/office/drawing/2014/main" id="{9A663F31-24AD-4A6E-92AF-9E826958BB37}"/>
                </a:ext>
              </a:extLst>
            </p:cNvPr>
            <p:cNvSpPr>
              <a:spLocks/>
            </p:cNvSpPr>
            <p:nvPr/>
          </p:nvSpPr>
          <p:spPr bwMode="auto">
            <a:xfrm rot="3215190">
              <a:off x="9349267" y="3489031"/>
              <a:ext cx="123343" cy="193674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7" name="Freeform 32">
              <a:extLst>
                <a:ext uri="{FF2B5EF4-FFF2-40B4-BE49-F238E27FC236}">
                  <a16:creationId xmlns:a16="http://schemas.microsoft.com/office/drawing/2014/main" id="{7770C055-5725-4CCB-80FD-7450C5BFBEC7}"/>
                </a:ext>
              </a:extLst>
            </p:cNvPr>
            <p:cNvSpPr>
              <a:spLocks/>
            </p:cNvSpPr>
            <p:nvPr/>
          </p:nvSpPr>
          <p:spPr bwMode="auto">
            <a:xfrm rot="19003436">
              <a:off x="9377089" y="3700673"/>
              <a:ext cx="123343" cy="193674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81" name="Group 1080">
            <a:extLst>
              <a:ext uri="{FF2B5EF4-FFF2-40B4-BE49-F238E27FC236}">
                <a16:creationId xmlns:a16="http://schemas.microsoft.com/office/drawing/2014/main" id="{CAB0D527-26D9-413E-8878-FDA5E22EB559}"/>
              </a:ext>
            </a:extLst>
          </p:cNvPr>
          <p:cNvGrpSpPr/>
          <p:nvPr/>
        </p:nvGrpSpPr>
        <p:grpSpPr>
          <a:xfrm>
            <a:off x="-1447800" y="685800"/>
            <a:ext cx="147062" cy="515906"/>
            <a:chOff x="3505200" y="4519097"/>
            <a:chExt cx="147062" cy="515906"/>
          </a:xfrm>
        </p:grpSpPr>
        <p:sp>
          <p:nvSpPr>
            <p:cNvPr id="1082" name="Line 30">
              <a:extLst>
                <a:ext uri="{FF2B5EF4-FFF2-40B4-BE49-F238E27FC236}">
                  <a16:creationId xmlns:a16="http://schemas.microsoft.com/office/drawing/2014/main" id="{1D7BF74B-13B1-4707-8A6B-29B3EDCD05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5200" y="4633365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3" name="Line 31">
              <a:extLst>
                <a:ext uri="{FF2B5EF4-FFF2-40B4-BE49-F238E27FC236}">
                  <a16:creationId xmlns:a16="http://schemas.microsoft.com/office/drawing/2014/main" id="{8A0098FF-9AFF-4926-B387-07CB61F9E4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2262" y="4633365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4" name="Freeform 32">
              <a:extLst>
                <a:ext uri="{FF2B5EF4-FFF2-40B4-BE49-F238E27FC236}">
                  <a16:creationId xmlns:a16="http://schemas.microsoft.com/office/drawing/2014/main" id="{7A536662-7109-4F41-88AD-606C71AE5A9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9295" y="4519097"/>
              <a:ext cx="123343" cy="193674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5257800" y="3733800"/>
            <a:ext cx="1651000" cy="2095500"/>
            <a:chOff x="870" y="1576"/>
            <a:chExt cx="1272" cy="1615"/>
          </a:xfrm>
        </p:grpSpPr>
        <p:sp>
          <p:nvSpPr>
            <p:cNvPr id="4398" name="Freeform 3"/>
            <p:cNvSpPr>
              <a:spLocks/>
            </p:cNvSpPr>
            <p:nvPr/>
          </p:nvSpPr>
          <p:spPr bwMode="auto">
            <a:xfrm>
              <a:off x="2076" y="1576"/>
              <a:ext cx="64" cy="1608"/>
            </a:xfrm>
            <a:custGeom>
              <a:avLst/>
              <a:gdLst>
                <a:gd name="T0" fmla="*/ 64 w 64"/>
                <a:gd name="T1" fmla="*/ 696 h 1608"/>
                <a:gd name="T2" fmla="*/ 64 w 64"/>
                <a:gd name="T3" fmla="*/ 1608 h 1608"/>
                <a:gd name="T4" fmla="*/ 4 w 64"/>
                <a:gd name="T5" fmla="*/ 1004 h 1608"/>
                <a:gd name="T6" fmla="*/ 0 w 64"/>
                <a:gd name="T7" fmla="*/ 0 h 1608"/>
                <a:gd name="T8" fmla="*/ 64 w 64"/>
                <a:gd name="T9" fmla="*/ 696 h 16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1608"/>
                <a:gd name="T17" fmla="*/ 64 w 64"/>
                <a:gd name="T18" fmla="*/ 1608 h 16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1608">
                  <a:moveTo>
                    <a:pt x="64" y="696"/>
                  </a:moveTo>
                  <a:lnTo>
                    <a:pt x="64" y="1608"/>
                  </a:lnTo>
                  <a:lnTo>
                    <a:pt x="4" y="1004"/>
                  </a:lnTo>
                  <a:lnTo>
                    <a:pt x="0" y="0"/>
                  </a:lnTo>
                  <a:lnTo>
                    <a:pt x="64" y="696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99" name="Freeform 4"/>
            <p:cNvSpPr>
              <a:spLocks/>
            </p:cNvSpPr>
            <p:nvPr/>
          </p:nvSpPr>
          <p:spPr bwMode="auto">
            <a:xfrm>
              <a:off x="870" y="1608"/>
              <a:ext cx="69" cy="1583"/>
            </a:xfrm>
            <a:custGeom>
              <a:avLst/>
              <a:gdLst>
                <a:gd name="T0" fmla="*/ 0 w 69"/>
                <a:gd name="T1" fmla="*/ 663 h 1583"/>
                <a:gd name="T2" fmla="*/ 3 w 69"/>
                <a:gd name="T3" fmla="*/ 1583 h 1583"/>
                <a:gd name="T4" fmla="*/ 3 w 69"/>
                <a:gd name="T5" fmla="*/ 1574 h 1583"/>
                <a:gd name="T6" fmla="*/ 69 w 69"/>
                <a:gd name="T7" fmla="*/ 896 h 1583"/>
                <a:gd name="T8" fmla="*/ 65 w 69"/>
                <a:gd name="T9" fmla="*/ 0 h 1583"/>
                <a:gd name="T10" fmla="*/ 0 w 69"/>
                <a:gd name="T11" fmla="*/ 663 h 158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9"/>
                <a:gd name="T19" fmla="*/ 0 h 1583"/>
                <a:gd name="T20" fmla="*/ 69 w 69"/>
                <a:gd name="T21" fmla="*/ 1583 h 158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9" h="1583">
                  <a:moveTo>
                    <a:pt x="0" y="663"/>
                  </a:moveTo>
                  <a:lnTo>
                    <a:pt x="3" y="1583"/>
                  </a:lnTo>
                  <a:lnTo>
                    <a:pt x="3" y="1574"/>
                  </a:lnTo>
                  <a:lnTo>
                    <a:pt x="69" y="896"/>
                  </a:lnTo>
                  <a:lnTo>
                    <a:pt x="65" y="0"/>
                  </a:lnTo>
                  <a:lnTo>
                    <a:pt x="0" y="663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0" name="Freeform 5"/>
            <p:cNvSpPr>
              <a:spLocks/>
            </p:cNvSpPr>
            <p:nvPr/>
          </p:nvSpPr>
          <p:spPr bwMode="auto">
            <a:xfrm>
              <a:off x="873" y="2739"/>
              <a:ext cx="1269" cy="447"/>
            </a:xfrm>
            <a:custGeom>
              <a:avLst/>
              <a:gdLst>
                <a:gd name="T0" fmla="*/ 0 w 1287"/>
                <a:gd name="T1" fmla="*/ 0 h 447"/>
                <a:gd name="T2" fmla="*/ 971 w 1287"/>
                <a:gd name="T3" fmla="*/ 0 h 447"/>
                <a:gd name="T4" fmla="*/ 971 w 1287"/>
                <a:gd name="T5" fmla="*/ 447 h 447"/>
                <a:gd name="T6" fmla="*/ 0 w 1287"/>
                <a:gd name="T7" fmla="*/ 447 h 447"/>
                <a:gd name="T8" fmla="*/ 0 w 1287"/>
                <a:gd name="T9" fmla="*/ 0 h 4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87"/>
                <a:gd name="T16" fmla="*/ 0 h 447"/>
                <a:gd name="T17" fmla="*/ 1287 w 1287"/>
                <a:gd name="T18" fmla="*/ 447 h 4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87" h="447">
                  <a:moveTo>
                    <a:pt x="0" y="0"/>
                  </a:moveTo>
                  <a:lnTo>
                    <a:pt x="1287" y="0"/>
                  </a:lnTo>
                  <a:lnTo>
                    <a:pt x="1287" y="447"/>
                  </a:lnTo>
                  <a:lnTo>
                    <a:pt x="0" y="4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99" name="Freeform 6"/>
          <p:cNvSpPr>
            <a:spLocks/>
          </p:cNvSpPr>
          <p:nvPr/>
        </p:nvSpPr>
        <p:spPr bwMode="auto">
          <a:xfrm>
            <a:off x="0" y="228600"/>
            <a:ext cx="914400" cy="457200"/>
          </a:xfrm>
          <a:custGeom>
            <a:avLst/>
            <a:gdLst>
              <a:gd name="T0" fmla="*/ 2147483647 w 528"/>
              <a:gd name="T1" fmla="*/ 2147483647 h 288"/>
              <a:gd name="T2" fmla="*/ 0 w 528"/>
              <a:gd name="T3" fmla="*/ 2147483647 h 288"/>
              <a:gd name="T4" fmla="*/ 0 w 528"/>
              <a:gd name="T5" fmla="*/ 0 h 288"/>
              <a:gd name="T6" fmla="*/ 2147483647 w 528"/>
              <a:gd name="T7" fmla="*/ 0 h 288"/>
              <a:gd name="T8" fmla="*/ 2147483647 w 528"/>
              <a:gd name="T9" fmla="*/ 2147483647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0" name="Freeform 7"/>
          <p:cNvSpPr>
            <a:spLocks/>
          </p:cNvSpPr>
          <p:nvPr/>
        </p:nvSpPr>
        <p:spPr bwMode="auto">
          <a:xfrm>
            <a:off x="2444750" y="1390650"/>
            <a:ext cx="95250" cy="1333500"/>
          </a:xfrm>
          <a:custGeom>
            <a:avLst/>
            <a:gdLst>
              <a:gd name="T0" fmla="*/ 0 w 60"/>
              <a:gd name="T1" fmla="*/ 2147483647 h 840"/>
              <a:gd name="T2" fmla="*/ 0 w 60"/>
              <a:gd name="T3" fmla="*/ 2147483647 h 840"/>
              <a:gd name="T4" fmla="*/ 2147483647 w 60"/>
              <a:gd name="T5" fmla="*/ 0 h 840"/>
              <a:gd name="T6" fmla="*/ 2147483647 w 60"/>
              <a:gd name="T7" fmla="*/ 2147483647 h 840"/>
              <a:gd name="T8" fmla="*/ 0 w 6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840"/>
              <a:gd name="T17" fmla="*/ 60 w 6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840">
                <a:moveTo>
                  <a:pt x="0" y="840"/>
                </a:moveTo>
                <a:lnTo>
                  <a:pt x="0" y="132"/>
                </a:lnTo>
                <a:lnTo>
                  <a:pt x="60" y="0"/>
                </a:lnTo>
                <a:lnTo>
                  <a:pt x="60" y="600"/>
                </a:lnTo>
                <a:lnTo>
                  <a:pt x="0" y="84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01" name="Group 8"/>
          <p:cNvGrpSpPr>
            <a:grpSpLocks/>
          </p:cNvGrpSpPr>
          <p:nvPr/>
        </p:nvGrpSpPr>
        <p:grpSpPr bwMode="auto">
          <a:xfrm>
            <a:off x="457200" y="1600200"/>
            <a:ext cx="2944813" cy="1212850"/>
            <a:chOff x="576" y="4464"/>
            <a:chExt cx="2160" cy="864"/>
          </a:xfrm>
        </p:grpSpPr>
        <p:sp>
          <p:nvSpPr>
            <p:cNvPr id="4389" name="Rectangle 9"/>
            <p:cNvSpPr>
              <a:spLocks noChangeArrowheads="1"/>
            </p:cNvSpPr>
            <p:nvPr/>
          </p:nvSpPr>
          <p:spPr bwMode="auto">
            <a:xfrm>
              <a:off x="576" y="4464"/>
              <a:ext cx="432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0" name="Rectangle 10"/>
            <p:cNvSpPr>
              <a:spLocks noChangeArrowheads="1"/>
            </p:cNvSpPr>
            <p:nvPr/>
          </p:nvSpPr>
          <p:spPr bwMode="auto">
            <a:xfrm>
              <a:off x="1104" y="4464"/>
              <a:ext cx="672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1" name="Rectangle 11"/>
            <p:cNvSpPr>
              <a:spLocks noChangeArrowheads="1"/>
            </p:cNvSpPr>
            <p:nvPr/>
          </p:nvSpPr>
          <p:spPr bwMode="auto">
            <a:xfrm>
              <a:off x="1872" y="4464"/>
              <a:ext cx="864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2" name="Rectangle 12"/>
            <p:cNvSpPr>
              <a:spLocks noChangeArrowheads="1"/>
            </p:cNvSpPr>
            <p:nvPr/>
          </p:nvSpPr>
          <p:spPr bwMode="auto">
            <a:xfrm>
              <a:off x="1008" y="451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3" name="Rectangle 13"/>
            <p:cNvSpPr>
              <a:spLocks noChangeArrowheads="1"/>
            </p:cNvSpPr>
            <p:nvPr/>
          </p:nvSpPr>
          <p:spPr bwMode="auto">
            <a:xfrm>
              <a:off x="1776" y="451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4" name="Rectangle 14"/>
            <p:cNvSpPr>
              <a:spLocks noChangeArrowheads="1"/>
            </p:cNvSpPr>
            <p:nvPr/>
          </p:nvSpPr>
          <p:spPr bwMode="auto">
            <a:xfrm>
              <a:off x="1008" y="523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5" name="Rectangle 15"/>
            <p:cNvSpPr>
              <a:spLocks noChangeArrowheads="1"/>
            </p:cNvSpPr>
            <p:nvPr/>
          </p:nvSpPr>
          <p:spPr bwMode="auto">
            <a:xfrm>
              <a:off x="1776" y="523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6" name="Rectangle 16"/>
            <p:cNvSpPr>
              <a:spLocks noChangeArrowheads="1"/>
            </p:cNvSpPr>
            <p:nvPr/>
          </p:nvSpPr>
          <p:spPr bwMode="auto">
            <a:xfrm>
              <a:off x="1008" y="4896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7" name="Rectangle 17"/>
            <p:cNvSpPr>
              <a:spLocks noChangeArrowheads="1"/>
            </p:cNvSpPr>
            <p:nvPr/>
          </p:nvSpPr>
          <p:spPr bwMode="auto">
            <a:xfrm>
              <a:off x="1776" y="4896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4102" name="Rectangle 18"/>
          <p:cNvSpPr>
            <a:spLocks noChangeArrowheads="1"/>
          </p:cNvSpPr>
          <p:nvPr/>
        </p:nvSpPr>
        <p:spPr bwMode="auto">
          <a:xfrm>
            <a:off x="0" y="4337050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sp>
        <p:nvSpPr>
          <p:cNvPr id="4103" name="Rectangle 19"/>
          <p:cNvSpPr>
            <a:spLocks noChangeArrowheads="1"/>
          </p:cNvSpPr>
          <p:nvPr/>
        </p:nvSpPr>
        <p:spPr bwMode="auto">
          <a:xfrm>
            <a:off x="0" y="4879975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sp>
        <p:nvSpPr>
          <p:cNvPr id="4104" name="Freeform 20"/>
          <p:cNvSpPr>
            <a:spLocks/>
          </p:cNvSpPr>
          <p:nvPr/>
        </p:nvSpPr>
        <p:spPr bwMode="auto">
          <a:xfrm>
            <a:off x="609600" y="3200400"/>
            <a:ext cx="341313" cy="1185863"/>
          </a:xfrm>
          <a:custGeom>
            <a:avLst/>
            <a:gdLst>
              <a:gd name="T0" fmla="*/ 0 w 240"/>
              <a:gd name="T1" fmla="*/ 2147483647 h 1008"/>
              <a:gd name="T2" fmla="*/ 0 w 240"/>
              <a:gd name="T3" fmla="*/ 0 h 1008"/>
              <a:gd name="T4" fmla="*/ 2147483647 w 240"/>
              <a:gd name="T5" fmla="*/ 2147483647 h 1008"/>
              <a:gd name="T6" fmla="*/ 2147483647 w 240"/>
              <a:gd name="T7" fmla="*/ 2147483647 h 1008"/>
              <a:gd name="T8" fmla="*/ 0 w 240"/>
              <a:gd name="T9" fmla="*/ 2147483647 h 10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1008"/>
              <a:gd name="T17" fmla="*/ 240 w 240"/>
              <a:gd name="T18" fmla="*/ 1008 h 100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1008">
                <a:moveTo>
                  <a:pt x="0" y="1008"/>
                </a:moveTo>
                <a:lnTo>
                  <a:pt x="0" y="0"/>
                </a:lnTo>
                <a:lnTo>
                  <a:pt x="240" y="36"/>
                </a:lnTo>
                <a:lnTo>
                  <a:pt x="240" y="828"/>
                </a:lnTo>
                <a:lnTo>
                  <a:pt x="0" y="100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05" name="Group 21"/>
          <p:cNvGrpSpPr>
            <a:grpSpLocks/>
          </p:cNvGrpSpPr>
          <p:nvPr/>
        </p:nvGrpSpPr>
        <p:grpSpPr bwMode="auto">
          <a:xfrm>
            <a:off x="685800" y="228600"/>
            <a:ext cx="2157413" cy="1077913"/>
            <a:chOff x="1342" y="3555"/>
            <a:chExt cx="1359" cy="679"/>
          </a:xfrm>
        </p:grpSpPr>
        <p:sp>
          <p:nvSpPr>
            <p:cNvPr id="4386" name="Rectangle 22"/>
            <p:cNvSpPr>
              <a:spLocks noChangeArrowheads="1"/>
            </p:cNvSpPr>
            <p:nvPr/>
          </p:nvSpPr>
          <p:spPr bwMode="auto">
            <a:xfrm>
              <a:off x="1342" y="3555"/>
              <a:ext cx="1359" cy="679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87" name="Rectangle 23"/>
            <p:cNvSpPr>
              <a:spLocks noChangeArrowheads="1"/>
            </p:cNvSpPr>
            <p:nvPr/>
          </p:nvSpPr>
          <p:spPr bwMode="auto">
            <a:xfrm>
              <a:off x="1616" y="3669"/>
              <a:ext cx="237" cy="311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88" name="Rectangle 24"/>
            <p:cNvSpPr>
              <a:spLocks noChangeArrowheads="1"/>
            </p:cNvSpPr>
            <p:nvPr/>
          </p:nvSpPr>
          <p:spPr bwMode="auto">
            <a:xfrm>
              <a:off x="2140" y="3895"/>
              <a:ext cx="389" cy="255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4106" name="Group 25"/>
          <p:cNvGrpSpPr>
            <a:grpSpLocks/>
          </p:cNvGrpSpPr>
          <p:nvPr/>
        </p:nvGrpSpPr>
        <p:grpSpPr bwMode="auto">
          <a:xfrm>
            <a:off x="5486400" y="2286000"/>
            <a:ext cx="325438" cy="1360488"/>
            <a:chOff x="192" y="4800"/>
            <a:chExt cx="205" cy="857"/>
          </a:xfrm>
        </p:grpSpPr>
        <p:sp>
          <p:nvSpPr>
            <p:cNvPr id="4384" name="Freeform 26"/>
            <p:cNvSpPr>
              <a:spLocks/>
            </p:cNvSpPr>
            <p:nvPr/>
          </p:nvSpPr>
          <p:spPr bwMode="auto">
            <a:xfrm>
              <a:off x="192" y="4800"/>
              <a:ext cx="205" cy="857"/>
            </a:xfrm>
            <a:custGeom>
              <a:avLst/>
              <a:gdLst>
                <a:gd name="T0" fmla="*/ 714 w 192"/>
                <a:gd name="T1" fmla="*/ 2175 h 816"/>
                <a:gd name="T2" fmla="*/ 0 w 192"/>
                <a:gd name="T3" fmla="*/ 1918 h 816"/>
                <a:gd name="T4" fmla="*/ 0 w 192"/>
                <a:gd name="T5" fmla="*/ 0 h 816"/>
                <a:gd name="T6" fmla="*/ 714 w 192"/>
                <a:gd name="T7" fmla="*/ 129 h 816"/>
                <a:gd name="T8" fmla="*/ 714 w 192"/>
                <a:gd name="T9" fmla="*/ 2175 h 8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2"/>
                <a:gd name="T16" fmla="*/ 0 h 816"/>
                <a:gd name="T17" fmla="*/ 192 w 192"/>
                <a:gd name="T18" fmla="*/ 816 h 8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2" h="816">
                  <a:moveTo>
                    <a:pt x="192" y="816"/>
                  </a:moveTo>
                  <a:lnTo>
                    <a:pt x="0" y="720"/>
                  </a:lnTo>
                  <a:lnTo>
                    <a:pt x="0" y="0"/>
                  </a:lnTo>
                  <a:lnTo>
                    <a:pt x="192" y="48"/>
                  </a:lnTo>
                  <a:lnTo>
                    <a:pt x="192" y="816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85" name="Freeform 27"/>
            <p:cNvSpPr>
              <a:spLocks/>
            </p:cNvSpPr>
            <p:nvPr/>
          </p:nvSpPr>
          <p:spPr bwMode="auto">
            <a:xfrm>
              <a:off x="243" y="4901"/>
              <a:ext cx="103" cy="236"/>
            </a:xfrm>
            <a:custGeom>
              <a:avLst/>
              <a:gdLst>
                <a:gd name="T0" fmla="*/ 6 w 120"/>
                <a:gd name="T1" fmla="*/ 86 h 225"/>
                <a:gd name="T2" fmla="*/ 0 w 120"/>
                <a:gd name="T3" fmla="*/ 0 h 225"/>
                <a:gd name="T4" fmla="*/ 0 w 120"/>
                <a:gd name="T5" fmla="*/ 451 h 225"/>
                <a:gd name="T6" fmla="*/ 6 w 120"/>
                <a:gd name="T7" fmla="*/ 588 h 225"/>
                <a:gd name="T8" fmla="*/ 6 w 120"/>
                <a:gd name="T9" fmla="*/ 86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0"/>
                <a:gd name="T16" fmla="*/ 0 h 225"/>
                <a:gd name="T17" fmla="*/ 120 w 120"/>
                <a:gd name="T18" fmla="*/ 225 h 2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0" h="225">
                  <a:moveTo>
                    <a:pt x="120" y="33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120" y="225"/>
                  </a:lnTo>
                  <a:lnTo>
                    <a:pt x="120" y="33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07" name="AutoShape 28"/>
          <p:cNvSpPr>
            <a:spLocks noChangeArrowheads="1"/>
          </p:cNvSpPr>
          <p:nvPr/>
        </p:nvSpPr>
        <p:spPr bwMode="auto">
          <a:xfrm>
            <a:off x="4724400" y="5334000"/>
            <a:ext cx="323850" cy="568325"/>
          </a:xfrm>
          <a:prstGeom prst="can">
            <a:avLst>
              <a:gd name="adj" fmla="val 43873"/>
            </a:avLst>
          </a:prstGeom>
          <a:solidFill>
            <a:srgbClr val="73D9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4108" name="Group 29"/>
          <p:cNvGrpSpPr>
            <a:grpSpLocks/>
          </p:cNvGrpSpPr>
          <p:nvPr/>
        </p:nvGrpSpPr>
        <p:grpSpPr bwMode="auto">
          <a:xfrm>
            <a:off x="5181600" y="8991600"/>
            <a:ext cx="838200" cy="457200"/>
            <a:chOff x="2784" y="5280"/>
            <a:chExt cx="528" cy="288"/>
          </a:xfrm>
        </p:grpSpPr>
        <p:sp>
          <p:nvSpPr>
            <p:cNvPr id="4381" name="Freeform 30"/>
            <p:cNvSpPr>
              <a:spLocks/>
            </p:cNvSpPr>
            <p:nvPr/>
          </p:nvSpPr>
          <p:spPr bwMode="auto">
            <a:xfrm>
              <a:off x="3168" y="5280"/>
              <a:ext cx="144" cy="288"/>
            </a:xfrm>
            <a:custGeom>
              <a:avLst/>
              <a:gdLst>
                <a:gd name="T0" fmla="*/ 48 w 144"/>
                <a:gd name="T1" fmla="*/ 0 h 288"/>
                <a:gd name="T2" fmla="*/ 144 w 144"/>
                <a:gd name="T3" fmla="*/ 288 h 288"/>
                <a:gd name="T4" fmla="*/ 96 w 144"/>
                <a:gd name="T5" fmla="*/ 288 h 288"/>
                <a:gd name="T6" fmla="*/ 0 w 144"/>
                <a:gd name="T7" fmla="*/ 18 h 288"/>
                <a:gd name="T8" fmla="*/ 48 w 14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"/>
                <a:gd name="T16" fmla="*/ 0 h 288"/>
                <a:gd name="T17" fmla="*/ 144 w 14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" h="288">
                  <a:moveTo>
                    <a:pt x="48" y="0"/>
                  </a:moveTo>
                  <a:lnTo>
                    <a:pt x="144" y="288"/>
                  </a:lnTo>
                  <a:lnTo>
                    <a:pt x="96" y="288"/>
                  </a:lnTo>
                  <a:lnTo>
                    <a:pt x="0" y="18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82" name="Freeform 31"/>
            <p:cNvSpPr>
              <a:spLocks/>
            </p:cNvSpPr>
            <p:nvPr/>
          </p:nvSpPr>
          <p:spPr bwMode="auto">
            <a:xfrm>
              <a:off x="2784" y="5280"/>
              <a:ext cx="132" cy="288"/>
            </a:xfrm>
            <a:custGeom>
              <a:avLst/>
              <a:gdLst>
                <a:gd name="T0" fmla="*/ 96 w 132"/>
                <a:gd name="T1" fmla="*/ 0 h 288"/>
                <a:gd name="T2" fmla="*/ 0 w 132"/>
                <a:gd name="T3" fmla="*/ 288 h 288"/>
                <a:gd name="T4" fmla="*/ 48 w 132"/>
                <a:gd name="T5" fmla="*/ 288 h 288"/>
                <a:gd name="T6" fmla="*/ 132 w 132"/>
                <a:gd name="T7" fmla="*/ 18 h 288"/>
                <a:gd name="T8" fmla="*/ 96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83" name="Rectangle 32"/>
            <p:cNvSpPr>
              <a:spLocks noChangeArrowheads="1"/>
            </p:cNvSpPr>
            <p:nvPr/>
          </p:nvSpPr>
          <p:spPr bwMode="auto">
            <a:xfrm>
              <a:off x="2832" y="5280"/>
              <a:ext cx="432" cy="4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4109" name="Group 33"/>
          <p:cNvGrpSpPr>
            <a:grpSpLocks/>
          </p:cNvGrpSpPr>
          <p:nvPr/>
        </p:nvGrpSpPr>
        <p:grpSpPr bwMode="auto">
          <a:xfrm>
            <a:off x="4724400" y="4724400"/>
            <a:ext cx="2357438" cy="320675"/>
            <a:chOff x="288" y="2976"/>
            <a:chExt cx="1392" cy="192"/>
          </a:xfrm>
        </p:grpSpPr>
        <p:sp>
          <p:nvSpPr>
            <p:cNvPr id="4365" name="Line 34"/>
            <p:cNvSpPr>
              <a:spLocks noChangeShapeType="1"/>
            </p:cNvSpPr>
            <p:nvPr/>
          </p:nvSpPr>
          <p:spPr bwMode="auto">
            <a:xfrm>
              <a:off x="288" y="2976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6" name="Line 35"/>
            <p:cNvSpPr>
              <a:spLocks noChangeShapeType="1"/>
            </p:cNvSpPr>
            <p:nvPr/>
          </p:nvSpPr>
          <p:spPr bwMode="auto">
            <a:xfrm>
              <a:off x="288" y="3168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7" name="Line 36"/>
            <p:cNvSpPr>
              <a:spLocks noChangeShapeType="1"/>
            </p:cNvSpPr>
            <p:nvPr/>
          </p:nvSpPr>
          <p:spPr bwMode="auto">
            <a:xfrm flipV="1">
              <a:off x="33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8" name="Line 37"/>
            <p:cNvSpPr>
              <a:spLocks noChangeShapeType="1"/>
            </p:cNvSpPr>
            <p:nvPr/>
          </p:nvSpPr>
          <p:spPr bwMode="auto">
            <a:xfrm flipV="1">
              <a:off x="43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9" name="Line 38"/>
            <p:cNvSpPr>
              <a:spLocks noChangeShapeType="1"/>
            </p:cNvSpPr>
            <p:nvPr/>
          </p:nvSpPr>
          <p:spPr bwMode="auto">
            <a:xfrm flipV="1">
              <a:off x="52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0" name="Line 39"/>
            <p:cNvSpPr>
              <a:spLocks noChangeShapeType="1"/>
            </p:cNvSpPr>
            <p:nvPr/>
          </p:nvSpPr>
          <p:spPr bwMode="auto">
            <a:xfrm flipV="1">
              <a:off x="62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1" name="Line 40"/>
            <p:cNvSpPr>
              <a:spLocks noChangeShapeType="1"/>
            </p:cNvSpPr>
            <p:nvPr/>
          </p:nvSpPr>
          <p:spPr bwMode="auto">
            <a:xfrm flipV="1">
              <a:off x="720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2" name="Line 41"/>
            <p:cNvSpPr>
              <a:spLocks noChangeShapeType="1"/>
            </p:cNvSpPr>
            <p:nvPr/>
          </p:nvSpPr>
          <p:spPr bwMode="auto">
            <a:xfrm flipV="1">
              <a:off x="81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3" name="Line 42"/>
            <p:cNvSpPr>
              <a:spLocks noChangeShapeType="1"/>
            </p:cNvSpPr>
            <p:nvPr/>
          </p:nvSpPr>
          <p:spPr bwMode="auto">
            <a:xfrm flipV="1">
              <a:off x="91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4" name="Line 43"/>
            <p:cNvSpPr>
              <a:spLocks noChangeShapeType="1"/>
            </p:cNvSpPr>
            <p:nvPr/>
          </p:nvSpPr>
          <p:spPr bwMode="auto">
            <a:xfrm flipV="1">
              <a:off x="100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5" name="Line 44"/>
            <p:cNvSpPr>
              <a:spLocks noChangeShapeType="1"/>
            </p:cNvSpPr>
            <p:nvPr/>
          </p:nvSpPr>
          <p:spPr bwMode="auto">
            <a:xfrm flipV="1">
              <a:off x="110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6" name="Line 45"/>
            <p:cNvSpPr>
              <a:spLocks noChangeShapeType="1"/>
            </p:cNvSpPr>
            <p:nvPr/>
          </p:nvSpPr>
          <p:spPr bwMode="auto">
            <a:xfrm flipV="1">
              <a:off x="1200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7" name="Line 46"/>
            <p:cNvSpPr>
              <a:spLocks noChangeShapeType="1"/>
            </p:cNvSpPr>
            <p:nvPr/>
          </p:nvSpPr>
          <p:spPr bwMode="auto">
            <a:xfrm flipV="1">
              <a:off x="129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8" name="Line 47"/>
            <p:cNvSpPr>
              <a:spLocks noChangeShapeType="1"/>
            </p:cNvSpPr>
            <p:nvPr/>
          </p:nvSpPr>
          <p:spPr bwMode="auto">
            <a:xfrm flipV="1">
              <a:off x="139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9" name="Line 48"/>
            <p:cNvSpPr>
              <a:spLocks noChangeShapeType="1"/>
            </p:cNvSpPr>
            <p:nvPr/>
          </p:nvSpPr>
          <p:spPr bwMode="auto">
            <a:xfrm flipV="1">
              <a:off x="148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80" name="Line 49"/>
            <p:cNvSpPr>
              <a:spLocks noChangeShapeType="1"/>
            </p:cNvSpPr>
            <p:nvPr/>
          </p:nvSpPr>
          <p:spPr bwMode="auto">
            <a:xfrm flipV="1">
              <a:off x="158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10" name="Group 50"/>
          <p:cNvGrpSpPr>
            <a:grpSpLocks/>
          </p:cNvGrpSpPr>
          <p:nvPr/>
        </p:nvGrpSpPr>
        <p:grpSpPr bwMode="auto">
          <a:xfrm>
            <a:off x="6096000" y="1828800"/>
            <a:ext cx="244475" cy="1814513"/>
            <a:chOff x="240" y="3600"/>
            <a:chExt cx="154" cy="1143"/>
          </a:xfrm>
        </p:grpSpPr>
        <p:sp>
          <p:nvSpPr>
            <p:cNvPr id="4363" name="Freeform 51"/>
            <p:cNvSpPr>
              <a:spLocks/>
            </p:cNvSpPr>
            <p:nvPr/>
          </p:nvSpPr>
          <p:spPr bwMode="auto">
            <a:xfrm>
              <a:off x="240" y="3600"/>
              <a:ext cx="154" cy="1143"/>
            </a:xfrm>
            <a:custGeom>
              <a:avLst/>
              <a:gdLst>
                <a:gd name="T0" fmla="*/ 0 w 432"/>
                <a:gd name="T1" fmla="*/ 8 h 1488"/>
                <a:gd name="T2" fmla="*/ 0 w 432"/>
                <a:gd name="T3" fmla="*/ 5 h 1488"/>
                <a:gd name="T4" fmla="*/ 0 w 432"/>
                <a:gd name="T5" fmla="*/ 0 h 1488"/>
                <a:gd name="T6" fmla="*/ 0 w 432"/>
                <a:gd name="T7" fmla="*/ 2 h 1488"/>
                <a:gd name="T8" fmla="*/ 0 w 432"/>
                <a:gd name="T9" fmla="*/ 8 h 1488"/>
                <a:gd name="T10" fmla="*/ 0 w 432"/>
                <a:gd name="T11" fmla="*/ 8 h 1488"/>
                <a:gd name="T12" fmla="*/ 0 w 432"/>
                <a:gd name="T13" fmla="*/ 8 h 14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32"/>
                <a:gd name="T22" fmla="*/ 0 h 1488"/>
                <a:gd name="T23" fmla="*/ 432 w 432"/>
                <a:gd name="T24" fmla="*/ 1488 h 14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32" h="1488">
                  <a:moveTo>
                    <a:pt x="48" y="1440"/>
                  </a:moveTo>
                  <a:lnTo>
                    <a:pt x="432" y="1056"/>
                  </a:lnTo>
                  <a:lnTo>
                    <a:pt x="432" y="0"/>
                  </a:lnTo>
                  <a:lnTo>
                    <a:pt x="0" y="336"/>
                  </a:lnTo>
                  <a:lnTo>
                    <a:pt x="0" y="1440"/>
                  </a:lnTo>
                  <a:lnTo>
                    <a:pt x="0" y="1488"/>
                  </a:lnTo>
                  <a:lnTo>
                    <a:pt x="48" y="1440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64" name="Freeform 52"/>
            <p:cNvSpPr>
              <a:spLocks/>
            </p:cNvSpPr>
            <p:nvPr/>
          </p:nvSpPr>
          <p:spPr bwMode="auto">
            <a:xfrm flipH="1">
              <a:off x="281" y="3943"/>
              <a:ext cx="32" cy="320"/>
            </a:xfrm>
            <a:custGeom>
              <a:avLst/>
              <a:gdLst>
                <a:gd name="T0" fmla="*/ 32 w 32"/>
                <a:gd name="T1" fmla="*/ 64 h 320"/>
                <a:gd name="T2" fmla="*/ 0 w 32"/>
                <a:gd name="T3" fmla="*/ 0 h 320"/>
                <a:gd name="T4" fmla="*/ 0 w 32"/>
                <a:gd name="T5" fmla="*/ 264 h 320"/>
                <a:gd name="T6" fmla="*/ 32 w 32"/>
                <a:gd name="T7" fmla="*/ 320 h 320"/>
                <a:gd name="T8" fmla="*/ 32 w 32"/>
                <a:gd name="T9" fmla="*/ 64 h 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320"/>
                <a:gd name="T17" fmla="*/ 32 w 32"/>
                <a:gd name="T18" fmla="*/ 320 h 3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320">
                  <a:moveTo>
                    <a:pt x="32" y="64"/>
                  </a:moveTo>
                  <a:lnTo>
                    <a:pt x="0" y="0"/>
                  </a:lnTo>
                  <a:lnTo>
                    <a:pt x="0" y="264"/>
                  </a:lnTo>
                  <a:lnTo>
                    <a:pt x="32" y="320"/>
                  </a:lnTo>
                  <a:lnTo>
                    <a:pt x="32" y="64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11" name="Freeform 53"/>
          <p:cNvSpPr>
            <a:spLocks/>
          </p:cNvSpPr>
          <p:nvPr/>
        </p:nvSpPr>
        <p:spPr bwMode="auto">
          <a:xfrm>
            <a:off x="4800600" y="2362200"/>
            <a:ext cx="381000" cy="1549400"/>
          </a:xfrm>
          <a:custGeom>
            <a:avLst/>
            <a:gdLst>
              <a:gd name="T0" fmla="*/ 0 w 288"/>
              <a:gd name="T1" fmla="*/ 2147483647 h 976"/>
              <a:gd name="T2" fmla="*/ 2147483647 w 288"/>
              <a:gd name="T3" fmla="*/ 0 h 976"/>
              <a:gd name="T4" fmla="*/ 2147483647 w 288"/>
              <a:gd name="T5" fmla="*/ 2147483647 h 976"/>
              <a:gd name="T6" fmla="*/ 0 w 288"/>
              <a:gd name="T7" fmla="*/ 2147483647 h 976"/>
              <a:gd name="T8" fmla="*/ 0 w 288"/>
              <a:gd name="T9" fmla="*/ 2147483647 h 9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976"/>
              <a:gd name="T17" fmla="*/ 288 w 288"/>
              <a:gd name="T18" fmla="*/ 976 h 9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976">
                <a:moveTo>
                  <a:pt x="0" y="176"/>
                </a:moveTo>
                <a:lnTo>
                  <a:pt x="288" y="0"/>
                </a:lnTo>
                <a:lnTo>
                  <a:pt x="288" y="800"/>
                </a:lnTo>
                <a:lnTo>
                  <a:pt x="0" y="976"/>
                </a:lnTo>
                <a:lnTo>
                  <a:pt x="0" y="176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4112" name="Picture 54" descr="C:\Documents and Settings\All Users\My Download Files\Car_-_Overhead_View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7575550"/>
            <a:ext cx="655638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13" name="Freeform 55"/>
          <p:cNvSpPr>
            <a:spLocks/>
          </p:cNvSpPr>
          <p:nvPr/>
        </p:nvSpPr>
        <p:spPr bwMode="auto">
          <a:xfrm>
            <a:off x="1905000" y="3657600"/>
            <a:ext cx="381000" cy="1333500"/>
          </a:xfrm>
          <a:custGeom>
            <a:avLst/>
            <a:gdLst>
              <a:gd name="T0" fmla="*/ 0 w 240"/>
              <a:gd name="T1" fmla="*/ 2147483647 h 840"/>
              <a:gd name="T2" fmla="*/ 2147483647 w 240"/>
              <a:gd name="T3" fmla="*/ 2147483647 h 840"/>
              <a:gd name="T4" fmla="*/ 2147483647 w 240"/>
              <a:gd name="T5" fmla="*/ 2147483647 h 840"/>
              <a:gd name="T6" fmla="*/ 0 w 240"/>
              <a:gd name="T7" fmla="*/ 0 h 840"/>
              <a:gd name="T8" fmla="*/ 0 w 24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4" name="Freeform 56"/>
          <p:cNvSpPr>
            <a:spLocks/>
          </p:cNvSpPr>
          <p:nvPr/>
        </p:nvSpPr>
        <p:spPr bwMode="auto">
          <a:xfrm>
            <a:off x="1676400" y="3352800"/>
            <a:ext cx="95250" cy="990600"/>
          </a:xfrm>
          <a:custGeom>
            <a:avLst/>
            <a:gdLst>
              <a:gd name="T0" fmla="*/ 2147483647 w 60"/>
              <a:gd name="T1" fmla="*/ 2147483647 h 624"/>
              <a:gd name="T2" fmla="*/ 2147483647 w 60"/>
              <a:gd name="T3" fmla="*/ 2147483647 h 624"/>
              <a:gd name="T4" fmla="*/ 0 w 60"/>
              <a:gd name="T5" fmla="*/ 0 h 624"/>
              <a:gd name="T6" fmla="*/ 0 w 60"/>
              <a:gd name="T7" fmla="*/ 2147483647 h 624"/>
              <a:gd name="T8" fmla="*/ 2147483647 w 60"/>
              <a:gd name="T9" fmla="*/ 2147483647 h 6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624"/>
              <a:gd name="T17" fmla="*/ 60 w 60"/>
              <a:gd name="T18" fmla="*/ 624 h 6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624">
                <a:moveTo>
                  <a:pt x="60" y="624"/>
                </a:moveTo>
                <a:lnTo>
                  <a:pt x="60" y="144"/>
                </a:lnTo>
                <a:lnTo>
                  <a:pt x="0" y="0"/>
                </a:lnTo>
                <a:lnTo>
                  <a:pt x="0" y="468"/>
                </a:lnTo>
                <a:lnTo>
                  <a:pt x="60" y="624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15" name="Group 57"/>
          <p:cNvGrpSpPr>
            <a:grpSpLocks/>
          </p:cNvGrpSpPr>
          <p:nvPr/>
        </p:nvGrpSpPr>
        <p:grpSpPr bwMode="auto">
          <a:xfrm>
            <a:off x="1371600" y="4419600"/>
            <a:ext cx="555625" cy="1111250"/>
            <a:chOff x="1584" y="4080"/>
            <a:chExt cx="350" cy="700"/>
          </a:xfrm>
        </p:grpSpPr>
        <p:grpSp>
          <p:nvGrpSpPr>
            <p:cNvPr id="4344" name="Group 58"/>
            <p:cNvGrpSpPr>
              <a:grpSpLocks/>
            </p:cNvGrpSpPr>
            <p:nvPr/>
          </p:nvGrpSpPr>
          <p:grpSpPr bwMode="auto">
            <a:xfrm>
              <a:off x="1632" y="4080"/>
              <a:ext cx="100" cy="474"/>
              <a:chOff x="1728" y="3600"/>
              <a:chExt cx="100" cy="474"/>
            </a:xfrm>
          </p:grpSpPr>
          <p:sp>
            <p:nvSpPr>
              <p:cNvPr id="4357" name="Freeform 59"/>
              <p:cNvSpPr>
                <a:spLocks/>
              </p:cNvSpPr>
              <p:nvPr/>
            </p:nvSpPr>
            <p:spPr bwMode="auto">
              <a:xfrm flipH="1">
                <a:off x="1731" y="3791"/>
                <a:ext cx="15" cy="283"/>
              </a:xfrm>
              <a:custGeom>
                <a:avLst/>
                <a:gdLst>
                  <a:gd name="T0" fmla="*/ 0 w 19"/>
                  <a:gd name="T1" fmla="*/ 1 h 414"/>
                  <a:gd name="T2" fmla="*/ 2 w 19"/>
                  <a:gd name="T3" fmla="*/ 1 h 414"/>
                  <a:gd name="T4" fmla="*/ 2 w 19"/>
                  <a:gd name="T5" fmla="*/ 1 h 414"/>
                  <a:gd name="T6" fmla="*/ 2 w 19"/>
                  <a:gd name="T7" fmla="*/ 1 h 414"/>
                  <a:gd name="T8" fmla="*/ 2 w 19"/>
                  <a:gd name="T9" fmla="*/ 0 h 414"/>
                  <a:gd name="T10" fmla="*/ 2 w 19"/>
                  <a:gd name="T11" fmla="*/ 0 h 414"/>
                  <a:gd name="T12" fmla="*/ 2 w 19"/>
                  <a:gd name="T13" fmla="*/ 1 h 414"/>
                  <a:gd name="T14" fmla="*/ 2 w 19"/>
                  <a:gd name="T15" fmla="*/ 1 h 414"/>
                  <a:gd name="T16" fmla="*/ 2 w 19"/>
                  <a:gd name="T17" fmla="*/ 1 h 414"/>
                  <a:gd name="T18" fmla="*/ 2 w 19"/>
                  <a:gd name="T19" fmla="*/ 1 h 414"/>
                  <a:gd name="T20" fmla="*/ 2 w 19"/>
                  <a:gd name="T21" fmla="*/ 1 h 414"/>
                  <a:gd name="T22" fmla="*/ 2 w 19"/>
                  <a:gd name="T23" fmla="*/ 1 h 414"/>
                  <a:gd name="T24" fmla="*/ 2 w 19"/>
                  <a:gd name="T25" fmla="*/ 1 h 414"/>
                  <a:gd name="T26" fmla="*/ 2 w 19"/>
                  <a:gd name="T27" fmla="*/ 1 h 414"/>
                  <a:gd name="T28" fmla="*/ 2 w 19"/>
                  <a:gd name="T29" fmla="*/ 1 h 414"/>
                  <a:gd name="T30" fmla="*/ 2 w 19"/>
                  <a:gd name="T31" fmla="*/ 1 h 414"/>
                  <a:gd name="T32" fmla="*/ 2 w 19"/>
                  <a:gd name="T33" fmla="*/ 1 h 414"/>
                  <a:gd name="T34" fmla="*/ 2 w 19"/>
                  <a:gd name="T35" fmla="*/ 1 h 414"/>
                  <a:gd name="T36" fmla="*/ 2 w 19"/>
                  <a:gd name="T37" fmla="*/ 1 h 414"/>
                  <a:gd name="T38" fmla="*/ 2 w 19"/>
                  <a:gd name="T39" fmla="*/ 1 h 414"/>
                  <a:gd name="T40" fmla="*/ 0 w 19"/>
                  <a:gd name="T41" fmla="*/ 1 h 414"/>
                  <a:gd name="T42" fmla="*/ 0 w 19"/>
                  <a:gd name="T43" fmla="*/ 1 h 414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9"/>
                  <a:gd name="T67" fmla="*/ 0 h 414"/>
                  <a:gd name="T68" fmla="*/ 19 w 19"/>
                  <a:gd name="T69" fmla="*/ 414 h 414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9" h="414">
                    <a:moveTo>
                      <a:pt x="0" y="5"/>
                    </a:moveTo>
                    <a:lnTo>
                      <a:pt x="3" y="3"/>
                    </a:lnTo>
                    <a:lnTo>
                      <a:pt x="3" y="2"/>
                    </a:lnTo>
                    <a:lnTo>
                      <a:pt x="4" y="1"/>
                    </a:lnTo>
                    <a:lnTo>
                      <a:pt x="6" y="0"/>
                    </a:lnTo>
                    <a:lnTo>
                      <a:pt x="16" y="0"/>
                    </a:lnTo>
                    <a:lnTo>
                      <a:pt x="18" y="2"/>
                    </a:lnTo>
                    <a:lnTo>
                      <a:pt x="18" y="3"/>
                    </a:lnTo>
                    <a:lnTo>
                      <a:pt x="19" y="5"/>
                    </a:lnTo>
                    <a:lnTo>
                      <a:pt x="19" y="409"/>
                    </a:lnTo>
                    <a:lnTo>
                      <a:pt x="18" y="410"/>
                    </a:lnTo>
                    <a:lnTo>
                      <a:pt x="18" y="411"/>
                    </a:lnTo>
                    <a:lnTo>
                      <a:pt x="16" y="413"/>
                    </a:lnTo>
                    <a:lnTo>
                      <a:pt x="12" y="413"/>
                    </a:lnTo>
                    <a:lnTo>
                      <a:pt x="10" y="414"/>
                    </a:lnTo>
                    <a:lnTo>
                      <a:pt x="9" y="413"/>
                    </a:lnTo>
                    <a:lnTo>
                      <a:pt x="6" y="413"/>
                    </a:lnTo>
                    <a:lnTo>
                      <a:pt x="4" y="412"/>
                    </a:lnTo>
                    <a:lnTo>
                      <a:pt x="3" y="411"/>
                    </a:lnTo>
                    <a:lnTo>
                      <a:pt x="3" y="410"/>
                    </a:lnTo>
                    <a:lnTo>
                      <a:pt x="0" y="409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8" name="Freeform 60"/>
              <p:cNvSpPr>
                <a:spLocks/>
              </p:cNvSpPr>
              <p:nvPr/>
            </p:nvSpPr>
            <p:spPr bwMode="auto">
              <a:xfrm flipH="1">
                <a:off x="1813" y="3735"/>
                <a:ext cx="15" cy="283"/>
              </a:xfrm>
              <a:custGeom>
                <a:avLst/>
                <a:gdLst>
                  <a:gd name="T0" fmla="*/ 0 w 19"/>
                  <a:gd name="T1" fmla="*/ 1 h 415"/>
                  <a:gd name="T2" fmla="*/ 1 w 19"/>
                  <a:gd name="T3" fmla="*/ 1 h 415"/>
                  <a:gd name="T4" fmla="*/ 1 w 19"/>
                  <a:gd name="T5" fmla="*/ 1 h 415"/>
                  <a:gd name="T6" fmla="*/ 2 w 19"/>
                  <a:gd name="T7" fmla="*/ 1 h 415"/>
                  <a:gd name="T8" fmla="*/ 2 w 19"/>
                  <a:gd name="T9" fmla="*/ 0 h 415"/>
                  <a:gd name="T10" fmla="*/ 2 w 19"/>
                  <a:gd name="T11" fmla="*/ 0 h 415"/>
                  <a:gd name="T12" fmla="*/ 2 w 19"/>
                  <a:gd name="T13" fmla="*/ 1 h 415"/>
                  <a:gd name="T14" fmla="*/ 2 w 19"/>
                  <a:gd name="T15" fmla="*/ 1 h 415"/>
                  <a:gd name="T16" fmla="*/ 2 w 19"/>
                  <a:gd name="T17" fmla="*/ 1 h 415"/>
                  <a:gd name="T18" fmla="*/ 2 w 19"/>
                  <a:gd name="T19" fmla="*/ 1 h 415"/>
                  <a:gd name="T20" fmla="*/ 2 w 19"/>
                  <a:gd name="T21" fmla="*/ 1 h 415"/>
                  <a:gd name="T22" fmla="*/ 2 w 19"/>
                  <a:gd name="T23" fmla="*/ 1 h 415"/>
                  <a:gd name="T24" fmla="*/ 2 w 19"/>
                  <a:gd name="T25" fmla="*/ 1 h 415"/>
                  <a:gd name="T26" fmla="*/ 2 w 19"/>
                  <a:gd name="T27" fmla="*/ 1 h 415"/>
                  <a:gd name="T28" fmla="*/ 1 w 19"/>
                  <a:gd name="T29" fmla="*/ 1 h 415"/>
                  <a:gd name="T30" fmla="*/ 1 w 19"/>
                  <a:gd name="T31" fmla="*/ 1 h 415"/>
                  <a:gd name="T32" fmla="*/ 0 w 19"/>
                  <a:gd name="T33" fmla="*/ 1 h 415"/>
                  <a:gd name="T34" fmla="*/ 0 w 19"/>
                  <a:gd name="T35" fmla="*/ 1 h 41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9"/>
                  <a:gd name="T55" fmla="*/ 0 h 415"/>
                  <a:gd name="T56" fmla="*/ 19 w 19"/>
                  <a:gd name="T57" fmla="*/ 415 h 41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9" h="415">
                    <a:moveTo>
                      <a:pt x="0" y="6"/>
                    </a:moveTo>
                    <a:lnTo>
                      <a:pt x="1" y="4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14" y="0"/>
                    </a:lnTo>
                    <a:lnTo>
                      <a:pt x="19" y="4"/>
                    </a:lnTo>
                    <a:lnTo>
                      <a:pt x="19" y="410"/>
                    </a:lnTo>
                    <a:lnTo>
                      <a:pt x="14" y="414"/>
                    </a:lnTo>
                    <a:lnTo>
                      <a:pt x="12" y="414"/>
                    </a:lnTo>
                    <a:lnTo>
                      <a:pt x="10" y="415"/>
                    </a:lnTo>
                    <a:lnTo>
                      <a:pt x="8" y="414"/>
                    </a:lnTo>
                    <a:lnTo>
                      <a:pt x="6" y="414"/>
                    </a:lnTo>
                    <a:lnTo>
                      <a:pt x="3" y="413"/>
                    </a:lnTo>
                    <a:lnTo>
                      <a:pt x="1" y="411"/>
                    </a:lnTo>
                    <a:lnTo>
                      <a:pt x="1" y="410"/>
                    </a:lnTo>
                    <a:lnTo>
                      <a:pt x="0" y="409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4359" name="Group 61"/>
              <p:cNvGrpSpPr>
                <a:grpSpLocks/>
              </p:cNvGrpSpPr>
              <p:nvPr/>
            </p:nvGrpSpPr>
            <p:grpSpPr bwMode="auto">
              <a:xfrm>
                <a:off x="1728" y="3600"/>
                <a:ext cx="98" cy="305"/>
                <a:chOff x="1728" y="3600"/>
                <a:chExt cx="98" cy="305"/>
              </a:xfrm>
            </p:grpSpPr>
            <p:sp>
              <p:nvSpPr>
                <p:cNvPr id="4360" name="Freeform 62"/>
                <p:cNvSpPr>
                  <a:spLocks/>
                </p:cNvSpPr>
                <p:nvPr/>
              </p:nvSpPr>
              <p:spPr bwMode="auto">
                <a:xfrm flipH="1">
                  <a:off x="1728" y="3600"/>
                  <a:ext cx="98" cy="305"/>
                </a:xfrm>
                <a:custGeom>
                  <a:avLst/>
                  <a:gdLst>
                    <a:gd name="T0" fmla="*/ 2 w 126"/>
                    <a:gd name="T1" fmla="*/ 1 h 448"/>
                    <a:gd name="T2" fmla="*/ 2 w 126"/>
                    <a:gd name="T3" fmla="*/ 0 h 448"/>
                    <a:gd name="T4" fmla="*/ 2 w 126"/>
                    <a:gd name="T5" fmla="*/ 1 h 448"/>
                    <a:gd name="T6" fmla="*/ 2 w 126"/>
                    <a:gd name="T7" fmla="*/ 1 h 448"/>
                    <a:gd name="T8" fmla="*/ 0 w 126"/>
                    <a:gd name="T9" fmla="*/ 1 h 448"/>
                    <a:gd name="T10" fmla="*/ 0 w 126"/>
                    <a:gd name="T11" fmla="*/ 1 h 448"/>
                    <a:gd name="T12" fmla="*/ 2 w 126"/>
                    <a:gd name="T13" fmla="*/ 1 h 448"/>
                    <a:gd name="T14" fmla="*/ 2 w 126"/>
                    <a:gd name="T15" fmla="*/ 1 h 448"/>
                    <a:gd name="T16" fmla="*/ 2 w 126"/>
                    <a:gd name="T17" fmla="*/ 1 h 448"/>
                    <a:gd name="T18" fmla="*/ 2 w 126"/>
                    <a:gd name="T19" fmla="*/ 1 h 448"/>
                    <a:gd name="T20" fmla="*/ 2 w 126"/>
                    <a:gd name="T21" fmla="*/ 1 h 448"/>
                    <a:gd name="T22" fmla="*/ 2 w 126"/>
                    <a:gd name="T23" fmla="*/ 1 h 448"/>
                    <a:gd name="T24" fmla="*/ 2 w 126"/>
                    <a:gd name="T25" fmla="*/ 1 h 44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26"/>
                    <a:gd name="T40" fmla="*/ 0 h 448"/>
                    <a:gd name="T41" fmla="*/ 126 w 126"/>
                    <a:gd name="T42" fmla="*/ 448 h 44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26" h="448">
                      <a:moveTo>
                        <a:pt x="84" y="34"/>
                      </a:moveTo>
                      <a:lnTo>
                        <a:pt x="40" y="0"/>
                      </a:lnTo>
                      <a:lnTo>
                        <a:pt x="40" y="80"/>
                      </a:lnTo>
                      <a:lnTo>
                        <a:pt x="16" y="62"/>
                      </a:lnTo>
                      <a:lnTo>
                        <a:pt x="0" y="70"/>
                      </a:lnTo>
                      <a:lnTo>
                        <a:pt x="0" y="291"/>
                      </a:lnTo>
                      <a:lnTo>
                        <a:pt x="21" y="388"/>
                      </a:lnTo>
                      <a:lnTo>
                        <a:pt x="104" y="448"/>
                      </a:lnTo>
                      <a:lnTo>
                        <a:pt x="126" y="386"/>
                      </a:lnTo>
                      <a:lnTo>
                        <a:pt x="126" y="162"/>
                      </a:lnTo>
                      <a:lnTo>
                        <a:pt x="109" y="131"/>
                      </a:lnTo>
                      <a:lnTo>
                        <a:pt x="84" y="113"/>
                      </a:lnTo>
                      <a:lnTo>
                        <a:pt x="84" y="3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361" name="Line 63"/>
                <p:cNvSpPr>
                  <a:spLocks noChangeShapeType="1"/>
                </p:cNvSpPr>
                <p:nvPr/>
              </p:nvSpPr>
              <p:spPr bwMode="auto">
                <a:xfrm flipV="1">
                  <a:off x="1750" y="3642"/>
                  <a:ext cx="75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362" name="Line 64"/>
                <p:cNvSpPr>
                  <a:spLocks noChangeShapeType="1"/>
                </p:cNvSpPr>
                <p:nvPr/>
              </p:nvSpPr>
              <p:spPr bwMode="auto">
                <a:xfrm flipH="1" flipV="1">
                  <a:off x="1736" y="3718"/>
                  <a:ext cx="69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4345" name="Group 65"/>
            <p:cNvGrpSpPr>
              <a:grpSpLocks/>
            </p:cNvGrpSpPr>
            <p:nvPr/>
          </p:nvGrpSpPr>
          <p:grpSpPr bwMode="auto">
            <a:xfrm>
              <a:off x="1584" y="4314"/>
              <a:ext cx="309" cy="420"/>
              <a:chOff x="1176" y="5328"/>
              <a:chExt cx="309" cy="420"/>
            </a:xfrm>
          </p:grpSpPr>
          <p:sp>
            <p:nvSpPr>
              <p:cNvPr id="4352" name="Line 6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3" name="Line 6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4" name="Freeform 68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5" name="Line 6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6" name="Line 7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346" name="Group 71"/>
            <p:cNvGrpSpPr>
              <a:grpSpLocks/>
            </p:cNvGrpSpPr>
            <p:nvPr/>
          </p:nvGrpSpPr>
          <p:grpSpPr bwMode="auto">
            <a:xfrm>
              <a:off x="1740" y="4491"/>
              <a:ext cx="194" cy="289"/>
              <a:chOff x="2076" y="5280"/>
              <a:chExt cx="194" cy="289"/>
            </a:xfrm>
          </p:grpSpPr>
          <p:sp>
            <p:nvSpPr>
              <p:cNvPr id="4347" name="Freeform 72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8" name="Line 7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9" name="Line 7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0" name="Line 7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1" name="Freeform 76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6 w 102"/>
                  <a:gd name="T3" fmla="*/ 0 h 117"/>
                  <a:gd name="T4" fmla="*/ 16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116" name="Group 77"/>
          <p:cNvGrpSpPr>
            <a:grpSpLocks/>
          </p:cNvGrpSpPr>
          <p:nvPr/>
        </p:nvGrpSpPr>
        <p:grpSpPr bwMode="auto">
          <a:xfrm flipH="1">
            <a:off x="3200400" y="4419600"/>
            <a:ext cx="555625" cy="739775"/>
            <a:chOff x="2064" y="4272"/>
            <a:chExt cx="350" cy="466"/>
          </a:xfrm>
        </p:grpSpPr>
        <p:grpSp>
          <p:nvGrpSpPr>
            <p:cNvPr id="4332" name="Group 78"/>
            <p:cNvGrpSpPr>
              <a:grpSpLocks/>
            </p:cNvGrpSpPr>
            <p:nvPr/>
          </p:nvGrpSpPr>
          <p:grpSpPr bwMode="auto">
            <a:xfrm>
              <a:off x="2064" y="4272"/>
              <a:ext cx="309" cy="420"/>
              <a:chOff x="1176" y="5328"/>
              <a:chExt cx="309" cy="420"/>
            </a:xfrm>
          </p:grpSpPr>
          <p:sp>
            <p:nvSpPr>
              <p:cNvPr id="4339" name="Line 79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0" name="Line 80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1" name="Freeform 81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2" name="Line 82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3" name="Line 83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333" name="Group 84"/>
            <p:cNvGrpSpPr>
              <a:grpSpLocks/>
            </p:cNvGrpSpPr>
            <p:nvPr/>
          </p:nvGrpSpPr>
          <p:grpSpPr bwMode="auto">
            <a:xfrm>
              <a:off x="2220" y="4449"/>
              <a:ext cx="194" cy="289"/>
              <a:chOff x="2076" y="5280"/>
              <a:chExt cx="194" cy="289"/>
            </a:xfrm>
          </p:grpSpPr>
          <p:sp>
            <p:nvSpPr>
              <p:cNvPr id="4334" name="Freeform 85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5" name="Line 86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6" name="Line 87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7" name="Line 88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8" name="Freeform 89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6 w 102"/>
                  <a:gd name="T3" fmla="*/ 0 h 117"/>
                  <a:gd name="T4" fmla="*/ 16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4117" name="Freeform 90"/>
          <p:cNvSpPr>
            <a:spLocks/>
          </p:cNvSpPr>
          <p:nvPr/>
        </p:nvSpPr>
        <p:spPr bwMode="auto">
          <a:xfrm>
            <a:off x="1143000" y="3124200"/>
            <a:ext cx="395288" cy="971550"/>
          </a:xfrm>
          <a:custGeom>
            <a:avLst/>
            <a:gdLst>
              <a:gd name="T0" fmla="*/ 0 w 249"/>
              <a:gd name="T1" fmla="*/ 2147483647 h 612"/>
              <a:gd name="T2" fmla="*/ 2147483647 w 249"/>
              <a:gd name="T3" fmla="*/ 0 h 612"/>
              <a:gd name="T4" fmla="*/ 2147483647 w 249"/>
              <a:gd name="T5" fmla="*/ 2147483647 h 612"/>
              <a:gd name="T6" fmla="*/ 0 w 249"/>
              <a:gd name="T7" fmla="*/ 2147483647 h 612"/>
              <a:gd name="T8" fmla="*/ 0 w 249"/>
              <a:gd name="T9" fmla="*/ 2147483647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18" name="Group 91"/>
          <p:cNvGrpSpPr>
            <a:grpSpLocks/>
          </p:cNvGrpSpPr>
          <p:nvPr/>
        </p:nvGrpSpPr>
        <p:grpSpPr bwMode="auto">
          <a:xfrm>
            <a:off x="3962400" y="2819400"/>
            <a:ext cx="520700" cy="1489075"/>
            <a:chOff x="2592" y="3166"/>
            <a:chExt cx="328" cy="938"/>
          </a:xfrm>
        </p:grpSpPr>
        <p:sp>
          <p:nvSpPr>
            <p:cNvPr id="4330" name="Freeform 92"/>
            <p:cNvSpPr>
              <a:spLocks/>
            </p:cNvSpPr>
            <p:nvPr/>
          </p:nvSpPr>
          <p:spPr bwMode="auto">
            <a:xfrm>
              <a:off x="2889" y="3166"/>
              <a:ext cx="31" cy="923"/>
            </a:xfrm>
            <a:custGeom>
              <a:avLst/>
              <a:gdLst>
                <a:gd name="T0" fmla="*/ 5 w 31"/>
                <a:gd name="T1" fmla="*/ 892 h 923"/>
                <a:gd name="T2" fmla="*/ 31 w 31"/>
                <a:gd name="T3" fmla="*/ 680 h 923"/>
                <a:gd name="T4" fmla="*/ 31 w 31"/>
                <a:gd name="T5" fmla="*/ 0 h 923"/>
                <a:gd name="T6" fmla="*/ 0 w 31"/>
                <a:gd name="T7" fmla="*/ 182 h 923"/>
                <a:gd name="T8" fmla="*/ 0 w 31"/>
                <a:gd name="T9" fmla="*/ 892 h 923"/>
                <a:gd name="T10" fmla="*/ 0 w 31"/>
                <a:gd name="T11" fmla="*/ 923 h 923"/>
                <a:gd name="T12" fmla="*/ 5 w 31"/>
                <a:gd name="T13" fmla="*/ 892 h 9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1"/>
                <a:gd name="T22" fmla="*/ 0 h 923"/>
                <a:gd name="T23" fmla="*/ 31 w 31"/>
                <a:gd name="T24" fmla="*/ 923 h 92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1" h="923">
                  <a:moveTo>
                    <a:pt x="5" y="892"/>
                  </a:moveTo>
                  <a:lnTo>
                    <a:pt x="31" y="680"/>
                  </a:lnTo>
                  <a:lnTo>
                    <a:pt x="31" y="0"/>
                  </a:lnTo>
                  <a:lnTo>
                    <a:pt x="0" y="182"/>
                  </a:lnTo>
                  <a:lnTo>
                    <a:pt x="0" y="892"/>
                  </a:lnTo>
                  <a:lnTo>
                    <a:pt x="0" y="923"/>
                  </a:lnTo>
                  <a:lnTo>
                    <a:pt x="5" y="892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" name="Freeform 93"/>
            <p:cNvSpPr>
              <a:spLocks/>
            </p:cNvSpPr>
            <p:nvPr/>
          </p:nvSpPr>
          <p:spPr bwMode="auto">
            <a:xfrm>
              <a:off x="2592" y="3336"/>
              <a:ext cx="300" cy="768"/>
            </a:xfrm>
            <a:custGeom>
              <a:avLst/>
              <a:gdLst>
                <a:gd name="T0" fmla="*/ 1 w 528"/>
                <a:gd name="T1" fmla="*/ 2147483647 h 288"/>
                <a:gd name="T2" fmla="*/ 0 w 528"/>
                <a:gd name="T3" fmla="*/ 2147483647 h 288"/>
                <a:gd name="T4" fmla="*/ 0 w 528"/>
                <a:gd name="T5" fmla="*/ 0 h 288"/>
                <a:gd name="T6" fmla="*/ 1 w 528"/>
                <a:gd name="T7" fmla="*/ 0 h 288"/>
                <a:gd name="T8" fmla="*/ 1 w 528"/>
                <a:gd name="T9" fmla="*/ 2147483647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19" name="Freeform 94"/>
          <p:cNvSpPr>
            <a:spLocks/>
          </p:cNvSpPr>
          <p:nvPr/>
        </p:nvSpPr>
        <p:spPr bwMode="auto">
          <a:xfrm>
            <a:off x="3429000" y="3048000"/>
            <a:ext cx="323850" cy="1016000"/>
          </a:xfrm>
          <a:custGeom>
            <a:avLst/>
            <a:gdLst>
              <a:gd name="T0" fmla="*/ 2147483647 w 204"/>
              <a:gd name="T1" fmla="*/ 2147483647 h 640"/>
              <a:gd name="T2" fmla="*/ 0 w 204"/>
              <a:gd name="T3" fmla="*/ 0 h 640"/>
              <a:gd name="T4" fmla="*/ 0 w 204"/>
              <a:gd name="T5" fmla="*/ 2147483647 h 640"/>
              <a:gd name="T6" fmla="*/ 2147483647 w 204"/>
              <a:gd name="T7" fmla="*/ 2147483647 h 640"/>
              <a:gd name="T8" fmla="*/ 2147483647 w 204"/>
              <a:gd name="T9" fmla="*/ 2147483647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20" name="Freeform 95"/>
          <p:cNvSpPr>
            <a:spLocks/>
          </p:cNvSpPr>
          <p:nvPr/>
        </p:nvSpPr>
        <p:spPr bwMode="auto">
          <a:xfrm>
            <a:off x="6567488" y="6546850"/>
            <a:ext cx="3175" cy="19050"/>
          </a:xfrm>
          <a:custGeom>
            <a:avLst/>
            <a:gdLst>
              <a:gd name="T0" fmla="*/ 2147483647 w 9"/>
              <a:gd name="T1" fmla="*/ 2147483647 h 69"/>
              <a:gd name="T2" fmla="*/ 0 w 9"/>
              <a:gd name="T3" fmla="*/ 2147483647 h 69"/>
              <a:gd name="T4" fmla="*/ 0 w 9"/>
              <a:gd name="T5" fmla="*/ 0 h 69"/>
              <a:gd name="T6" fmla="*/ 2147483647 w 9"/>
              <a:gd name="T7" fmla="*/ 2147483647 h 69"/>
              <a:gd name="T8" fmla="*/ 0 60000 65536"/>
              <a:gd name="T9" fmla="*/ 0 60000 65536"/>
              <a:gd name="T10" fmla="*/ 0 60000 65536"/>
              <a:gd name="T11" fmla="*/ 0 60000 65536"/>
              <a:gd name="T12" fmla="*/ 0 w 9"/>
              <a:gd name="T13" fmla="*/ 0 h 69"/>
              <a:gd name="T14" fmla="*/ 9 w 9"/>
              <a:gd name="T15" fmla="*/ 69 h 6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" h="69">
                <a:moveTo>
                  <a:pt x="9" y="69"/>
                </a:moveTo>
                <a:lnTo>
                  <a:pt x="0" y="10"/>
                </a:lnTo>
                <a:lnTo>
                  <a:pt x="0" y="0"/>
                </a:lnTo>
                <a:lnTo>
                  <a:pt x="9" y="69"/>
                </a:lnTo>
                <a:close/>
              </a:path>
            </a:pathLst>
          </a:custGeom>
          <a:solidFill>
            <a:srgbClr val="DADA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21" name="Freeform 96"/>
          <p:cNvSpPr>
            <a:spLocks/>
          </p:cNvSpPr>
          <p:nvPr/>
        </p:nvSpPr>
        <p:spPr bwMode="auto">
          <a:xfrm>
            <a:off x="6567488" y="6546850"/>
            <a:ext cx="3175" cy="19050"/>
          </a:xfrm>
          <a:custGeom>
            <a:avLst/>
            <a:gdLst>
              <a:gd name="T0" fmla="*/ 2147483647 w 9"/>
              <a:gd name="T1" fmla="*/ 2147483647 h 69"/>
              <a:gd name="T2" fmla="*/ 0 w 9"/>
              <a:gd name="T3" fmla="*/ 2147483647 h 69"/>
              <a:gd name="T4" fmla="*/ 0 w 9"/>
              <a:gd name="T5" fmla="*/ 0 h 69"/>
              <a:gd name="T6" fmla="*/ 2147483647 w 9"/>
              <a:gd name="T7" fmla="*/ 2147483647 h 69"/>
              <a:gd name="T8" fmla="*/ 0 60000 65536"/>
              <a:gd name="T9" fmla="*/ 0 60000 65536"/>
              <a:gd name="T10" fmla="*/ 0 60000 65536"/>
              <a:gd name="T11" fmla="*/ 0 60000 65536"/>
              <a:gd name="T12" fmla="*/ 0 w 9"/>
              <a:gd name="T13" fmla="*/ 0 h 69"/>
              <a:gd name="T14" fmla="*/ 9 w 9"/>
              <a:gd name="T15" fmla="*/ 69 h 6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" h="69">
                <a:moveTo>
                  <a:pt x="9" y="69"/>
                </a:moveTo>
                <a:lnTo>
                  <a:pt x="0" y="10"/>
                </a:lnTo>
                <a:lnTo>
                  <a:pt x="0" y="0"/>
                </a:lnTo>
                <a:lnTo>
                  <a:pt x="9" y="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122" name="Group 97"/>
          <p:cNvGrpSpPr>
            <a:grpSpLocks/>
          </p:cNvGrpSpPr>
          <p:nvPr/>
        </p:nvGrpSpPr>
        <p:grpSpPr bwMode="auto">
          <a:xfrm>
            <a:off x="3657600" y="5334000"/>
            <a:ext cx="482600" cy="381000"/>
            <a:chOff x="4081" y="3840"/>
            <a:chExt cx="351" cy="313"/>
          </a:xfrm>
        </p:grpSpPr>
        <p:sp>
          <p:nvSpPr>
            <p:cNvPr id="4265" name="Freeform 98"/>
            <p:cNvSpPr>
              <a:spLocks noEditPoints="1"/>
            </p:cNvSpPr>
            <p:nvPr/>
          </p:nvSpPr>
          <p:spPr bwMode="auto">
            <a:xfrm>
              <a:off x="4081" y="3840"/>
              <a:ext cx="351" cy="313"/>
            </a:xfrm>
            <a:custGeom>
              <a:avLst/>
              <a:gdLst>
                <a:gd name="T0" fmla="*/ 0 w 2112"/>
                <a:gd name="T1" fmla="*/ 0 h 1878"/>
                <a:gd name="T2" fmla="*/ 0 w 2112"/>
                <a:gd name="T3" fmla="*/ 0 h 1878"/>
                <a:gd name="T4" fmla="*/ 0 w 2112"/>
                <a:gd name="T5" fmla="*/ 0 h 1878"/>
                <a:gd name="T6" fmla="*/ 0 w 2112"/>
                <a:gd name="T7" fmla="*/ 0 h 1878"/>
                <a:gd name="T8" fmla="*/ 0 w 2112"/>
                <a:gd name="T9" fmla="*/ 0 h 1878"/>
                <a:gd name="T10" fmla="*/ 0 w 2112"/>
                <a:gd name="T11" fmla="*/ 0 h 1878"/>
                <a:gd name="T12" fmla="*/ 0 w 2112"/>
                <a:gd name="T13" fmla="*/ 0 h 1878"/>
                <a:gd name="T14" fmla="*/ 0 w 2112"/>
                <a:gd name="T15" fmla="*/ 0 h 1878"/>
                <a:gd name="T16" fmla="*/ 0 w 2112"/>
                <a:gd name="T17" fmla="*/ 0 h 1878"/>
                <a:gd name="T18" fmla="*/ 0 w 2112"/>
                <a:gd name="T19" fmla="*/ 0 h 1878"/>
                <a:gd name="T20" fmla="*/ 0 w 2112"/>
                <a:gd name="T21" fmla="*/ 0 h 1878"/>
                <a:gd name="T22" fmla="*/ 0 w 2112"/>
                <a:gd name="T23" fmla="*/ 0 h 1878"/>
                <a:gd name="T24" fmla="*/ 0 w 2112"/>
                <a:gd name="T25" fmla="*/ 0 h 1878"/>
                <a:gd name="T26" fmla="*/ 0 w 2112"/>
                <a:gd name="T27" fmla="*/ 0 h 1878"/>
                <a:gd name="T28" fmla="*/ 0 w 2112"/>
                <a:gd name="T29" fmla="*/ 0 h 1878"/>
                <a:gd name="T30" fmla="*/ 0 w 2112"/>
                <a:gd name="T31" fmla="*/ 0 h 1878"/>
                <a:gd name="T32" fmla="*/ 0 w 2112"/>
                <a:gd name="T33" fmla="*/ 0 h 1878"/>
                <a:gd name="T34" fmla="*/ 0 w 2112"/>
                <a:gd name="T35" fmla="*/ 0 h 1878"/>
                <a:gd name="T36" fmla="*/ 0 w 2112"/>
                <a:gd name="T37" fmla="*/ 0 h 1878"/>
                <a:gd name="T38" fmla="*/ 0 w 2112"/>
                <a:gd name="T39" fmla="*/ 0 h 1878"/>
                <a:gd name="T40" fmla="*/ 0 w 2112"/>
                <a:gd name="T41" fmla="*/ 0 h 1878"/>
                <a:gd name="T42" fmla="*/ 0 w 2112"/>
                <a:gd name="T43" fmla="*/ 0 h 1878"/>
                <a:gd name="T44" fmla="*/ 0 w 2112"/>
                <a:gd name="T45" fmla="*/ 0 h 1878"/>
                <a:gd name="T46" fmla="*/ 0 w 2112"/>
                <a:gd name="T47" fmla="*/ 0 h 1878"/>
                <a:gd name="T48" fmla="*/ 0 w 2112"/>
                <a:gd name="T49" fmla="*/ 0 h 1878"/>
                <a:gd name="T50" fmla="*/ 0 w 2112"/>
                <a:gd name="T51" fmla="*/ 0 h 1878"/>
                <a:gd name="T52" fmla="*/ 0 w 2112"/>
                <a:gd name="T53" fmla="*/ 0 h 1878"/>
                <a:gd name="T54" fmla="*/ 0 w 2112"/>
                <a:gd name="T55" fmla="*/ 0 h 1878"/>
                <a:gd name="T56" fmla="*/ 0 w 2112"/>
                <a:gd name="T57" fmla="*/ 0 h 1878"/>
                <a:gd name="T58" fmla="*/ 0 w 2112"/>
                <a:gd name="T59" fmla="*/ 0 h 1878"/>
                <a:gd name="T60" fmla="*/ 0 w 2112"/>
                <a:gd name="T61" fmla="*/ 0 h 1878"/>
                <a:gd name="T62" fmla="*/ 0 w 2112"/>
                <a:gd name="T63" fmla="*/ 0 h 1878"/>
                <a:gd name="T64" fmla="*/ 0 w 2112"/>
                <a:gd name="T65" fmla="*/ 0 h 1878"/>
                <a:gd name="T66" fmla="*/ 0 w 2112"/>
                <a:gd name="T67" fmla="*/ 0 h 1878"/>
                <a:gd name="T68" fmla="*/ 0 w 2112"/>
                <a:gd name="T69" fmla="*/ 0 h 1878"/>
                <a:gd name="T70" fmla="*/ 0 w 2112"/>
                <a:gd name="T71" fmla="*/ 0 h 1878"/>
                <a:gd name="T72" fmla="*/ 0 w 2112"/>
                <a:gd name="T73" fmla="*/ 0 h 1878"/>
                <a:gd name="T74" fmla="*/ 0 w 2112"/>
                <a:gd name="T75" fmla="*/ 0 h 1878"/>
                <a:gd name="T76" fmla="*/ 0 w 2112"/>
                <a:gd name="T77" fmla="*/ 0 h 1878"/>
                <a:gd name="T78" fmla="*/ 0 w 2112"/>
                <a:gd name="T79" fmla="*/ 0 h 1878"/>
                <a:gd name="T80" fmla="*/ 0 w 2112"/>
                <a:gd name="T81" fmla="*/ 0 h 1878"/>
                <a:gd name="T82" fmla="*/ 0 w 2112"/>
                <a:gd name="T83" fmla="*/ 0 h 1878"/>
                <a:gd name="T84" fmla="*/ 0 w 2112"/>
                <a:gd name="T85" fmla="*/ 0 h 1878"/>
                <a:gd name="T86" fmla="*/ 0 w 2112"/>
                <a:gd name="T87" fmla="*/ 0 h 1878"/>
                <a:gd name="T88" fmla="*/ 0 w 2112"/>
                <a:gd name="T89" fmla="*/ 0 h 1878"/>
                <a:gd name="T90" fmla="*/ 0 w 2112"/>
                <a:gd name="T91" fmla="*/ 0 h 1878"/>
                <a:gd name="T92" fmla="*/ 0 w 2112"/>
                <a:gd name="T93" fmla="*/ 0 h 1878"/>
                <a:gd name="T94" fmla="*/ 0 w 2112"/>
                <a:gd name="T95" fmla="*/ 0 h 1878"/>
                <a:gd name="T96" fmla="*/ 0 w 2112"/>
                <a:gd name="T97" fmla="*/ 0 h 1878"/>
                <a:gd name="T98" fmla="*/ 0 w 2112"/>
                <a:gd name="T99" fmla="*/ 0 h 1878"/>
                <a:gd name="T100" fmla="*/ 0 w 2112"/>
                <a:gd name="T101" fmla="*/ 0 h 1878"/>
                <a:gd name="T102" fmla="*/ 0 w 2112"/>
                <a:gd name="T103" fmla="*/ 0 h 1878"/>
                <a:gd name="T104" fmla="*/ 0 w 2112"/>
                <a:gd name="T105" fmla="*/ 0 h 1878"/>
                <a:gd name="T106" fmla="*/ 0 w 2112"/>
                <a:gd name="T107" fmla="*/ 0 h 1878"/>
                <a:gd name="T108" fmla="*/ 0 w 2112"/>
                <a:gd name="T109" fmla="*/ 0 h 1878"/>
                <a:gd name="T110" fmla="*/ 0 w 2112"/>
                <a:gd name="T111" fmla="*/ 0 h 1878"/>
                <a:gd name="T112" fmla="*/ 0 w 2112"/>
                <a:gd name="T113" fmla="*/ 0 h 1878"/>
                <a:gd name="T114" fmla="*/ 0 w 2112"/>
                <a:gd name="T115" fmla="*/ 0 h 1878"/>
                <a:gd name="T116" fmla="*/ 0 w 2112"/>
                <a:gd name="T117" fmla="*/ 0 h 1878"/>
                <a:gd name="T118" fmla="*/ 0 w 2112"/>
                <a:gd name="T119" fmla="*/ 0 h 1878"/>
                <a:gd name="T120" fmla="*/ 0 w 2112"/>
                <a:gd name="T121" fmla="*/ 0 h 187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112"/>
                <a:gd name="T184" fmla="*/ 0 h 1878"/>
                <a:gd name="T185" fmla="*/ 2112 w 2112"/>
                <a:gd name="T186" fmla="*/ 1878 h 1878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112" h="1878">
                  <a:moveTo>
                    <a:pt x="1238" y="5"/>
                  </a:moveTo>
                  <a:lnTo>
                    <a:pt x="1245" y="8"/>
                  </a:lnTo>
                  <a:lnTo>
                    <a:pt x="1250" y="10"/>
                  </a:lnTo>
                  <a:lnTo>
                    <a:pt x="1256" y="14"/>
                  </a:lnTo>
                  <a:lnTo>
                    <a:pt x="1261" y="17"/>
                  </a:lnTo>
                  <a:lnTo>
                    <a:pt x="1271" y="27"/>
                  </a:lnTo>
                  <a:lnTo>
                    <a:pt x="1280" y="39"/>
                  </a:lnTo>
                  <a:lnTo>
                    <a:pt x="1287" y="52"/>
                  </a:lnTo>
                  <a:lnTo>
                    <a:pt x="1293" y="66"/>
                  </a:lnTo>
                  <a:lnTo>
                    <a:pt x="1298" y="80"/>
                  </a:lnTo>
                  <a:lnTo>
                    <a:pt x="1302" y="95"/>
                  </a:lnTo>
                  <a:lnTo>
                    <a:pt x="1307" y="98"/>
                  </a:lnTo>
                  <a:lnTo>
                    <a:pt x="1311" y="99"/>
                  </a:lnTo>
                  <a:lnTo>
                    <a:pt x="1316" y="101"/>
                  </a:lnTo>
                  <a:lnTo>
                    <a:pt x="1320" y="99"/>
                  </a:lnTo>
                  <a:lnTo>
                    <a:pt x="1325" y="98"/>
                  </a:lnTo>
                  <a:lnTo>
                    <a:pt x="1330" y="98"/>
                  </a:lnTo>
                  <a:lnTo>
                    <a:pt x="1335" y="97"/>
                  </a:lnTo>
                  <a:lnTo>
                    <a:pt x="1341" y="96"/>
                  </a:lnTo>
                  <a:lnTo>
                    <a:pt x="1345" y="96"/>
                  </a:lnTo>
                  <a:lnTo>
                    <a:pt x="1350" y="96"/>
                  </a:lnTo>
                  <a:lnTo>
                    <a:pt x="1355" y="97"/>
                  </a:lnTo>
                  <a:lnTo>
                    <a:pt x="1361" y="97"/>
                  </a:lnTo>
                  <a:lnTo>
                    <a:pt x="1366" y="97"/>
                  </a:lnTo>
                  <a:lnTo>
                    <a:pt x="1371" y="96"/>
                  </a:lnTo>
                  <a:lnTo>
                    <a:pt x="1376" y="95"/>
                  </a:lnTo>
                  <a:lnTo>
                    <a:pt x="1381" y="91"/>
                  </a:lnTo>
                  <a:lnTo>
                    <a:pt x="1391" y="91"/>
                  </a:lnTo>
                  <a:lnTo>
                    <a:pt x="1401" y="91"/>
                  </a:lnTo>
                  <a:lnTo>
                    <a:pt x="1412" y="91"/>
                  </a:lnTo>
                  <a:lnTo>
                    <a:pt x="1422" y="91"/>
                  </a:lnTo>
                  <a:lnTo>
                    <a:pt x="1431" y="92"/>
                  </a:lnTo>
                  <a:lnTo>
                    <a:pt x="1442" y="92"/>
                  </a:lnTo>
                  <a:lnTo>
                    <a:pt x="1452" y="92"/>
                  </a:lnTo>
                  <a:lnTo>
                    <a:pt x="1462" y="92"/>
                  </a:lnTo>
                  <a:lnTo>
                    <a:pt x="1468" y="91"/>
                  </a:lnTo>
                  <a:lnTo>
                    <a:pt x="1473" y="90"/>
                  </a:lnTo>
                  <a:lnTo>
                    <a:pt x="1479" y="89"/>
                  </a:lnTo>
                  <a:lnTo>
                    <a:pt x="1484" y="87"/>
                  </a:lnTo>
                  <a:lnTo>
                    <a:pt x="1490" y="85"/>
                  </a:lnTo>
                  <a:lnTo>
                    <a:pt x="1494" y="83"/>
                  </a:lnTo>
                  <a:lnTo>
                    <a:pt x="1499" y="79"/>
                  </a:lnTo>
                  <a:lnTo>
                    <a:pt x="1503" y="74"/>
                  </a:lnTo>
                  <a:lnTo>
                    <a:pt x="1511" y="73"/>
                  </a:lnTo>
                  <a:lnTo>
                    <a:pt x="1519" y="71"/>
                  </a:lnTo>
                  <a:lnTo>
                    <a:pt x="1525" y="68"/>
                  </a:lnTo>
                  <a:lnTo>
                    <a:pt x="1533" y="67"/>
                  </a:lnTo>
                  <a:lnTo>
                    <a:pt x="1540" y="66"/>
                  </a:lnTo>
                  <a:lnTo>
                    <a:pt x="1546" y="66"/>
                  </a:lnTo>
                  <a:lnTo>
                    <a:pt x="1554" y="68"/>
                  </a:lnTo>
                  <a:lnTo>
                    <a:pt x="1562" y="72"/>
                  </a:lnTo>
                  <a:lnTo>
                    <a:pt x="1569" y="74"/>
                  </a:lnTo>
                  <a:lnTo>
                    <a:pt x="1577" y="77"/>
                  </a:lnTo>
                  <a:lnTo>
                    <a:pt x="1585" y="78"/>
                  </a:lnTo>
                  <a:lnTo>
                    <a:pt x="1594" y="80"/>
                  </a:lnTo>
                  <a:lnTo>
                    <a:pt x="1602" y="82"/>
                  </a:lnTo>
                  <a:lnTo>
                    <a:pt x="1609" y="82"/>
                  </a:lnTo>
                  <a:lnTo>
                    <a:pt x="1618" y="82"/>
                  </a:lnTo>
                  <a:lnTo>
                    <a:pt x="1627" y="79"/>
                  </a:lnTo>
                  <a:lnTo>
                    <a:pt x="1629" y="80"/>
                  </a:lnTo>
                  <a:lnTo>
                    <a:pt x="1632" y="82"/>
                  </a:lnTo>
                  <a:lnTo>
                    <a:pt x="1636" y="82"/>
                  </a:lnTo>
                  <a:lnTo>
                    <a:pt x="1640" y="83"/>
                  </a:lnTo>
                  <a:lnTo>
                    <a:pt x="1643" y="83"/>
                  </a:lnTo>
                  <a:lnTo>
                    <a:pt x="1647" y="84"/>
                  </a:lnTo>
                  <a:lnTo>
                    <a:pt x="1650" y="86"/>
                  </a:lnTo>
                  <a:lnTo>
                    <a:pt x="1653" y="89"/>
                  </a:lnTo>
                  <a:lnTo>
                    <a:pt x="1671" y="89"/>
                  </a:lnTo>
                  <a:lnTo>
                    <a:pt x="1687" y="89"/>
                  </a:lnTo>
                  <a:lnTo>
                    <a:pt x="1702" y="90"/>
                  </a:lnTo>
                  <a:lnTo>
                    <a:pt x="1717" y="91"/>
                  </a:lnTo>
                  <a:lnTo>
                    <a:pt x="1733" y="92"/>
                  </a:lnTo>
                  <a:lnTo>
                    <a:pt x="1748" y="93"/>
                  </a:lnTo>
                  <a:lnTo>
                    <a:pt x="1766" y="96"/>
                  </a:lnTo>
                  <a:lnTo>
                    <a:pt x="1784" y="96"/>
                  </a:lnTo>
                  <a:lnTo>
                    <a:pt x="1788" y="98"/>
                  </a:lnTo>
                  <a:lnTo>
                    <a:pt x="1794" y="99"/>
                  </a:lnTo>
                  <a:lnTo>
                    <a:pt x="1798" y="101"/>
                  </a:lnTo>
                  <a:lnTo>
                    <a:pt x="1802" y="102"/>
                  </a:lnTo>
                  <a:lnTo>
                    <a:pt x="1808" y="104"/>
                  </a:lnTo>
                  <a:lnTo>
                    <a:pt x="1812" y="105"/>
                  </a:lnTo>
                  <a:lnTo>
                    <a:pt x="1817" y="108"/>
                  </a:lnTo>
                  <a:lnTo>
                    <a:pt x="1821" y="111"/>
                  </a:lnTo>
                  <a:lnTo>
                    <a:pt x="1825" y="113"/>
                  </a:lnTo>
                  <a:lnTo>
                    <a:pt x="1827" y="114"/>
                  </a:lnTo>
                  <a:lnTo>
                    <a:pt x="1830" y="116"/>
                  </a:lnTo>
                  <a:lnTo>
                    <a:pt x="1832" y="119"/>
                  </a:lnTo>
                  <a:lnTo>
                    <a:pt x="1836" y="121"/>
                  </a:lnTo>
                  <a:lnTo>
                    <a:pt x="1839" y="122"/>
                  </a:lnTo>
                  <a:lnTo>
                    <a:pt x="1842" y="123"/>
                  </a:lnTo>
                  <a:lnTo>
                    <a:pt x="1847" y="123"/>
                  </a:lnTo>
                  <a:lnTo>
                    <a:pt x="1853" y="130"/>
                  </a:lnTo>
                  <a:lnTo>
                    <a:pt x="1861" y="136"/>
                  </a:lnTo>
                  <a:lnTo>
                    <a:pt x="1870" y="141"/>
                  </a:lnTo>
                  <a:lnTo>
                    <a:pt x="1878" y="146"/>
                  </a:lnTo>
                  <a:lnTo>
                    <a:pt x="1885" y="152"/>
                  </a:lnTo>
                  <a:lnTo>
                    <a:pt x="1894" y="157"/>
                  </a:lnTo>
                  <a:lnTo>
                    <a:pt x="1901" y="164"/>
                  </a:lnTo>
                  <a:lnTo>
                    <a:pt x="1907" y="171"/>
                  </a:lnTo>
                  <a:lnTo>
                    <a:pt x="1913" y="172"/>
                  </a:lnTo>
                  <a:lnTo>
                    <a:pt x="1918" y="175"/>
                  </a:lnTo>
                  <a:lnTo>
                    <a:pt x="1923" y="178"/>
                  </a:lnTo>
                  <a:lnTo>
                    <a:pt x="1927" y="181"/>
                  </a:lnTo>
                  <a:lnTo>
                    <a:pt x="1932" y="183"/>
                  </a:lnTo>
                  <a:lnTo>
                    <a:pt x="1937" y="187"/>
                  </a:lnTo>
                  <a:lnTo>
                    <a:pt x="1942" y="188"/>
                  </a:lnTo>
                  <a:lnTo>
                    <a:pt x="1948" y="190"/>
                  </a:lnTo>
                  <a:lnTo>
                    <a:pt x="1953" y="197"/>
                  </a:lnTo>
                  <a:lnTo>
                    <a:pt x="1958" y="203"/>
                  </a:lnTo>
                  <a:lnTo>
                    <a:pt x="1965" y="209"/>
                  </a:lnTo>
                  <a:lnTo>
                    <a:pt x="1971" y="214"/>
                  </a:lnTo>
                  <a:lnTo>
                    <a:pt x="1978" y="220"/>
                  </a:lnTo>
                  <a:lnTo>
                    <a:pt x="1985" y="225"/>
                  </a:lnTo>
                  <a:lnTo>
                    <a:pt x="1991" y="231"/>
                  </a:lnTo>
                  <a:lnTo>
                    <a:pt x="1997" y="238"/>
                  </a:lnTo>
                  <a:lnTo>
                    <a:pt x="2008" y="244"/>
                  </a:lnTo>
                  <a:lnTo>
                    <a:pt x="2017" y="252"/>
                  </a:lnTo>
                  <a:lnTo>
                    <a:pt x="2026" y="260"/>
                  </a:lnTo>
                  <a:lnTo>
                    <a:pt x="2033" y="270"/>
                  </a:lnTo>
                  <a:lnTo>
                    <a:pt x="2041" y="280"/>
                  </a:lnTo>
                  <a:lnTo>
                    <a:pt x="2048" y="290"/>
                  </a:lnTo>
                  <a:lnTo>
                    <a:pt x="2054" y="301"/>
                  </a:lnTo>
                  <a:lnTo>
                    <a:pt x="2061" y="312"/>
                  </a:lnTo>
                  <a:lnTo>
                    <a:pt x="2064" y="314"/>
                  </a:lnTo>
                  <a:lnTo>
                    <a:pt x="2068" y="318"/>
                  </a:lnTo>
                  <a:lnTo>
                    <a:pt x="2069" y="321"/>
                  </a:lnTo>
                  <a:lnTo>
                    <a:pt x="2070" y="326"/>
                  </a:lnTo>
                  <a:lnTo>
                    <a:pt x="2070" y="330"/>
                  </a:lnTo>
                  <a:lnTo>
                    <a:pt x="2071" y="334"/>
                  </a:lnTo>
                  <a:lnTo>
                    <a:pt x="2072" y="339"/>
                  </a:lnTo>
                  <a:lnTo>
                    <a:pt x="2075" y="343"/>
                  </a:lnTo>
                  <a:lnTo>
                    <a:pt x="2079" y="349"/>
                  </a:lnTo>
                  <a:lnTo>
                    <a:pt x="2082" y="356"/>
                  </a:lnTo>
                  <a:lnTo>
                    <a:pt x="2084" y="363"/>
                  </a:lnTo>
                  <a:lnTo>
                    <a:pt x="2086" y="370"/>
                  </a:lnTo>
                  <a:lnTo>
                    <a:pt x="2088" y="379"/>
                  </a:lnTo>
                  <a:lnTo>
                    <a:pt x="2091" y="386"/>
                  </a:lnTo>
                  <a:lnTo>
                    <a:pt x="2093" y="393"/>
                  </a:lnTo>
                  <a:lnTo>
                    <a:pt x="2096" y="400"/>
                  </a:lnTo>
                  <a:lnTo>
                    <a:pt x="2098" y="418"/>
                  </a:lnTo>
                  <a:lnTo>
                    <a:pt x="2101" y="437"/>
                  </a:lnTo>
                  <a:lnTo>
                    <a:pt x="2102" y="455"/>
                  </a:lnTo>
                  <a:lnTo>
                    <a:pt x="2103" y="474"/>
                  </a:lnTo>
                  <a:lnTo>
                    <a:pt x="2105" y="492"/>
                  </a:lnTo>
                  <a:lnTo>
                    <a:pt x="2106" y="510"/>
                  </a:lnTo>
                  <a:lnTo>
                    <a:pt x="2107" y="528"/>
                  </a:lnTo>
                  <a:lnTo>
                    <a:pt x="2108" y="544"/>
                  </a:lnTo>
                  <a:lnTo>
                    <a:pt x="2108" y="568"/>
                  </a:lnTo>
                  <a:lnTo>
                    <a:pt x="2109" y="593"/>
                  </a:lnTo>
                  <a:lnTo>
                    <a:pt x="2111" y="617"/>
                  </a:lnTo>
                  <a:lnTo>
                    <a:pt x="2112" y="642"/>
                  </a:lnTo>
                  <a:lnTo>
                    <a:pt x="2112" y="667"/>
                  </a:lnTo>
                  <a:lnTo>
                    <a:pt x="2112" y="692"/>
                  </a:lnTo>
                  <a:lnTo>
                    <a:pt x="2112" y="717"/>
                  </a:lnTo>
                  <a:lnTo>
                    <a:pt x="2111" y="743"/>
                  </a:lnTo>
                  <a:lnTo>
                    <a:pt x="2107" y="758"/>
                  </a:lnTo>
                  <a:lnTo>
                    <a:pt x="2108" y="805"/>
                  </a:lnTo>
                  <a:lnTo>
                    <a:pt x="2109" y="850"/>
                  </a:lnTo>
                  <a:lnTo>
                    <a:pt x="2108" y="894"/>
                  </a:lnTo>
                  <a:lnTo>
                    <a:pt x="2105" y="937"/>
                  </a:lnTo>
                  <a:lnTo>
                    <a:pt x="2103" y="981"/>
                  </a:lnTo>
                  <a:lnTo>
                    <a:pt x="2100" y="1024"/>
                  </a:lnTo>
                  <a:lnTo>
                    <a:pt x="2095" y="1069"/>
                  </a:lnTo>
                  <a:lnTo>
                    <a:pt x="2093" y="1115"/>
                  </a:lnTo>
                  <a:lnTo>
                    <a:pt x="2094" y="1124"/>
                  </a:lnTo>
                  <a:lnTo>
                    <a:pt x="2094" y="1134"/>
                  </a:lnTo>
                  <a:lnTo>
                    <a:pt x="2092" y="1142"/>
                  </a:lnTo>
                  <a:lnTo>
                    <a:pt x="2090" y="1152"/>
                  </a:lnTo>
                  <a:lnTo>
                    <a:pt x="2086" y="1160"/>
                  </a:lnTo>
                  <a:lnTo>
                    <a:pt x="2084" y="1170"/>
                  </a:lnTo>
                  <a:lnTo>
                    <a:pt x="2083" y="1178"/>
                  </a:lnTo>
                  <a:lnTo>
                    <a:pt x="2084" y="1188"/>
                  </a:lnTo>
                  <a:lnTo>
                    <a:pt x="2084" y="1198"/>
                  </a:lnTo>
                  <a:lnTo>
                    <a:pt x="2083" y="1209"/>
                  </a:lnTo>
                  <a:lnTo>
                    <a:pt x="2082" y="1220"/>
                  </a:lnTo>
                  <a:lnTo>
                    <a:pt x="2080" y="1231"/>
                  </a:lnTo>
                  <a:lnTo>
                    <a:pt x="2077" y="1240"/>
                  </a:lnTo>
                  <a:lnTo>
                    <a:pt x="2075" y="1251"/>
                  </a:lnTo>
                  <a:lnTo>
                    <a:pt x="2075" y="1260"/>
                  </a:lnTo>
                  <a:lnTo>
                    <a:pt x="2075" y="1271"/>
                  </a:lnTo>
                  <a:lnTo>
                    <a:pt x="2073" y="1271"/>
                  </a:lnTo>
                  <a:lnTo>
                    <a:pt x="2074" y="1277"/>
                  </a:lnTo>
                  <a:lnTo>
                    <a:pt x="2074" y="1282"/>
                  </a:lnTo>
                  <a:lnTo>
                    <a:pt x="2073" y="1288"/>
                  </a:lnTo>
                  <a:lnTo>
                    <a:pt x="2071" y="1294"/>
                  </a:lnTo>
                  <a:lnTo>
                    <a:pt x="2069" y="1300"/>
                  </a:lnTo>
                  <a:lnTo>
                    <a:pt x="2068" y="1306"/>
                  </a:lnTo>
                  <a:lnTo>
                    <a:pt x="2068" y="1312"/>
                  </a:lnTo>
                  <a:lnTo>
                    <a:pt x="2068" y="1318"/>
                  </a:lnTo>
                  <a:lnTo>
                    <a:pt x="2065" y="1322"/>
                  </a:lnTo>
                  <a:lnTo>
                    <a:pt x="2062" y="1327"/>
                  </a:lnTo>
                  <a:lnTo>
                    <a:pt x="2061" y="1332"/>
                  </a:lnTo>
                  <a:lnTo>
                    <a:pt x="2059" y="1337"/>
                  </a:lnTo>
                  <a:lnTo>
                    <a:pt x="2058" y="1346"/>
                  </a:lnTo>
                  <a:lnTo>
                    <a:pt x="2056" y="1357"/>
                  </a:lnTo>
                  <a:lnTo>
                    <a:pt x="2054" y="1368"/>
                  </a:lnTo>
                  <a:lnTo>
                    <a:pt x="2052" y="1377"/>
                  </a:lnTo>
                  <a:lnTo>
                    <a:pt x="2050" y="1382"/>
                  </a:lnTo>
                  <a:lnTo>
                    <a:pt x="2048" y="1387"/>
                  </a:lnTo>
                  <a:lnTo>
                    <a:pt x="2044" y="1390"/>
                  </a:lnTo>
                  <a:lnTo>
                    <a:pt x="2040" y="1395"/>
                  </a:lnTo>
                  <a:lnTo>
                    <a:pt x="2038" y="1400"/>
                  </a:lnTo>
                  <a:lnTo>
                    <a:pt x="2035" y="1406"/>
                  </a:lnTo>
                  <a:lnTo>
                    <a:pt x="2033" y="1411"/>
                  </a:lnTo>
                  <a:lnTo>
                    <a:pt x="2031" y="1417"/>
                  </a:lnTo>
                  <a:lnTo>
                    <a:pt x="2028" y="1421"/>
                  </a:lnTo>
                  <a:lnTo>
                    <a:pt x="2026" y="1426"/>
                  </a:lnTo>
                  <a:lnTo>
                    <a:pt x="2021" y="1430"/>
                  </a:lnTo>
                  <a:lnTo>
                    <a:pt x="2017" y="1431"/>
                  </a:lnTo>
                  <a:lnTo>
                    <a:pt x="2010" y="1445"/>
                  </a:lnTo>
                  <a:lnTo>
                    <a:pt x="2002" y="1458"/>
                  </a:lnTo>
                  <a:lnTo>
                    <a:pt x="1994" y="1470"/>
                  </a:lnTo>
                  <a:lnTo>
                    <a:pt x="1984" y="1481"/>
                  </a:lnTo>
                  <a:lnTo>
                    <a:pt x="1974" y="1491"/>
                  </a:lnTo>
                  <a:lnTo>
                    <a:pt x="1963" y="1499"/>
                  </a:lnTo>
                  <a:lnTo>
                    <a:pt x="1950" y="1507"/>
                  </a:lnTo>
                  <a:lnTo>
                    <a:pt x="1938" y="1515"/>
                  </a:lnTo>
                  <a:lnTo>
                    <a:pt x="1913" y="1526"/>
                  </a:lnTo>
                  <a:lnTo>
                    <a:pt x="1888" y="1536"/>
                  </a:lnTo>
                  <a:lnTo>
                    <a:pt x="1861" y="1546"/>
                  </a:lnTo>
                  <a:lnTo>
                    <a:pt x="1835" y="1554"/>
                  </a:lnTo>
                  <a:lnTo>
                    <a:pt x="1829" y="1551"/>
                  </a:lnTo>
                  <a:lnTo>
                    <a:pt x="1825" y="1551"/>
                  </a:lnTo>
                  <a:lnTo>
                    <a:pt x="1819" y="1551"/>
                  </a:lnTo>
                  <a:lnTo>
                    <a:pt x="1815" y="1553"/>
                  </a:lnTo>
                  <a:lnTo>
                    <a:pt x="1806" y="1556"/>
                  </a:lnTo>
                  <a:lnTo>
                    <a:pt x="1797" y="1562"/>
                  </a:lnTo>
                  <a:lnTo>
                    <a:pt x="1788" y="1568"/>
                  </a:lnTo>
                  <a:lnTo>
                    <a:pt x="1779" y="1574"/>
                  </a:lnTo>
                  <a:lnTo>
                    <a:pt x="1775" y="1577"/>
                  </a:lnTo>
                  <a:lnTo>
                    <a:pt x="1770" y="1578"/>
                  </a:lnTo>
                  <a:lnTo>
                    <a:pt x="1766" y="1579"/>
                  </a:lnTo>
                  <a:lnTo>
                    <a:pt x="1761" y="1580"/>
                  </a:lnTo>
                  <a:lnTo>
                    <a:pt x="1753" y="1583"/>
                  </a:lnTo>
                  <a:lnTo>
                    <a:pt x="1744" y="1585"/>
                  </a:lnTo>
                  <a:lnTo>
                    <a:pt x="1736" y="1586"/>
                  </a:lnTo>
                  <a:lnTo>
                    <a:pt x="1729" y="1586"/>
                  </a:lnTo>
                  <a:lnTo>
                    <a:pt x="1713" y="1586"/>
                  </a:lnTo>
                  <a:lnTo>
                    <a:pt x="1698" y="1585"/>
                  </a:lnTo>
                  <a:lnTo>
                    <a:pt x="1682" y="1585"/>
                  </a:lnTo>
                  <a:lnTo>
                    <a:pt x="1668" y="1586"/>
                  </a:lnTo>
                  <a:lnTo>
                    <a:pt x="1660" y="1588"/>
                  </a:lnTo>
                  <a:lnTo>
                    <a:pt x="1653" y="1591"/>
                  </a:lnTo>
                  <a:lnTo>
                    <a:pt x="1646" y="1596"/>
                  </a:lnTo>
                  <a:lnTo>
                    <a:pt x="1639" y="1602"/>
                  </a:lnTo>
                  <a:lnTo>
                    <a:pt x="1617" y="1606"/>
                  </a:lnTo>
                  <a:lnTo>
                    <a:pt x="1595" y="1611"/>
                  </a:lnTo>
                  <a:lnTo>
                    <a:pt x="1573" y="1617"/>
                  </a:lnTo>
                  <a:lnTo>
                    <a:pt x="1551" y="1622"/>
                  </a:lnTo>
                  <a:lnTo>
                    <a:pt x="1530" y="1628"/>
                  </a:lnTo>
                  <a:lnTo>
                    <a:pt x="1508" y="1634"/>
                  </a:lnTo>
                  <a:lnTo>
                    <a:pt x="1486" y="1640"/>
                  </a:lnTo>
                  <a:lnTo>
                    <a:pt x="1465" y="1645"/>
                  </a:lnTo>
                  <a:lnTo>
                    <a:pt x="1461" y="1643"/>
                  </a:lnTo>
                  <a:lnTo>
                    <a:pt x="1459" y="1643"/>
                  </a:lnTo>
                  <a:lnTo>
                    <a:pt x="1456" y="1643"/>
                  </a:lnTo>
                  <a:lnTo>
                    <a:pt x="1452" y="1643"/>
                  </a:lnTo>
                  <a:lnTo>
                    <a:pt x="1450" y="1645"/>
                  </a:lnTo>
                  <a:lnTo>
                    <a:pt x="1447" y="1646"/>
                  </a:lnTo>
                  <a:lnTo>
                    <a:pt x="1445" y="1648"/>
                  </a:lnTo>
                  <a:lnTo>
                    <a:pt x="1442" y="1651"/>
                  </a:lnTo>
                  <a:lnTo>
                    <a:pt x="1425" y="1656"/>
                  </a:lnTo>
                  <a:lnTo>
                    <a:pt x="1405" y="1661"/>
                  </a:lnTo>
                  <a:lnTo>
                    <a:pt x="1386" y="1665"/>
                  </a:lnTo>
                  <a:lnTo>
                    <a:pt x="1366" y="1668"/>
                  </a:lnTo>
                  <a:lnTo>
                    <a:pt x="1346" y="1672"/>
                  </a:lnTo>
                  <a:lnTo>
                    <a:pt x="1328" y="1677"/>
                  </a:lnTo>
                  <a:lnTo>
                    <a:pt x="1309" y="1680"/>
                  </a:lnTo>
                  <a:lnTo>
                    <a:pt x="1291" y="1686"/>
                  </a:lnTo>
                  <a:lnTo>
                    <a:pt x="1289" y="1688"/>
                  </a:lnTo>
                  <a:lnTo>
                    <a:pt x="1287" y="1686"/>
                  </a:lnTo>
                  <a:lnTo>
                    <a:pt x="1285" y="1686"/>
                  </a:lnTo>
                  <a:lnTo>
                    <a:pt x="1283" y="1686"/>
                  </a:lnTo>
                  <a:lnTo>
                    <a:pt x="1281" y="1686"/>
                  </a:lnTo>
                  <a:lnTo>
                    <a:pt x="1280" y="1688"/>
                  </a:lnTo>
                  <a:lnTo>
                    <a:pt x="1279" y="1689"/>
                  </a:lnTo>
                  <a:lnTo>
                    <a:pt x="1277" y="1691"/>
                  </a:lnTo>
                  <a:lnTo>
                    <a:pt x="1256" y="1692"/>
                  </a:lnTo>
                  <a:lnTo>
                    <a:pt x="1235" y="1697"/>
                  </a:lnTo>
                  <a:lnTo>
                    <a:pt x="1215" y="1702"/>
                  </a:lnTo>
                  <a:lnTo>
                    <a:pt x="1195" y="1709"/>
                  </a:lnTo>
                  <a:lnTo>
                    <a:pt x="1175" y="1715"/>
                  </a:lnTo>
                  <a:lnTo>
                    <a:pt x="1155" y="1722"/>
                  </a:lnTo>
                  <a:lnTo>
                    <a:pt x="1136" y="1727"/>
                  </a:lnTo>
                  <a:lnTo>
                    <a:pt x="1115" y="1730"/>
                  </a:lnTo>
                  <a:lnTo>
                    <a:pt x="1099" y="1734"/>
                  </a:lnTo>
                  <a:lnTo>
                    <a:pt x="1084" y="1738"/>
                  </a:lnTo>
                  <a:lnTo>
                    <a:pt x="1068" y="1742"/>
                  </a:lnTo>
                  <a:lnTo>
                    <a:pt x="1053" y="1746"/>
                  </a:lnTo>
                  <a:lnTo>
                    <a:pt x="1037" y="1750"/>
                  </a:lnTo>
                  <a:lnTo>
                    <a:pt x="1022" y="1753"/>
                  </a:lnTo>
                  <a:lnTo>
                    <a:pt x="1005" y="1757"/>
                  </a:lnTo>
                  <a:lnTo>
                    <a:pt x="990" y="1758"/>
                  </a:lnTo>
                  <a:lnTo>
                    <a:pt x="985" y="1759"/>
                  </a:lnTo>
                  <a:lnTo>
                    <a:pt x="981" y="1760"/>
                  </a:lnTo>
                  <a:lnTo>
                    <a:pt x="976" y="1763"/>
                  </a:lnTo>
                  <a:lnTo>
                    <a:pt x="973" y="1764"/>
                  </a:lnTo>
                  <a:lnTo>
                    <a:pt x="969" y="1765"/>
                  </a:lnTo>
                  <a:lnTo>
                    <a:pt x="964" y="1766"/>
                  </a:lnTo>
                  <a:lnTo>
                    <a:pt x="960" y="1766"/>
                  </a:lnTo>
                  <a:lnTo>
                    <a:pt x="956" y="1767"/>
                  </a:lnTo>
                  <a:lnTo>
                    <a:pt x="930" y="1772"/>
                  </a:lnTo>
                  <a:lnTo>
                    <a:pt x="905" y="1778"/>
                  </a:lnTo>
                  <a:lnTo>
                    <a:pt x="879" y="1784"/>
                  </a:lnTo>
                  <a:lnTo>
                    <a:pt x="854" y="1791"/>
                  </a:lnTo>
                  <a:lnTo>
                    <a:pt x="829" y="1798"/>
                  </a:lnTo>
                  <a:lnTo>
                    <a:pt x="803" y="1806"/>
                  </a:lnTo>
                  <a:lnTo>
                    <a:pt x="779" y="1810"/>
                  </a:lnTo>
                  <a:lnTo>
                    <a:pt x="753" y="1815"/>
                  </a:lnTo>
                  <a:lnTo>
                    <a:pt x="746" y="1820"/>
                  </a:lnTo>
                  <a:lnTo>
                    <a:pt x="737" y="1825"/>
                  </a:lnTo>
                  <a:lnTo>
                    <a:pt x="728" y="1827"/>
                  </a:lnTo>
                  <a:lnTo>
                    <a:pt x="718" y="1830"/>
                  </a:lnTo>
                  <a:lnTo>
                    <a:pt x="708" y="1832"/>
                  </a:lnTo>
                  <a:lnTo>
                    <a:pt x="698" y="1833"/>
                  </a:lnTo>
                  <a:lnTo>
                    <a:pt x="689" y="1835"/>
                  </a:lnTo>
                  <a:lnTo>
                    <a:pt x="681" y="1839"/>
                  </a:lnTo>
                  <a:lnTo>
                    <a:pt x="673" y="1839"/>
                  </a:lnTo>
                  <a:lnTo>
                    <a:pt x="665" y="1839"/>
                  </a:lnTo>
                  <a:lnTo>
                    <a:pt x="657" y="1840"/>
                  </a:lnTo>
                  <a:lnTo>
                    <a:pt x="651" y="1840"/>
                  </a:lnTo>
                  <a:lnTo>
                    <a:pt x="643" y="1839"/>
                  </a:lnTo>
                  <a:lnTo>
                    <a:pt x="636" y="1838"/>
                  </a:lnTo>
                  <a:lnTo>
                    <a:pt x="630" y="1834"/>
                  </a:lnTo>
                  <a:lnTo>
                    <a:pt x="624" y="1830"/>
                  </a:lnTo>
                  <a:lnTo>
                    <a:pt x="623" y="1831"/>
                  </a:lnTo>
                  <a:lnTo>
                    <a:pt x="621" y="1832"/>
                  </a:lnTo>
                  <a:lnTo>
                    <a:pt x="620" y="1832"/>
                  </a:lnTo>
                  <a:lnTo>
                    <a:pt x="619" y="1833"/>
                  </a:lnTo>
                  <a:lnTo>
                    <a:pt x="618" y="1834"/>
                  </a:lnTo>
                  <a:lnTo>
                    <a:pt x="615" y="1835"/>
                  </a:lnTo>
                  <a:lnTo>
                    <a:pt x="614" y="1837"/>
                  </a:lnTo>
                  <a:lnTo>
                    <a:pt x="613" y="1838"/>
                  </a:lnTo>
                  <a:lnTo>
                    <a:pt x="613" y="1841"/>
                  </a:lnTo>
                  <a:lnTo>
                    <a:pt x="611" y="1841"/>
                  </a:lnTo>
                  <a:lnTo>
                    <a:pt x="609" y="1843"/>
                  </a:lnTo>
                  <a:lnTo>
                    <a:pt x="605" y="1844"/>
                  </a:lnTo>
                  <a:lnTo>
                    <a:pt x="603" y="1845"/>
                  </a:lnTo>
                  <a:lnTo>
                    <a:pt x="600" y="1846"/>
                  </a:lnTo>
                  <a:lnTo>
                    <a:pt x="598" y="1849"/>
                  </a:lnTo>
                  <a:lnTo>
                    <a:pt x="594" y="1851"/>
                  </a:lnTo>
                  <a:lnTo>
                    <a:pt x="592" y="1853"/>
                  </a:lnTo>
                  <a:lnTo>
                    <a:pt x="573" y="1856"/>
                  </a:lnTo>
                  <a:lnTo>
                    <a:pt x="555" y="1859"/>
                  </a:lnTo>
                  <a:lnTo>
                    <a:pt x="536" y="1864"/>
                  </a:lnTo>
                  <a:lnTo>
                    <a:pt x="517" y="1869"/>
                  </a:lnTo>
                  <a:lnTo>
                    <a:pt x="497" y="1872"/>
                  </a:lnTo>
                  <a:lnTo>
                    <a:pt x="478" y="1876"/>
                  </a:lnTo>
                  <a:lnTo>
                    <a:pt x="460" y="1878"/>
                  </a:lnTo>
                  <a:lnTo>
                    <a:pt x="441" y="1878"/>
                  </a:lnTo>
                  <a:lnTo>
                    <a:pt x="425" y="1876"/>
                  </a:lnTo>
                  <a:lnTo>
                    <a:pt x="411" y="1872"/>
                  </a:lnTo>
                  <a:lnTo>
                    <a:pt x="398" y="1869"/>
                  </a:lnTo>
                  <a:lnTo>
                    <a:pt x="383" y="1863"/>
                  </a:lnTo>
                  <a:lnTo>
                    <a:pt x="370" y="1857"/>
                  </a:lnTo>
                  <a:lnTo>
                    <a:pt x="357" y="1850"/>
                  </a:lnTo>
                  <a:lnTo>
                    <a:pt x="345" y="1841"/>
                  </a:lnTo>
                  <a:lnTo>
                    <a:pt x="333" y="1832"/>
                  </a:lnTo>
                  <a:lnTo>
                    <a:pt x="328" y="1839"/>
                  </a:lnTo>
                  <a:lnTo>
                    <a:pt x="324" y="1844"/>
                  </a:lnTo>
                  <a:lnTo>
                    <a:pt x="318" y="1849"/>
                  </a:lnTo>
                  <a:lnTo>
                    <a:pt x="312" y="1851"/>
                  </a:lnTo>
                  <a:lnTo>
                    <a:pt x="305" y="1853"/>
                  </a:lnTo>
                  <a:lnTo>
                    <a:pt x="298" y="1855"/>
                  </a:lnTo>
                  <a:lnTo>
                    <a:pt x="292" y="1856"/>
                  </a:lnTo>
                  <a:lnTo>
                    <a:pt x="285" y="1857"/>
                  </a:lnTo>
                  <a:lnTo>
                    <a:pt x="275" y="1855"/>
                  </a:lnTo>
                  <a:lnTo>
                    <a:pt x="265" y="1851"/>
                  </a:lnTo>
                  <a:lnTo>
                    <a:pt x="255" y="1847"/>
                  </a:lnTo>
                  <a:lnTo>
                    <a:pt x="245" y="1843"/>
                  </a:lnTo>
                  <a:lnTo>
                    <a:pt x="237" y="1838"/>
                  </a:lnTo>
                  <a:lnTo>
                    <a:pt x="229" y="1832"/>
                  </a:lnTo>
                  <a:lnTo>
                    <a:pt x="220" y="1825"/>
                  </a:lnTo>
                  <a:lnTo>
                    <a:pt x="212" y="1816"/>
                  </a:lnTo>
                  <a:lnTo>
                    <a:pt x="209" y="1807"/>
                  </a:lnTo>
                  <a:lnTo>
                    <a:pt x="206" y="1796"/>
                  </a:lnTo>
                  <a:lnTo>
                    <a:pt x="203" y="1784"/>
                  </a:lnTo>
                  <a:lnTo>
                    <a:pt x="201" y="1773"/>
                  </a:lnTo>
                  <a:lnTo>
                    <a:pt x="200" y="1761"/>
                  </a:lnTo>
                  <a:lnTo>
                    <a:pt x="200" y="1750"/>
                  </a:lnTo>
                  <a:lnTo>
                    <a:pt x="201" y="1739"/>
                  </a:lnTo>
                  <a:lnTo>
                    <a:pt x="203" y="1727"/>
                  </a:lnTo>
                  <a:lnTo>
                    <a:pt x="199" y="1725"/>
                  </a:lnTo>
                  <a:lnTo>
                    <a:pt x="195" y="1722"/>
                  </a:lnTo>
                  <a:lnTo>
                    <a:pt x="190" y="1717"/>
                  </a:lnTo>
                  <a:lnTo>
                    <a:pt x="186" y="1713"/>
                  </a:lnTo>
                  <a:lnTo>
                    <a:pt x="176" y="1703"/>
                  </a:lnTo>
                  <a:lnTo>
                    <a:pt x="167" y="1692"/>
                  </a:lnTo>
                  <a:lnTo>
                    <a:pt x="163" y="1689"/>
                  </a:lnTo>
                  <a:lnTo>
                    <a:pt x="158" y="1685"/>
                  </a:lnTo>
                  <a:lnTo>
                    <a:pt x="154" y="1683"/>
                  </a:lnTo>
                  <a:lnTo>
                    <a:pt x="149" y="1683"/>
                  </a:lnTo>
                  <a:lnTo>
                    <a:pt x="145" y="1684"/>
                  </a:lnTo>
                  <a:lnTo>
                    <a:pt x="141" y="1686"/>
                  </a:lnTo>
                  <a:lnTo>
                    <a:pt x="136" y="1692"/>
                  </a:lnTo>
                  <a:lnTo>
                    <a:pt x="132" y="1701"/>
                  </a:lnTo>
                  <a:lnTo>
                    <a:pt x="125" y="1704"/>
                  </a:lnTo>
                  <a:lnTo>
                    <a:pt x="118" y="1707"/>
                  </a:lnTo>
                  <a:lnTo>
                    <a:pt x="112" y="1708"/>
                  </a:lnTo>
                  <a:lnTo>
                    <a:pt x="105" y="1709"/>
                  </a:lnTo>
                  <a:lnTo>
                    <a:pt x="99" y="1708"/>
                  </a:lnTo>
                  <a:lnTo>
                    <a:pt x="92" y="1708"/>
                  </a:lnTo>
                  <a:lnTo>
                    <a:pt x="84" y="1707"/>
                  </a:lnTo>
                  <a:lnTo>
                    <a:pt x="77" y="1705"/>
                  </a:lnTo>
                  <a:lnTo>
                    <a:pt x="67" y="1701"/>
                  </a:lnTo>
                  <a:lnTo>
                    <a:pt x="57" y="1695"/>
                  </a:lnTo>
                  <a:lnTo>
                    <a:pt x="47" y="1688"/>
                  </a:lnTo>
                  <a:lnTo>
                    <a:pt x="38" y="1679"/>
                  </a:lnTo>
                  <a:lnTo>
                    <a:pt x="30" y="1671"/>
                  </a:lnTo>
                  <a:lnTo>
                    <a:pt x="25" y="1660"/>
                  </a:lnTo>
                  <a:lnTo>
                    <a:pt x="22" y="1654"/>
                  </a:lnTo>
                  <a:lnTo>
                    <a:pt x="20" y="1648"/>
                  </a:lnTo>
                  <a:lnTo>
                    <a:pt x="19" y="1642"/>
                  </a:lnTo>
                  <a:lnTo>
                    <a:pt x="19" y="1635"/>
                  </a:lnTo>
                  <a:lnTo>
                    <a:pt x="19" y="1628"/>
                  </a:lnTo>
                  <a:lnTo>
                    <a:pt x="19" y="1621"/>
                  </a:lnTo>
                  <a:lnTo>
                    <a:pt x="18" y="1614"/>
                  </a:lnTo>
                  <a:lnTo>
                    <a:pt x="18" y="1606"/>
                  </a:lnTo>
                  <a:lnTo>
                    <a:pt x="18" y="1599"/>
                  </a:lnTo>
                  <a:lnTo>
                    <a:pt x="19" y="1592"/>
                  </a:lnTo>
                  <a:lnTo>
                    <a:pt x="21" y="1585"/>
                  </a:lnTo>
                  <a:lnTo>
                    <a:pt x="24" y="1579"/>
                  </a:lnTo>
                  <a:lnTo>
                    <a:pt x="21" y="1573"/>
                  </a:lnTo>
                  <a:lnTo>
                    <a:pt x="18" y="1568"/>
                  </a:lnTo>
                  <a:lnTo>
                    <a:pt x="15" y="1563"/>
                  </a:lnTo>
                  <a:lnTo>
                    <a:pt x="10" y="1560"/>
                  </a:lnTo>
                  <a:lnTo>
                    <a:pt x="7" y="1555"/>
                  </a:lnTo>
                  <a:lnTo>
                    <a:pt x="5" y="1550"/>
                  </a:lnTo>
                  <a:lnTo>
                    <a:pt x="3" y="1544"/>
                  </a:lnTo>
                  <a:lnTo>
                    <a:pt x="3" y="1538"/>
                  </a:lnTo>
                  <a:lnTo>
                    <a:pt x="1" y="1532"/>
                  </a:lnTo>
                  <a:lnTo>
                    <a:pt x="3" y="1525"/>
                  </a:lnTo>
                  <a:lnTo>
                    <a:pt x="4" y="1519"/>
                  </a:lnTo>
                  <a:lnTo>
                    <a:pt x="5" y="1512"/>
                  </a:lnTo>
                  <a:lnTo>
                    <a:pt x="6" y="1506"/>
                  </a:lnTo>
                  <a:lnTo>
                    <a:pt x="6" y="1499"/>
                  </a:lnTo>
                  <a:lnTo>
                    <a:pt x="5" y="1493"/>
                  </a:lnTo>
                  <a:lnTo>
                    <a:pt x="0" y="1487"/>
                  </a:lnTo>
                  <a:lnTo>
                    <a:pt x="3" y="1464"/>
                  </a:lnTo>
                  <a:lnTo>
                    <a:pt x="4" y="1442"/>
                  </a:lnTo>
                  <a:lnTo>
                    <a:pt x="4" y="1419"/>
                  </a:lnTo>
                  <a:lnTo>
                    <a:pt x="5" y="1396"/>
                  </a:lnTo>
                  <a:lnTo>
                    <a:pt x="6" y="1374"/>
                  </a:lnTo>
                  <a:lnTo>
                    <a:pt x="7" y="1351"/>
                  </a:lnTo>
                  <a:lnTo>
                    <a:pt x="8" y="1330"/>
                  </a:lnTo>
                  <a:lnTo>
                    <a:pt x="10" y="1308"/>
                  </a:lnTo>
                  <a:lnTo>
                    <a:pt x="8" y="1296"/>
                  </a:lnTo>
                  <a:lnTo>
                    <a:pt x="7" y="1284"/>
                  </a:lnTo>
                  <a:lnTo>
                    <a:pt x="6" y="1271"/>
                  </a:lnTo>
                  <a:lnTo>
                    <a:pt x="5" y="1259"/>
                  </a:lnTo>
                  <a:lnTo>
                    <a:pt x="5" y="1246"/>
                  </a:lnTo>
                  <a:lnTo>
                    <a:pt x="5" y="1234"/>
                  </a:lnTo>
                  <a:lnTo>
                    <a:pt x="6" y="1221"/>
                  </a:lnTo>
                  <a:lnTo>
                    <a:pt x="8" y="1210"/>
                  </a:lnTo>
                  <a:lnTo>
                    <a:pt x="7" y="1165"/>
                  </a:lnTo>
                  <a:lnTo>
                    <a:pt x="8" y="1120"/>
                  </a:lnTo>
                  <a:lnTo>
                    <a:pt x="10" y="1074"/>
                  </a:lnTo>
                  <a:lnTo>
                    <a:pt x="14" y="1029"/>
                  </a:lnTo>
                  <a:lnTo>
                    <a:pt x="16" y="982"/>
                  </a:lnTo>
                  <a:lnTo>
                    <a:pt x="18" y="937"/>
                  </a:lnTo>
                  <a:lnTo>
                    <a:pt x="19" y="893"/>
                  </a:lnTo>
                  <a:lnTo>
                    <a:pt x="19" y="848"/>
                  </a:lnTo>
                  <a:lnTo>
                    <a:pt x="21" y="822"/>
                  </a:lnTo>
                  <a:lnTo>
                    <a:pt x="22" y="796"/>
                  </a:lnTo>
                  <a:lnTo>
                    <a:pt x="25" y="771"/>
                  </a:lnTo>
                  <a:lnTo>
                    <a:pt x="25" y="745"/>
                  </a:lnTo>
                  <a:lnTo>
                    <a:pt x="26" y="720"/>
                  </a:lnTo>
                  <a:lnTo>
                    <a:pt x="26" y="694"/>
                  </a:lnTo>
                  <a:lnTo>
                    <a:pt x="26" y="667"/>
                  </a:lnTo>
                  <a:lnTo>
                    <a:pt x="26" y="640"/>
                  </a:lnTo>
                  <a:lnTo>
                    <a:pt x="28" y="618"/>
                  </a:lnTo>
                  <a:lnTo>
                    <a:pt x="30" y="597"/>
                  </a:lnTo>
                  <a:lnTo>
                    <a:pt x="33" y="575"/>
                  </a:lnTo>
                  <a:lnTo>
                    <a:pt x="38" y="555"/>
                  </a:lnTo>
                  <a:lnTo>
                    <a:pt x="44" y="535"/>
                  </a:lnTo>
                  <a:lnTo>
                    <a:pt x="51" y="516"/>
                  </a:lnTo>
                  <a:lnTo>
                    <a:pt x="56" y="506"/>
                  </a:lnTo>
                  <a:lnTo>
                    <a:pt x="61" y="497"/>
                  </a:lnTo>
                  <a:lnTo>
                    <a:pt x="67" y="488"/>
                  </a:lnTo>
                  <a:lnTo>
                    <a:pt x="73" y="480"/>
                  </a:lnTo>
                  <a:lnTo>
                    <a:pt x="83" y="465"/>
                  </a:lnTo>
                  <a:lnTo>
                    <a:pt x="95" y="448"/>
                  </a:lnTo>
                  <a:lnTo>
                    <a:pt x="107" y="434"/>
                  </a:lnTo>
                  <a:lnTo>
                    <a:pt x="121" y="418"/>
                  </a:lnTo>
                  <a:lnTo>
                    <a:pt x="135" y="405"/>
                  </a:lnTo>
                  <a:lnTo>
                    <a:pt x="149" y="393"/>
                  </a:lnTo>
                  <a:lnTo>
                    <a:pt x="165" y="382"/>
                  </a:lnTo>
                  <a:lnTo>
                    <a:pt x="181" y="373"/>
                  </a:lnTo>
                  <a:lnTo>
                    <a:pt x="194" y="364"/>
                  </a:lnTo>
                  <a:lnTo>
                    <a:pt x="207" y="357"/>
                  </a:lnTo>
                  <a:lnTo>
                    <a:pt x="220" y="350"/>
                  </a:lnTo>
                  <a:lnTo>
                    <a:pt x="233" y="344"/>
                  </a:lnTo>
                  <a:lnTo>
                    <a:pt x="248" y="338"/>
                  </a:lnTo>
                  <a:lnTo>
                    <a:pt x="261" y="332"/>
                  </a:lnTo>
                  <a:lnTo>
                    <a:pt x="275" y="326"/>
                  </a:lnTo>
                  <a:lnTo>
                    <a:pt x="289" y="320"/>
                  </a:lnTo>
                  <a:lnTo>
                    <a:pt x="292" y="311"/>
                  </a:lnTo>
                  <a:lnTo>
                    <a:pt x="296" y="303"/>
                  </a:lnTo>
                  <a:lnTo>
                    <a:pt x="302" y="297"/>
                  </a:lnTo>
                  <a:lnTo>
                    <a:pt x="308" y="293"/>
                  </a:lnTo>
                  <a:lnTo>
                    <a:pt x="316" y="289"/>
                  </a:lnTo>
                  <a:lnTo>
                    <a:pt x="325" y="284"/>
                  </a:lnTo>
                  <a:lnTo>
                    <a:pt x="333" y="282"/>
                  </a:lnTo>
                  <a:lnTo>
                    <a:pt x="339" y="278"/>
                  </a:lnTo>
                  <a:lnTo>
                    <a:pt x="346" y="277"/>
                  </a:lnTo>
                  <a:lnTo>
                    <a:pt x="353" y="278"/>
                  </a:lnTo>
                  <a:lnTo>
                    <a:pt x="359" y="280"/>
                  </a:lnTo>
                  <a:lnTo>
                    <a:pt x="365" y="281"/>
                  </a:lnTo>
                  <a:lnTo>
                    <a:pt x="370" y="281"/>
                  </a:lnTo>
                  <a:lnTo>
                    <a:pt x="376" y="278"/>
                  </a:lnTo>
                  <a:lnTo>
                    <a:pt x="378" y="276"/>
                  </a:lnTo>
                  <a:lnTo>
                    <a:pt x="379" y="274"/>
                  </a:lnTo>
                  <a:lnTo>
                    <a:pt x="381" y="270"/>
                  </a:lnTo>
                  <a:lnTo>
                    <a:pt x="382" y="266"/>
                  </a:lnTo>
                  <a:lnTo>
                    <a:pt x="391" y="260"/>
                  </a:lnTo>
                  <a:lnTo>
                    <a:pt x="400" y="256"/>
                  </a:lnTo>
                  <a:lnTo>
                    <a:pt x="409" y="251"/>
                  </a:lnTo>
                  <a:lnTo>
                    <a:pt x="418" y="246"/>
                  </a:lnTo>
                  <a:lnTo>
                    <a:pt x="428" y="243"/>
                  </a:lnTo>
                  <a:lnTo>
                    <a:pt x="438" y="239"/>
                  </a:lnTo>
                  <a:lnTo>
                    <a:pt x="448" y="238"/>
                  </a:lnTo>
                  <a:lnTo>
                    <a:pt x="457" y="235"/>
                  </a:lnTo>
                  <a:lnTo>
                    <a:pt x="465" y="234"/>
                  </a:lnTo>
                  <a:lnTo>
                    <a:pt x="474" y="235"/>
                  </a:lnTo>
                  <a:lnTo>
                    <a:pt x="483" y="237"/>
                  </a:lnTo>
                  <a:lnTo>
                    <a:pt x="492" y="238"/>
                  </a:lnTo>
                  <a:lnTo>
                    <a:pt x="501" y="238"/>
                  </a:lnTo>
                  <a:lnTo>
                    <a:pt x="509" y="237"/>
                  </a:lnTo>
                  <a:lnTo>
                    <a:pt x="514" y="235"/>
                  </a:lnTo>
                  <a:lnTo>
                    <a:pt x="518" y="234"/>
                  </a:lnTo>
                  <a:lnTo>
                    <a:pt x="522" y="232"/>
                  </a:lnTo>
                  <a:lnTo>
                    <a:pt x="525" y="228"/>
                  </a:lnTo>
                  <a:lnTo>
                    <a:pt x="547" y="229"/>
                  </a:lnTo>
                  <a:lnTo>
                    <a:pt x="567" y="229"/>
                  </a:lnTo>
                  <a:lnTo>
                    <a:pt x="588" y="227"/>
                  </a:lnTo>
                  <a:lnTo>
                    <a:pt x="608" y="225"/>
                  </a:lnTo>
                  <a:lnTo>
                    <a:pt x="628" y="220"/>
                  </a:lnTo>
                  <a:lnTo>
                    <a:pt x="647" y="215"/>
                  </a:lnTo>
                  <a:lnTo>
                    <a:pt x="667" y="210"/>
                  </a:lnTo>
                  <a:lnTo>
                    <a:pt x="687" y="206"/>
                  </a:lnTo>
                  <a:lnTo>
                    <a:pt x="703" y="198"/>
                  </a:lnTo>
                  <a:lnTo>
                    <a:pt x="718" y="195"/>
                  </a:lnTo>
                  <a:lnTo>
                    <a:pt x="735" y="191"/>
                  </a:lnTo>
                  <a:lnTo>
                    <a:pt x="750" y="188"/>
                  </a:lnTo>
                  <a:lnTo>
                    <a:pt x="766" y="185"/>
                  </a:lnTo>
                  <a:lnTo>
                    <a:pt x="781" y="182"/>
                  </a:lnTo>
                  <a:lnTo>
                    <a:pt x="798" y="178"/>
                  </a:lnTo>
                  <a:lnTo>
                    <a:pt x="813" y="172"/>
                  </a:lnTo>
                  <a:lnTo>
                    <a:pt x="816" y="164"/>
                  </a:lnTo>
                  <a:lnTo>
                    <a:pt x="817" y="154"/>
                  </a:lnTo>
                  <a:lnTo>
                    <a:pt x="819" y="145"/>
                  </a:lnTo>
                  <a:lnTo>
                    <a:pt x="819" y="135"/>
                  </a:lnTo>
                  <a:lnTo>
                    <a:pt x="820" y="126"/>
                  </a:lnTo>
                  <a:lnTo>
                    <a:pt x="821" y="116"/>
                  </a:lnTo>
                  <a:lnTo>
                    <a:pt x="824" y="107"/>
                  </a:lnTo>
                  <a:lnTo>
                    <a:pt x="829" y="98"/>
                  </a:lnTo>
                  <a:lnTo>
                    <a:pt x="830" y="90"/>
                  </a:lnTo>
                  <a:lnTo>
                    <a:pt x="832" y="83"/>
                  </a:lnTo>
                  <a:lnTo>
                    <a:pt x="835" y="76"/>
                  </a:lnTo>
                  <a:lnTo>
                    <a:pt x="838" y="70"/>
                  </a:lnTo>
                  <a:lnTo>
                    <a:pt x="843" y="65"/>
                  </a:lnTo>
                  <a:lnTo>
                    <a:pt x="848" y="61"/>
                  </a:lnTo>
                  <a:lnTo>
                    <a:pt x="854" y="58"/>
                  </a:lnTo>
                  <a:lnTo>
                    <a:pt x="861" y="54"/>
                  </a:lnTo>
                  <a:lnTo>
                    <a:pt x="874" y="49"/>
                  </a:lnTo>
                  <a:lnTo>
                    <a:pt x="888" y="45"/>
                  </a:lnTo>
                  <a:lnTo>
                    <a:pt x="901" y="40"/>
                  </a:lnTo>
                  <a:lnTo>
                    <a:pt x="914" y="34"/>
                  </a:lnTo>
                  <a:lnTo>
                    <a:pt x="932" y="27"/>
                  </a:lnTo>
                  <a:lnTo>
                    <a:pt x="953" y="23"/>
                  </a:lnTo>
                  <a:lnTo>
                    <a:pt x="974" y="19"/>
                  </a:lnTo>
                  <a:lnTo>
                    <a:pt x="996" y="17"/>
                  </a:lnTo>
                  <a:lnTo>
                    <a:pt x="1017" y="15"/>
                  </a:lnTo>
                  <a:lnTo>
                    <a:pt x="1039" y="14"/>
                  </a:lnTo>
                  <a:lnTo>
                    <a:pt x="1060" y="11"/>
                  </a:lnTo>
                  <a:lnTo>
                    <a:pt x="1079" y="8"/>
                  </a:lnTo>
                  <a:lnTo>
                    <a:pt x="1089" y="8"/>
                  </a:lnTo>
                  <a:lnTo>
                    <a:pt x="1099" y="8"/>
                  </a:lnTo>
                  <a:lnTo>
                    <a:pt x="1109" y="6"/>
                  </a:lnTo>
                  <a:lnTo>
                    <a:pt x="1118" y="5"/>
                  </a:lnTo>
                  <a:lnTo>
                    <a:pt x="1128" y="4"/>
                  </a:lnTo>
                  <a:lnTo>
                    <a:pt x="1138" y="3"/>
                  </a:lnTo>
                  <a:lnTo>
                    <a:pt x="1148" y="2"/>
                  </a:lnTo>
                  <a:lnTo>
                    <a:pt x="1158" y="3"/>
                  </a:lnTo>
                  <a:lnTo>
                    <a:pt x="1159" y="2"/>
                  </a:lnTo>
                  <a:lnTo>
                    <a:pt x="1161" y="0"/>
                  </a:lnTo>
                  <a:lnTo>
                    <a:pt x="1163" y="0"/>
                  </a:lnTo>
                  <a:lnTo>
                    <a:pt x="1165" y="2"/>
                  </a:lnTo>
                  <a:lnTo>
                    <a:pt x="1168" y="2"/>
                  </a:lnTo>
                  <a:lnTo>
                    <a:pt x="1170" y="3"/>
                  </a:lnTo>
                  <a:lnTo>
                    <a:pt x="1173" y="3"/>
                  </a:lnTo>
                  <a:lnTo>
                    <a:pt x="1175" y="3"/>
                  </a:lnTo>
                  <a:lnTo>
                    <a:pt x="1182" y="3"/>
                  </a:lnTo>
                  <a:lnTo>
                    <a:pt x="1191" y="3"/>
                  </a:lnTo>
                  <a:lnTo>
                    <a:pt x="1198" y="3"/>
                  </a:lnTo>
                  <a:lnTo>
                    <a:pt x="1207" y="3"/>
                  </a:lnTo>
                  <a:lnTo>
                    <a:pt x="1215" y="3"/>
                  </a:lnTo>
                  <a:lnTo>
                    <a:pt x="1224" y="4"/>
                  </a:lnTo>
                  <a:lnTo>
                    <a:pt x="1232" y="4"/>
                  </a:lnTo>
                  <a:lnTo>
                    <a:pt x="1238" y="5"/>
                  </a:lnTo>
                  <a:close/>
                  <a:moveTo>
                    <a:pt x="1214" y="98"/>
                  </a:moveTo>
                  <a:lnTo>
                    <a:pt x="1216" y="99"/>
                  </a:lnTo>
                  <a:lnTo>
                    <a:pt x="1217" y="99"/>
                  </a:lnTo>
                  <a:lnTo>
                    <a:pt x="1217" y="101"/>
                  </a:lnTo>
                  <a:lnTo>
                    <a:pt x="1216" y="102"/>
                  </a:lnTo>
                  <a:lnTo>
                    <a:pt x="1212" y="103"/>
                  </a:lnTo>
                  <a:lnTo>
                    <a:pt x="1205" y="104"/>
                  </a:lnTo>
                  <a:lnTo>
                    <a:pt x="1197" y="105"/>
                  </a:lnTo>
                  <a:lnTo>
                    <a:pt x="1189" y="105"/>
                  </a:lnTo>
                  <a:lnTo>
                    <a:pt x="1181" y="107"/>
                  </a:lnTo>
                  <a:lnTo>
                    <a:pt x="1175" y="108"/>
                  </a:lnTo>
                  <a:lnTo>
                    <a:pt x="1163" y="110"/>
                  </a:lnTo>
                  <a:lnTo>
                    <a:pt x="1151" y="113"/>
                  </a:lnTo>
                  <a:lnTo>
                    <a:pt x="1139" y="115"/>
                  </a:lnTo>
                  <a:lnTo>
                    <a:pt x="1126" y="116"/>
                  </a:lnTo>
                  <a:lnTo>
                    <a:pt x="1113" y="119"/>
                  </a:lnTo>
                  <a:lnTo>
                    <a:pt x="1100" y="121"/>
                  </a:lnTo>
                  <a:lnTo>
                    <a:pt x="1088" y="122"/>
                  </a:lnTo>
                  <a:lnTo>
                    <a:pt x="1076" y="126"/>
                  </a:lnTo>
                  <a:lnTo>
                    <a:pt x="1069" y="127"/>
                  </a:lnTo>
                  <a:lnTo>
                    <a:pt x="1063" y="127"/>
                  </a:lnTo>
                  <a:lnTo>
                    <a:pt x="1056" y="128"/>
                  </a:lnTo>
                  <a:lnTo>
                    <a:pt x="1049" y="128"/>
                  </a:lnTo>
                  <a:lnTo>
                    <a:pt x="1043" y="128"/>
                  </a:lnTo>
                  <a:lnTo>
                    <a:pt x="1036" y="129"/>
                  </a:lnTo>
                  <a:lnTo>
                    <a:pt x="1029" y="129"/>
                  </a:lnTo>
                  <a:lnTo>
                    <a:pt x="1023" y="132"/>
                  </a:lnTo>
                  <a:lnTo>
                    <a:pt x="1006" y="134"/>
                  </a:lnTo>
                  <a:lnTo>
                    <a:pt x="991" y="136"/>
                  </a:lnTo>
                  <a:lnTo>
                    <a:pt x="974" y="139"/>
                  </a:lnTo>
                  <a:lnTo>
                    <a:pt x="959" y="141"/>
                  </a:lnTo>
                  <a:lnTo>
                    <a:pt x="943" y="144"/>
                  </a:lnTo>
                  <a:lnTo>
                    <a:pt x="928" y="146"/>
                  </a:lnTo>
                  <a:lnTo>
                    <a:pt x="911" y="150"/>
                  </a:lnTo>
                  <a:lnTo>
                    <a:pt x="896" y="154"/>
                  </a:lnTo>
                  <a:lnTo>
                    <a:pt x="897" y="148"/>
                  </a:lnTo>
                  <a:lnTo>
                    <a:pt x="898" y="144"/>
                  </a:lnTo>
                  <a:lnTo>
                    <a:pt x="900" y="139"/>
                  </a:lnTo>
                  <a:lnTo>
                    <a:pt x="903" y="134"/>
                  </a:lnTo>
                  <a:lnTo>
                    <a:pt x="910" y="128"/>
                  </a:lnTo>
                  <a:lnTo>
                    <a:pt x="919" y="123"/>
                  </a:lnTo>
                  <a:lnTo>
                    <a:pt x="929" y="119"/>
                  </a:lnTo>
                  <a:lnTo>
                    <a:pt x="940" y="116"/>
                  </a:lnTo>
                  <a:lnTo>
                    <a:pt x="950" y="113"/>
                  </a:lnTo>
                  <a:lnTo>
                    <a:pt x="960" y="110"/>
                  </a:lnTo>
                  <a:lnTo>
                    <a:pt x="964" y="108"/>
                  </a:lnTo>
                  <a:lnTo>
                    <a:pt x="970" y="107"/>
                  </a:lnTo>
                  <a:lnTo>
                    <a:pt x="975" y="105"/>
                  </a:lnTo>
                  <a:lnTo>
                    <a:pt x="981" y="104"/>
                  </a:lnTo>
                  <a:lnTo>
                    <a:pt x="986" y="103"/>
                  </a:lnTo>
                  <a:lnTo>
                    <a:pt x="992" y="102"/>
                  </a:lnTo>
                  <a:lnTo>
                    <a:pt x="997" y="102"/>
                  </a:lnTo>
                  <a:lnTo>
                    <a:pt x="1003" y="102"/>
                  </a:lnTo>
                  <a:lnTo>
                    <a:pt x="1016" y="98"/>
                  </a:lnTo>
                  <a:lnTo>
                    <a:pt x="1031" y="95"/>
                  </a:lnTo>
                  <a:lnTo>
                    <a:pt x="1044" y="92"/>
                  </a:lnTo>
                  <a:lnTo>
                    <a:pt x="1058" y="90"/>
                  </a:lnTo>
                  <a:lnTo>
                    <a:pt x="1073" y="87"/>
                  </a:lnTo>
                  <a:lnTo>
                    <a:pt x="1087" y="86"/>
                  </a:lnTo>
                  <a:lnTo>
                    <a:pt x="1101" y="84"/>
                  </a:lnTo>
                  <a:lnTo>
                    <a:pt x="1115" y="82"/>
                  </a:lnTo>
                  <a:lnTo>
                    <a:pt x="1127" y="84"/>
                  </a:lnTo>
                  <a:lnTo>
                    <a:pt x="1140" y="85"/>
                  </a:lnTo>
                  <a:lnTo>
                    <a:pt x="1152" y="85"/>
                  </a:lnTo>
                  <a:lnTo>
                    <a:pt x="1164" y="84"/>
                  </a:lnTo>
                  <a:lnTo>
                    <a:pt x="1176" y="85"/>
                  </a:lnTo>
                  <a:lnTo>
                    <a:pt x="1189" y="86"/>
                  </a:lnTo>
                  <a:lnTo>
                    <a:pt x="1194" y="87"/>
                  </a:lnTo>
                  <a:lnTo>
                    <a:pt x="1200" y="90"/>
                  </a:lnTo>
                  <a:lnTo>
                    <a:pt x="1205" y="93"/>
                  </a:lnTo>
                  <a:lnTo>
                    <a:pt x="1209" y="96"/>
                  </a:lnTo>
                  <a:lnTo>
                    <a:pt x="1214" y="9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6" name="Freeform 99"/>
            <p:cNvSpPr>
              <a:spLocks/>
            </p:cNvSpPr>
            <p:nvPr/>
          </p:nvSpPr>
          <p:spPr bwMode="auto">
            <a:xfrm>
              <a:off x="4208" y="3843"/>
              <a:ext cx="97" cy="47"/>
            </a:xfrm>
            <a:custGeom>
              <a:avLst/>
              <a:gdLst>
                <a:gd name="T0" fmla="*/ 0 w 580"/>
                <a:gd name="T1" fmla="*/ 0 h 283"/>
                <a:gd name="T2" fmla="*/ 0 w 580"/>
                <a:gd name="T3" fmla="*/ 0 h 283"/>
                <a:gd name="T4" fmla="*/ 0 w 580"/>
                <a:gd name="T5" fmla="*/ 0 h 283"/>
                <a:gd name="T6" fmla="*/ 0 w 580"/>
                <a:gd name="T7" fmla="*/ 0 h 283"/>
                <a:gd name="T8" fmla="*/ 0 w 580"/>
                <a:gd name="T9" fmla="*/ 0 h 283"/>
                <a:gd name="T10" fmla="*/ 0 w 580"/>
                <a:gd name="T11" fmla="*/ 0 h 283"/>
                <a:gd name="T12" fmla="*/ 0 w 580"/>
                <a:gd name="T13" fmla="*/ 0 h 283"/>
                <a:gd name="T14" fmla="*/ 0 w 580"/>
                <a:gd name="T15" fmla="*/ 0 h 283"/>
                <a:gd name="T16" fmla="*/ 0 w 580"/>
                <a:gd name="T17" fmla="*/ 0 h 283"/>
                <a:gd name="T18" fmla="*/ 0 w 580"/>
                <a:gd name="T19" fmla="*/ 0 h 283"/>
                <a:gd name="T20" fmla="*/ 0 w 580"/>
                <a:gd name="T21" fmla="*/ 0 h 283"/>
                <a:gd name="T22" fmla="*/ 0 w 580"/>
                <a:gd name="T23" fmla="*/ 0 h 283"/>
                <a:gd name="T24" fmla="*/ 0 w 580"/>
                <a:gd name="T25" fmla="*/ 0 h 283"/>
                <a:gd name="T26" fmla="*/ 0 w 580"/>
                <a:gd name="T27" fmla="*/ 0 h 283"/>
                <a:gd name="T28" fmla="*/ 0 w 580"/>
                <a:gd name="T29" fmla="*/ 0 h 283"/>
                <a:gd name="T30" fmla="*/ 0 w 580"/>
                <a:gd name="T31" fmla="*/ 0 h 283"/>
                <a:gd name="T32" fmla="*/ 0 w 580"/>
                <a:gd name="T33" fmla="*/ 0 h 283"/>
                <a:gd name="T34" fmla="*/ 0 w 580"/>
                <a:gd name="T35" fmla="*/ 0 h 283"/>
                <a:gd name="T36" fmla="*/ 0 w 580"/>
                <a:gd name="T37" fmla="*/ 0 h 283"/>
                <a:gd name="T38" fmla="*/ 0 w 580"/>
                <a:gd name="T39" fmla="*/ 0 h 283"/>
                <a:gd name="T40" fmla="*/ 0 w 580"/>
                <a:gd name="T41" fmla="*/ 0 h 283"/>
                <a:gd name="T42" fmla="*/ 0 w 580"/>
                <a:gd name="T43" fmla="*/ 0 h 283"/>
                <a:gd name="T44" fmla="*/ 0 w 580"/>
                <a:gd name="T45" fmla="*/ 0 h 283"/>
                <a:gd name="T46" fmla="*/ 0 w 580"/>
                <a:gd name="T47" fmla="*/ 0 h 283"/>
                <a:gd name="T48" fmla="*/ 0 w 580"/>
                <a:gd name="T49" fmla="*/ 0 h 283"/>
                <a:gd name="T50" fmla="*/ 0 w 580"/>
                <a:gd name="T51" fmla="*/ 0 h 283"/>
                <a:gd name="T52" fmla="*/ 0 w 580"/>
                <a:gd name="T53" fmla="*/ 0 h 283"/>
                <a:gd name="T54" fmla="*/ 0 w 580"/>
                <a:gd name="T55" fmla="*/ 0 h 283"/>
                <a:gd name="T56" fmla="*/ 0 w 580"/>
                <a:gd name="T57" fmla="*/ 0 h 283"/>
                <a:gd name="T58" fmla="*/ 0 w 580"/>
                <a:gd name="T59" fmla="*/ 0 h 283"/>
                <a:gd name="T60" fmla="*/ 0 w 580"/>
                <a:gd name="T61" fmla="*/ 0 h 283"/>
                <a:gd name="T62" fmla="*/ 0 w 580"/>
                <a:gd name="T63" fmla="*/ 0 h 283"/>
                <a:gd name="T64" fmla="*/ 0 w 580"/>
                <a:gd name="T65" fmla="*/ 0 h 283"/>
                <a:gd name="T66" fmla="*/ 0 w 580"/>
                <a:gd name="T67" fmla="*/ 0 h 283"/>
                <a:gd name="T68" fmla="*/ 0 w 580"/>
                <a:gd name="T69" fmla="*/ 0 h 283"/>
                <a:gd name="T70" fmla="*/ 0 w 580"/>
                <a:gd name="T71" fmla="*/ 0 h 283"/>
                <a:gd name="T72" fmla="*/ 0 w 580"/>
                <a:gd name="T73" fmla="*/ 0 h 283"/>
                <a:gd name="T74" fmla="*/ 0 w 580"/>
                <a:gd name="T75" fmla="*/ 0 h 283"/>
                <a:gd name="T76" fmla="*/ 0 w 580"/>
                <a:gd name="T77" fmla="*/ 0 h 283"/>
                <a:gd name="T78" fmla="*/ 0 w 580"/>
                <a:gd name="T79" fmla="*/ 0 h 283"/>
                <a:gd name="T80" fmla="*/ 0 w 580"/>
                <a:gd name="T81" fmla="*/ 0 h 283"/>
                <a:gd name="T82" fmla="*/ 0 w 580"/>
                <a:gd name="T83" fmla="*/ 0 h 283"/>
                <a:gd name="T84" fmla="*/ 0 w 580"/>
                <a:gd name="T85" fmla="*/ 0 h 283"/>
                <a:gd name="T86" fmla="*/ 0 w 580"/>
                <a:gd name="T87" fmla="*/ 0 h 283"/>
                <a:gd name="T88" fmla="*/ 0 w 580"/>
                <a:gd name="T89" fmla="*/ 0 h 283"/>
                <a:gd name="T90" fmla="*/ 0 w 580"/>
                <a:gd name="T91" fmla="*/ 0 h 283"/>
                <a:gd name="T92" fmla="*/ 0 w 580"/>
                <a:gd name="T93" fmla="*/ 0 h 283"/>
                <a:gd name="T94" fmla="*/ 0 w 580"/>
                <a:gd name="T95" fmla="*/ 0 h 283"/>
                <a:gd name="T96" fmla="*/ 0 w 580"/>
                <a:gd name="T97" fmla="*/ 0 h 283"/>
                <a:gd name="T98" fmla="*/ 0 w 580"/>
                <a:gd name="T99" fmla="*/ 0 h 283"/>
                <a:gd name="T100" fmla="*/ 0 w 580"/>
                <a:gd name="T101" fmla="*/ 0 h 28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580"/>
                <a:gd name="T154" fmla="*/ 0 h 283"/>
                <a:gd name="T155" fmla="*/ 580 w 580"/>
                <a:gd name="T156" fmla="*/ 283 h 28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580" h="283">
                  <a:moveTo>
                    <a:pt x="473" y="2"/>
                  </a:moveTo>
                  <a:lnTo>
                    <a:pt x="473" y="3"/>
                  </a:lnTo>
                  <a:lnTo>
                    <a:pt x="473" y="4"/>
                  </a:lnTo>
                  <a:lnTo>
                    <a:pt x="472" y="4"/>
                  </a:lnTo>
                  <a:lnTo>
                    <a:pt x="472" y="5"/>
                  </a:lnTo>
                  <a:lnTo>
                    <a:pt x="471" y="5"/>
                  </a:lnTo>
                  <a:lnTo>
                    <a:pt x="471" y="7"/>
                  </a:lnTo>
                  <a:lnTo>
                    <a:pt x="478" y="9"/>
                  </a:lnTo>
                  <a:lnTo>
                    <a:pt x="484" y="14"/>
                  </a:lnTo>
                  <a:lnTo>
                    <a:pt x="491" y="17"/>
                  </a:lnTo>
                  <a:lnTo>
                    <a:pt x="496" y="22"/>
                  </a:lnTo>
                  <a:lnTo>
                    <a:pt x="502" y="28"/>
                  </a:lnTo>
                  <a:lnTo>
                    <a:pt x="506" y="34"/>
                  </a:lnTo>
                  <a:lnTo>
                    <a:pt x="511" y="40"/>
                  </a:lnTo>
                  <a:lnTo>
                    <a:pt x="514" y="47"/>
                  </a:lnTo>
                  <a:lnTo>
                    <a:pt x="521" y="62"/>
                  </a:lnTo>
                  <a:lnTo>
                    <a:pt x="525" y="77"/>
                  </a:lnTo>
                  <a:lnTo>
                    <a:pt x="528" y="93"/>
                  </a:lnTo>
                  <a:lnTo>
                    <a:pt x="531" y="107"/>
                  </a:lnTo>
                  <a:lnTo>
                    <a:pt x="534" y="116"/>
                  </a:lnTo>
                  <a:lnTo>
                    <a:pt x="539" y="125"/>
                  </a:lnTo>
                  <a:lnTo>
                    <a:pt x="545" y="132"/>
                  </a:lnTo>
                  <a:lnTo>
                    <a:pt x="552" y="139"/>
                  </a:lnTo>
                  <a:lnTo>
                    <a:pt x="559" y="145"/>
                  </a:lnTo>
                  <a:lnTo>
                    <a:pt x="567" y="151"/>
                  </a:lnTo>
                  <a:lnTo>
                    <a:pt x="574" y="157"/>
                  </a:lnTo>
                  <a:lnTo>
                    <a:pt x="580" y="163"/>
                  </a:lnTo>
                  <a:lnTo>
                    <a:pt x="580" y="169"/>
                  </a:lnTo>
                  <a:lnTo>
                    <a:pt x="580" y="175"/>
                  </a:lnTo>
                  <a:lnTo>
                    <a:pt x="578" y="180"/>
                  </a:lnTo>
                  <a:lnTo>
                    <a:pt x="575" y="182"/>
                  </a:lnTo>
                  <a:lnTo>
                    <a:pt x="570" y="184"/>
                  </a:lnTo>
                  <a:lnTo>
                    <a:pt x="566" y="187"/>
                  </a:lnTo>
                  <a:lnTo>
                    <a:pt x="560" y="188"/>
                  </a:lnTo>
                  <a:lnTo>
                    <a:pt x="555" y="189"/>
                  </a:lnTo>
                  <a:lnTo>
                    <a:pt x="548" y="192"/>
                  </a:lnTo>
                  <a:lnTo>
                    <a:pt x="540" y="193"/>
                  </a:lnTo>
                  <a:lnTo>
                    <a:pt x="533" y="193"/>
                  </a:lnTo>
                  <a:lnTo>
                    <a:pt x="525" y="193"/>
                  </a:lnTo>
                  <a:lnTo>
                    <a:pt x="516" y="193"/>
                  </a:lnTo>
                  <a:lnTo>
                    <a:pt x="508" y="193"/>
                  </a:lnTo>
                  <a:lnTo>
                    <a:pt x="501" y="194"/>
                  </a:lnTo>
                  <a:lnTo>
                    <a:pt x="492" y="195"/>
                  </a:lnTo>
                  <a:lnTo>
                    <a:pt x="489" y="198"/>
                  </a:lnTo>
                  <a:lnTo>
                    <a:pt x="484" y="199"/>
                  </a:lnTo>
                  <a:lnTo>
                    <a:pt x="480" y="199"/>
                  </a:lnTo>
                  <a:lnTo>
                    <a:pt x="475" y="199"/>
                  </a:lnTo>
                  <a:lnTo>
                    <a:pt x="471" y="199"/>
                  </a:lnTo>
                  <a:lnTo>
                    <a:pt x="466" y="199"/>
                  </a:lnTo>
                  <a:lnTo>
                    <a:pt x="462" y="199"/>
                  </a:lnTo>
                  <a:lnTo>
                    <a:pt x="459" y="199"/>
                  </a:lnTo>
                  <a:lnTo>
                    <a:pt x="458" y="193"/>
                  </a:lnTo>
                  <a:lnTo>
                    <a:pt x="459" y="188"/>
                  </a:lnTo>
                  <a:lnTo>
                    <a:pt x="461" y="182"/>
                  </a:lnTo>
                  <a:lnTo>
                    <a:pt x="463" y="177"/>
                  </a:lnTo>
                  <a:lnTo>
                    <a:pt x="466" y="173"/>
                  </a:lnTo>
                  <a:lnTo>
                    <a:pt x="470" y="168"/>
                  </a:lnTo>
                  <a:lnTo>
                    <a:pt x="473" y="163"/>
                  </a:lnTo>
                  <a:lnTo>
                    <a:pt x="476" y="158"/>
                  </a:lnTo>
                  <a:lnTo>
                    <a:pt x="476" y="151"/>
                  </a:lnTo>
                  <a:lnTo>
                    <a:pt x="476" y="143"/>
                  </a:lnTo>
                  <a:lnTo>
                    <a:pt x="476" y="133"/>
                  </a:lnTo>
                  <a:lnTo>
                    <a:pt x="476" y="124"/>
                  </a:lnTo>
                  <a:lnTo>
                    <a:pt x="475" y="114"/>
                  </a:lnTo>
                  <a:lnTo>
                    <a:pt x="472" y="106"/>
                  </a:lnTo>
                  <a:lnTo>
                    <a:pt x="471" y="101"/>
                  </a:lnTo>
                  <a:lnTo>
                    <a:pt x="468" y="97"/>
                  </a:lnTo>
                  <a:lnTo>
                    <a:pt x="465" y="94"/>
                  </a:lnTo>
                  <a:lnTo>
                    <a:pt x="462" y="90"/>
                  </a:lnTo>
                  <a:lnTo>
                    <a:pt x="464" y="88"/>
                  </a:lnTo>
                  <a:lnTo>
                    <a:pt x="460" y="85"/>
                  </a:lnTo>
                  <a:lnTo>
                    <a:pt x="457" y="82"/>
                  </a:lnTo>
                  <a:lnTo>
                    <a:pt x="453" y="77"/>
                  </a:lnTo>
                  <a:lnTo>
                    <a:pt x="451" y="72"/>
                  </a:lnTo>
                  <a:lnTo>
                    <a:pt x="448" y="69"/>
                  </a:lnTo>
                  <a:lnTo>
                    <a:pt x="443" y="66"/>
                  </a:lnTo>
                  <a:lnTo>
                    <a:pt x="439" y="64"/>
                  </a:lnTo>
                  <a:lnTo>
                    <a:pt x="433" y="65"/>
                  </a:lnTo>
                  <a:lnTo>
                    <a:pt x="430" y="63"/>
                  </a:lnTo>
                  <a:lnTo>
                    <a:pt x="427" y="60"/>
                  </a:lnTo>
                  <a:lnTo>
                    <a:pt x="422" y="58"/>
                  </a:lnTo>
                  <a:lnTo>
                    <a:pt x="419" y="57"/>
                  </a:lnTo>
                  <a:lnTo>
                    <a:pt x="415" y="57"/>
                  </a:lnTo>
                  <a:lnTo>
                    <a:pt x="410" y="56"/>
                  </a:lnTo>
                  <a:lnTo>
                    <a:pt x="406" y="57"/>
                  </a:lnTo>
                  <a:lnTo>
                    <a:pt x="402" y="58"/>
                  </a:lnTo>
                  <a:lnTo>
                    <a:pt x="399" y="59"/>
                  </a:lnTo>
                  <a:lnTo>
                    <a:pt x="397" y="60"/>
                  </a:lnTo>
                  <a:lnTo>
                    <a:pt x="394" y="59"/>
                  </a:lnTo>
                  <a:lnTo>
                    <a:pt x="391" y="58"/>
                  </a:lnTo>
                  <a:lnTo>
                    <a:pt x="389" y="57"/>
                  </a:lnTo>
                  <a:lnTo>
                    <a:pt x="386" y="54"/>
                  </a:lnTo>
                  <a:lnTo>
                    <a:pt x="384" y="54"/>
                  </a:lnTo>
                  <a:lnTo>
                    <a:pt x="380" y="54"/>
                  </a:lnTo>
                  <a:lnTo>
                    <a:pt x="310" y="62"/>
                  </a:lnTo>
                  <a:lnTo>
                    <a:pt x="304" y="60"/>
                  </a:lnTo>
                  <a:lnTo>
                    <a:pt x="299" y="59"/>
                  </a:lnTo>
                  <a:lnTo>
                    <a:pt x="293" y="60"/>
                  </a:lnTo>
                  <a:lnTo>
                    <a:pt x="286" y="62"/>
                  </a:lnTo>
                  <a:lnTo>
                    <a:pt x="281" y="63"/>
                  </a:lnTo>
                  <a:lnTo>
                    <a:pt x="275" y="64"/>
                  </a:lnTo>
                  <a:lnTo>
                    <a:pt x="269" y="65"/>
                  </a:lnTo>
                  <a:lnTo>
                    <a:pt x="262" y="65"/>
                  </a:lnTo>
                  <a:lnTo>
                    <a:pt x="250" y="68"/>
                  </a:lnTo>
                  <a:lnTo>
                    <a:pt x="238" y="70"/>
                  </a:lnTo>
                  <a:lnTo>
                    <a:pt x="226" y="73"/>
                  </a:lnTo>
                  <a:lnTo>
                    <a:pt x="214" y="77"/>
                  </a:lnTo>
                  <a:lnTo>
                    <a:pt x="201" y="81"/>
                  </a:lnTo>
                  <a:lnTo>
                    <a:pt x="189" y="84"/>
                  </a:lnTo>
                  <a:lnTo>
                    <a:pt x="177" y="88"/>
                  </a:lnTo>
                  <a:lnTo>
                    <a:pt x="165" y="90"/>
                  </a:lnTo>
                  <a:lnTo>
                    <a:pt x="159" y="93"/>
                  </a:lnTo>
                  <a:lnTo>
                    <a:pt x="153" y="95"/>
                  </a:lnTo>
                  <a:lnTo>
                    <a:pt x="146" y="97"/>
                  </a:lnTo>
                  <a:lnTo>
                    <a:pt x="141" y="100"/>
                  </a:lnTo>
                  <a:lnTo>
                    <a:pt x="134" y="102"/>
                  </a:lnTo>
                  <a:lnTo>
                    <a:pt x="129" y="105"/>
                  </a:lnTo>
                  <a:lnTo>
                    <a:pt x="124" y="109"/>
                  </a:lnTo>
                  <a:lnTo>
                    <a:pt x="120" y="115"/>
                  </a:lnTo>
                  <a:lnTo>
                    <a:pt x="118" y="124"/>
                  </a:lnTo>
                  <a:lnTo>
                    <a:pt x="115" y="133"/>
                  </a:lnTo>
                  <a:lnTo>
                    <a:pt x="113" y="143"/>
                  </a:lnTo>
                  <a:lnTo>
                    <a:pt x="112" y="152"/>
                  </a:lnTo>
                  <a:lnTo>
                    <a:pt x="111" y="162"/>
                  </a:lnTo>
                  <a:lnTo>
                    <a:pt x="111" y="171"/>
                  </a:lnTo>
                  <a:lnTo>
                    <a:pt x="112" y="181"/>
                  </a:lnTo>
                  <a:lnTo>
                    <a:pt x="114" y="189"/>
                  </a:lnTo>
                  <a:lnTo>
                    <a:pt x="113" y="194"/>
                  </a:lnTo>
                  <a:lnTo>
                    <a:pt x="112" y="200"/>
                  </a:lnTo>
                  <a:lnTo>
                    <a:pt x="112" y="205"/>
                  </a:lnTo>
                  <a:lnTo>
                    <a:pt x="113" y="211"/>
                  </a:lnTo>
                  <a:lnTo>
                    <a:pt x="113" y="215"/>
                  </a:lnTo>
                  <a:lnTo>
                    <a:pt x="115" y="220"/>
                  </a:lnTo>
                  <a:lnTo>
                    <a:pt x="118" y="225"/>
                  </a:lnTo>
                  <a:lnTo>
                    <a:pt x="121" y="230"/>
                  </a:lnTo>
                  <a:lnTo>
                    <a:pt x="126" y="230"/>
                  </a:lnTo>
                  <a:lnTo>
                    <a:pt x="132" y="231"/>
                  </a:lnTo>
                  <a:lnTo>
                    <a:pt x="136" y="232"/>
                  </a:lnTo>
                  <a:lnTo>
                    <a:pt x="141" y="233"/>
                  </a:lnTo>
                  <a:lnTo>
                    <a:pt x="145" y="236"/>
                  </a:lnTo>
                  <a:lnTo>
                    <a:pt x="148" y="239"/>
                  </a:lnTo>
                  <a:lnTo>
                    <a:pt x="152" y="243"/>
                  </a:lnTo>
                  <a:lnTo>
                    <a:pt x="155" y="249"/>
                  </a:lnTo>
                  <a:lnTo>
                    <a:pt x="153" y="258"/>
                  </a:lnTo>
                  <a:lnTo>
                    <a:pt x="144" y="262"/>
                  </a:lnTo>
                  <a:lnTo>
                    <a:pt x="135" y="266"/>
                  </a:lnTo>
                  <a:lnTo>
                    <a:pt x="126" y="268"/>
                  </a:lnTo>
                  <a:lnTo>
                    <a:pt x="116" y="270"/>
                  </a:lnTo>
                  <a:lnTo>
                    <a:pt x="106" y="273"/>
                  </a:lnTo>
                  <a:lnTo>
                    <a:pt x="98" y="275"/>
                  </a:lnTo>
                  <a:lnTo>
                    <a:pt x="88" y="278"/>
                  </a:lnTo>
                  <a:lnTo>
                    <a:pt x="79" y="281"/>
                  </a:lnTo>
                  <a:lnTo>
                    <a:pt x="70" y="280"/>
                  </a:lnTo>
                  <a:lnTo>
                    <a:pt x="61" y="280"/>
                  </a:lnTo>
                  <a:lnTo>
                    <a:pt x="52" y="280"/>
                  </a:lnTo>
                  <a:lnTo>
                    <a:pt x="42" y="281"/>
                  </a:lnTo>
                  <a:lnTo>
                    <a:pt x="34" y="282"/>
                  </a:lnTo>
                  <a:lnTo>
                    <a:pt x="24" y="283"/>
                  </a:lnTo>
                  <a:lnTo>
                    <a:pt x="14" y="282"/>
                  </a:lnTo>
                  <a:lnTo>
                    <a:pt x="3" y="281"/>
                  </a:lnTo>
                  <a:lnTo>
                    <a:pt x="0" y="275"/>
                  </a:lnTo>
                  <a:lnTo>
                    <a:pt x="0" y="270"/>
                  </a:lnTo>
                  <a:lnTo>
                    <a:pt x="3" y="266"/>
                  </a:lnTo>
                  <a:lnTo>
                    <a:pt x="5" y="262"/>
                  </a:lnTo>
                  <a:lnTo>
                    <a:pt x="9" y="257"/>
                  </a:lnTo>
                  <a:lnTo>
                    <a:pt x="13" y="254"/>
                  </a:lnTo>
                  <a:lnTo>
                    <a:pt x="15" y="250"/>
                  </a:lnTo>
                  <a:lnTo>
                    <a:pt x="17" y="244"/>
                  </a:lnTo>
                  <a:lnTo>
                    <a:pt x="44" y="225"/>
                  </a:lnTo>
                  <a:lnTo>
                    <a:pt x="41" y="224"/>
                  </a:lnTo>
                  <a:lnTo>
                    <a:pt x="44" y="225"/>
                  </a:lnTo>
                  <a:lnTo>
                    <a:pt x="50" y="219"/>
                  </a:lnTo>
                  <a:lnTo>
                    <a:pt x="55" y="211"/>
                  </a:lnTo>
                  <a:lnTo>
                    <a:pt x="58" y="202"/>
                  </a:lnTo>
                  <a:lnTo>
                    <a:pt x="60" y="194"/>
                  </a:lnTo>
                  <a:lnTo>
                    <a:pt x="61" y="184"/>
                  </a:lnTo>
                  <a:lnTo>
                    <a:pt x="61" y="175"/>
                  </a:lnTo>
                  <a:lnTo>
                    <a:pt x="62" y="165"/>
                  </a:lnTo>
                  <a:lnTo>
                    <a:pt x="65" y="155"/>
                  </a:lnTo>
                  <a:lnTo>
                    <a:pt x="65" y="144"/>
                  </a:lnTo>
                  <a:lnTo>
                    <a:pt x="66" y="132"/>
                  </a:lnTo>
                  <a:lnTo>
                    <a:pt x="67" y="121"/>
                  </a:lnTo>
                  <a:lnTo>
                    <a:pt x="69" y="109"/>
                  </a:lnTo>
                  <a:lnTo>
                    <a:pt x="71" y="99"/>
                  </a:lnTo>
                  <a:lnTo>
                    <a:pt x="74" y="88"/>
                  </a:lnTo>
                  <a:lnTo>
                    <a:pt x="78" y="76"/>
                  </a:lnTo>
                  <a:lnTo>
                    <a:pt x="82" y="65"/>
                  </a:lnTo>
                  <a:lnTo>
                    <a:pt x="91" y="59"/>
                  </a:lnTo>
                  <a:lnTo>
                    <a:pt x="100" y="54"/>
                  </a:lnTo>
                  <a:lnTo>
                    <a:pt x="109" y="51"/>
                  </a:lnTo>
                  <a:lnTo>
                    <a:pt x="118" y="47"/>
                  </a:lnTo>
                  <a:lnTo>
                    <a:pt x="127" y="44"/>
                  </a:lnTo>
                  <a:lnTo>
                    <a:pt x="136" y="40"/>
                  </a:lnTo>
                  <a:lnTo>
                    <a:pt x="146" y="35"/>
                  </a:lnTo>
                  <a:lnTo>
                    <a:pt x="155" y="32"/>
                  </a:lnTo>
                  <a:lnTo>
                    <a:pt x="193" y="25"/>
                  </a:lnTo>
                  <a:lnTo>
                    <a:pt x="231" y="17"/>
                  </a:lnTo>
                  <a:lnTo>
                    <a:pt x="269" y="13"/>
                  </a:lnTo>
                  <a:lnTo>
                    <a:pt x="307" y="8"/>
                  </a:lnTo>
                  <a:lnTo>
                    <a:pt x="346" y="3"/>
                  </a:lnTo>
                  <a:lnTo>
                    <a:pt x="385" y="1"/>
                  </a:lnTo>
                  <a:lnTo>
                    <a:pt x="422" y="0"/>
                  </a:lnTo>
                  <a:lnTo>
                    <a:pt x="460" y="1"/>
                  </a:lnTo>
                  <a:lnTo>
                    <a:pt x="473" y="2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7" name="Freeform 100"/>
            <p:cNvSpPr>
              <a:spLocks/>
            </p:cNvSpPr>
            <p:nvPr/>
          </p:nvSpPr>
          <p:spPr bwMode="auto">
            <a:xfrm>
              <a:off x="4331" y="3854"/>
              <a:ext cx="16" cy="8"/>
            </a:xfrm>
            <a:custGeom>
              <a:avLst/>
              <a:gdLst>
                <a:gd name="T0" fmla="*/ 0 w 101"/>
                <a:gd name="T1" fmla="*/ 0 h 54"/>
                <a:gd name="T2" fmla="*/ 0 w 101"/>
                <a:gd name="T3" fmla="*/ 0 h 54"/>
                <a:gd name="T4" fmla="*/ 0 w 101"/>
                <a:gd name="T5" fmla="*/ 0 h 54"/>
                <a:gd name="T6" fmla="*/ 0 w 101"/>
                <a:gd name="T7" fmla="*/ 0 h 54"/>
                <a:gd name="T8" fmla="*/ 0 w 101"/>
                <a:gd name="T9" fmla="*/ 0 h 54"/>
                <a:gd name="T10" fmla="*/ 0 w 101"/>
                <a:gd name="T11" fmla="*/ 0 h 54"/>
                <a:gd name="T12" fmla="*/ 0 w 101"/>
                <a:gd name="T13" fmla="*/ 0 h 54"/>
                <a:gd name="T14" fmla="*/ 0 w 101"/>
                <a:gd name="T15" fmla="*/ 0 h 54"/>
                <a:gd name="T16" fmla="*/ 0 w 101"/>
                <a:gd name="T17" fmla="*/ 0 h 54"/>
                <a:gd name="T18" fmla="*/ 0 w 101"/>
                <a:gd name="T19" fmla="*/ 0 h 54"/>
                <a:gd name="T20" fmla="*/ 0 w 101"/>
                <a:gd name="T21" fmla="*/ 0 h 54"/>
                <a:gd name="T22" fmla="*/ 0 w 101"/>
                <a:gd name="T23" fmla="*/ 0 h 54"/>
                <a:gd name="T24" fmla="*/ 0 w 101"/>
                <a:gd name="T25" fmla="*/ 0 h 54"/>
                <a:gd name="T26" fmla="*/ 0 w 101"/>
                <a:gd name="T27" fmla="*/ 0 h 54"/>
                <a:gd name="T28" fmla="*/ 0 w 101"/>
                <a:gd name="T29" fmla="*/ 0 h 54"/>
                <a:gd name="T30" fmla="*/ 0 w 101"/>
                <a:gd name="T31" fmla="*/ 0 h 54"/>
                <a:gd name="T32" fmla="*/ 0 w 101"/>
                <a:gd name="T33" fmla="*/ 0 h 54"/>
                <a:gd name="T34" fmla="*/ 0 w 101"/>
                <a:gd name="T35" fmla="*/ 0 h 54"/>
                <a:gd name="T36" fmla="*/ 0 w 101"/>
                <a:gd name="T37" fmla="*/ 0 h 54"/>
                <a:gd name="T38" fmla="*/ 0 w 101"/>
                <a:gd name="T39" fmla="*/ 0 h 54"/>
                <a:gd name="T40" fmla="*/ 0 w 101"/>
                <a:gd name="T41" fmla="*/ 0 h 54"/>
                <a:gd name="T42" fmla="*/ 0 w 101"/>
                <a:gd name="T43" fmla="*/ 0 h 54"/>
                <a:gd name="T44" fmla="*/ 0 w 101"/>
                <a:gd name="T45" fmla="*/ 0 h 54"/>
                <a:gd name="T46" fmla="*/ 0 w 101"/>
                <a:gd name="T47" fmla="*/ 0 h 54"/>
                <a:gd name="T48" fmla="*/ 0 w 101"/>
                <a:gd name="T49" fmla="*/ 0 h 54"/>
                <a:gd name="T50" fmla="*/ 0 w 101"/>
                <a:gd name="T51" fmla="*/ 0 h 54"/>
                <a:gd name="T52" fmla="*/ 0 w 101"/>
                <a:gd name="T53" fmla="*/ 0 h 54"/>
                <a:gd name="T54" fmla="*/ 0 w 101"/>
                <a:gd name="T55" fmla="*/ 0 h 54"/>
                <a:gd name="T56" fmla="*/ 0 w 101"/>
                <a:gd name="T57" fmla="*/ 0 h 54"/>
                <a:gd name="T58" fmla="*/ 0 w 101"/>
                <a:gd name="T59" fmla="*/ 0 h 54"/>
                <a:gd name="T60" fmla="*/ 0 w 101"/>
                <a:gd name="T61" fmla="*/ 0 h 54"/>
                <a:gd name="T62" fmla="*/ 0 w 101"/>
                <a:gd name="T63" fmla="*/ 0 h 54"/>
                <a:gd name="T64" fmla="*/ 0 w 101"/>
                <a:gd name="T65" fmla="*/ 0 h 54"/>
                <a:gd name="T66" fmla="*/ 0 w 101"/>
                <a:gd name="T67" fmla="*/ 0 h 54"/>
                <a:gd name="T68" fmla="*/ 0 w 101"/>
                <a:gd name="T69" fmla="*/ 0 h 54"/>
                <a:gd name="T70" fmla="*/ 0 w 101"/>
                <a:gd name="T71" fmla="*/ 0 h 54"/>
                <a:gd name="T72" fmla="*/ 0 w 101"/>
                <a:gd name="T73" fmla="*/ 0 h 54"/>
                <a:gd name="T74" fmla="*/ 0 w 101"/>
                <a:gd name="T75" fmla="*/ 0 h 54"/>
                <a:gd name="T76" fmla="*/ 0 w 101"/>
                <a:gd name="T77" fmla="*/ 0 h 54"/>
                <a:gd name="T78" fmla="*/ 0 w 101"/>
                <a:gd name="T79" fmla="*/ 0 h 54"/>
                <a:gd name="T80" fmla="*/ 0 w 101"/>
                <a:gd name="T81" fmla="*/ 0 h 5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01"/>
                <a:gd name="T124" fmla="*/ 0 h 54"/>
                <a:gd name="T125" fmla="*/ 101 w 101"/>
                <a:gd name="T126" fmla="*/ 54 h 54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01" h="54">
                  <a:moveTo>
                    <a:pt x="83" y="17"/>
                  </a:moveTo>
                  <a:lnTo>
                    <a:pt x="85" y="19"/>
                  </a:lnTo>
                  <a:lnTo>
                    <a:pt x="87" y="22"/>
                  </a:lnTo>
                  <a:lnTo>
                    <a:pt x="89" y="23"/>
                  </a:lnTo>
                  <a:lnTo>
                    <a:pt x="92" y="24"/>
                  </a:lnTo>
                  <a:lnTo>
                    <a:pt x="94" y="26"/>
                  </a:lnTo>
                  <a:lnTo>
                    <a:pt x="97" y="29"/>
                  </a:lnTo>
                  <a:lnTo>
                    <a:pt x="98" y="30"/>
                  </a:lnTo>
                  <a:lnTo>
                    <a:pt x="101" y="32"/>
                  </a:lnTo>
                  <a:lnTo>
                    <a:pt x="94" y="32"/>
                  </a:lnTo>
                  <a:lnTo>
                    <a:pt x="87" y="34"/>
                  </a:lnTo>
                  <a:lnTo>
                    <a:pt x="81" y="36"/>
                  </a:lnTo>
                  <a:lnTo>
                    <a:pt x="74" y="40"/>
                  </a:lnTo>
                  <a:lnTo>
                    <a:pt x="68" y="43"/>
                  </a:lnTo>
                  <a:lnTo>
                    <a:pt x="62" y="47"/>
                  </a:lnTo>
                  <a:lnTo>
                    <a:pt x="56" y="50"/>
                  </a:lnTo>
                  <a:lnTo>
                    <a:pt x="50" y="54"/>
                  </a:lnTo>
                  <a:lnTo>
                    <a:pt x="43" y="49"/>
                  </a:lnTo>
                  <a:lnTo>
                    <a:pt x="36" y="45"/>
                  </a:lnTo>
                  <a:lnTo>
                    <a:pt x="31" y="40"/>
                  </a:lnTo>
                  <a:lnTo>
                    <a:pt x="25" y="35"/>
                  </a:lnTo>
                  <a:lnTo>
                    <a:pt x="20" y="30"/>
                  </a:lnTo>
                  <a:lnTo>
                    <a:pt x="13" y="26"/>
                  </a:lnTo>
                  <a:lnTo>
                    <a:pt x="8" y="23"/>
                  </a:lnTo>
                  <a:lnTo>
                    <a:pt x="0" y="19"/>
                  </a:lnTo>
                  <a:lnTo>
                    <a:pt x="6" y="13"/>
                  </a:lnTo>
                  <a:lnTo>
                    <a:pt x="11" y="8"/>
                  </a:lnTo>
                  <a:lnTo>
                    <a:pt x="18" y="5"/>
                  </a:lnTo>
                  <a:lnTo>
                    <a:pt x="24" y="3"/>
                  </a:lnTo>
                  <a:lnTo>
                    <a:pt x="32" y="1"/>
                  </a:lnTo>
                  <a:lnTo>
                    <a:pt x="39" y="0"/>
                  </a:lnTo>
                  <a:lnTo>
                    <a:pt x="46" y="0"/>
                  </a:lnTo>
                  <a:lnTo>
                    <a:pt x="53" y="0"/>
                  </a:lnTo>
                  <a:lnTo>
                    <a:pt x="56" y="4"/>
                  </a:lnTo>
                  <a:lnTo>
                    <a:pt x="60" y="6"/>
                  </a:lnTo>
                  <a:lnTo>
                    <a:pt x="64" y="8"/>
                  </a:lnTo>
                  <a:lnTo>
                    <a:pt x="67" y="11"/>
                  </a:lnTo>
                  <a:lnTo>
                    <a:pt x="71" y="13"/>
                  </a:lnTo>
                  <a:lnTo>
                    <a:pt x="75" y="14"/>
                  </a:lnTo>
                  <a:lnTo>
                    <a:pt x="80" y="16"/>
                  </a:lnTo>
                  <a:lnTo>
                    <a:pt x="83" y="17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8" name="Freeform 101"/>
            <p:cNvSpPr>
              <a:spLocks/>
            </p:cNvSpPr>
            <p:nvPr/>
          </p:nvSpPr>
          <p:spPr bwMode="auto">
            <a:xfrm>
              <a:off x="4348" y="3856"/>
              <a:ext cx="44" cy="135"/>
            </a:xfrm>
            <a:custGeom>
              <a:avLst/>
              <a:gdLst>
                <a:gd name="T0" fmla="*/ 0 w 265"/>
                <a:gd name="T1" fmla="*/ 0 h 809"/>
                <a:gd name="T2" fmla="*/ 0 w 265"/>
                <a:gd name="T3" fmla="*/ 0 h 809"/>
                <a:gd name="T4" fmla="*/ 0 w 265"/>
                <a:gd name="T5" fmla="*/ 0 h 809"/>
                <a:gd name="T6" fmla="*/ 0 w 265"/>
                <a:gd name="T7" fmla="*/ 0 h 809"/>
                <a:gd name="T8" fmla="*/ 0 w 265"/>
                <a:gd name="T9" fmla="*/ 0 h 809"/>
                <a:gd name="T10" fmla="*/ 0 w 265"/>
                <a:gd name="T11" fmla="*/ 0 h 809"/>
                <a:gd name="T12" fmla="*/ 0 w 265"/>
                <a:gd name="T13" fmla="*/ 0 h 809"/>
                <a:gd name="T14" fmla="*/ 0 w 265"/>
                <a:gd name="T15" fmla="*/ 0 h 809"/>
                <a:gd name="T16" fmla="*/ 0 w 265"/>
                <a:gd name="T17" fmla="*/ 0 h 809"/>
                <a:gd name="T18" fmla="*/ 0 w 265"/>
                <a:gd name="T19" fmla="*/ 0 h 809"/>
                <a:gd name="T20" fmla="*/ 0 w 265"/>
                <a:gd name="T21" fmla="*/ 0 h 809"/>
                <a:gd name="T22" fmla="*/ 0 w 265"/>
                <a:gd name="T23" fmla="*/ 0 h 809"/>
                <a:gd name="T24" fmla="*/ 0 w 265"/>
                <a:gd name="T25" fmla="*/ 0 h 809"/>
                <a:gd name="T26" fmla="*/ 0 w 265"/>
                <a:gd name="T27" fmla="*/ 0 h 809"/>
                <a:gd name="T28" fmla="*/ 0 w 265"/>
                <a:gd name="T29" fmla="*/ 0 h 809"/>
                <a:gd name="T30" fmla="*/ 0 w 265"/>
                <a:gd name="T31" fmla="*/ 0 h 809"/>
                <a:gd name="T32" fmla="*/ 0 w 265"/>
                <a:gd name="T33" fmla="*/ 0 h 809"/>
                <a:gd name="T34" fmla="*/ 0 w 265"/>
                <a:gd name="T35" fmla="*/ 0 h 809"/>
                <a:gd name="T36" fmla="*/ 0 w 265"/>
                <a:gd name="T37" fmla="*/ 0 h 809"/>
                <a:gd name="T38" fmla="*/ 0 w 265"/>
                <a:gd name="T39" fmla="*/ 0 h 809"/>
                <a:gd name="T40" fmla="*/ 0 w 265"/>
                <a:gd name="T41" fmla="*/ 0 h 809"/>
                <a:gd name="T42" fmla="*/ 0 w 265"/>
                <a:gd name="T43" fmla="*/ 0 h 809"/>
                <a:gd name="T44" fmla="*/ 0 w 265"/>
                <a:gd name="T45" fmla="*/ 0 h 809"/>
                <a:gd name="T46" fmla="*/ 0 w 265"/>
                <a:gd name="T47" fmla="*/ 0 h 809"/>
                <a:gd name="T48" fmla="*/ 0 w 265"/>
                <a:gd name="T49" fmla="*/ 0 h 809"/>
                <a:gd name="T50" fmla="*/ 0 w 265"/>
                <a:gd name="T51" fmla="*/ 0 h 809"/>
                <a:gd name="T52" fmla="*/ 0 w 265"/>
                <a:gd name="T53" fmla="*/ 0 h 809"/>
                <a:gd name="T54" fmla="*/ 0 w 265"/>
                <a:gd name="T55" fmla="*/ 0 h 809"/>
                <a:gd name="T56" fmla="*/ 0 w 265"/>
                <a:gd name="T57" fmla="*/ 0 h 809"/>
                <a:gd name="T58" fmla="*/ 0 w 265"/>
                <a:gd name="T59" fmla="*/ 0 h 809"/>
                <a:gd name="T60" fmla="*/ 0 w 265"/>
                <a:gd name="T61" fmla="*/ 0 h 809"/>
                <a:gd name="T62" fmla="*/ 0 w 265"/>
                <a:gd name="T63" fmla="*/ 0 h 809"/>
                <a:gd name="T64" fmla="*/ 0 w 265"/>
                <a:gd name="T65" fmla="*/ 0 h 809"/>
                <a:gd name="T66" fmla="*/ 0 w 265"/>
                <a:gd name="T67" fmla="*/ 0 h 809"/>
                <a:gd name="T68" fmla="*/ 0 w 265"/>
                <a:gd name="T69" fmla="*/ 0 h 809"/>
                <a:gd name="T70" fmla="*/ 0 w 265"/>
                <a:gd name="T71" fmla="*/ 0 h 809"/>
                <a:gd name="T72" fmla="*/ 0 w 265"/>
                <a:gd name="T73" fmla="*/ 0 h 809"/>
                <a:gd name="T74" fmla="*/ 0 w 265"/>
                <a:gd name="T75" fmla="*/ 0 h 809"/>
                <a:gd name="T76" fmla="*/ 0 w 265"/>
                <a:gd name="T77" fmla="*/ 0 h 809"/>
                <a:gd name="T78" fmla="*/ 0 w 265"/>
                <a:gd name="T79" fmla="*/ 0 h 809"/>
                <a:gd name="T80" fmla="*/ 0 w 265"/>
                <a:gd name="T81" fmla="*/ 0 h 809"/>
                <a:gd name="T82" fmla="*/ 0 w 265"/>
                <a:gd name="T83" fmla="*/ 0 h 809"/>
                <a:gd name="T84" fmla="*/ 0 w 265"/>
                <a:gd name="T85" fmla="*/ 0 h 809"/>
                <a:gd name="T86" fmla="*/ 0 w 265"/>
                <a:gd name="T87" fmla="*/ 0 h 809"/>
                <a:gd name="T88" fmla="*/ 0 w 265"/>
                <a:gd name="T89" fmla="*/ 0 h 809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265"/>
                <a:gd name="T136" fmla="*/ 0 h 809"/>
                <a:gd name="T137" fmla="*/ 265 w 265"/>
                <a:gd name="T138" fmla="*/ 809 h 809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265" h="809">
                  <a:moveTo>
                    <a:pt x="127" y="75"/>
                  </a:moveTo>
                  <a:lnTo>
                    <a:pt x="134" y="79"/>
                  </a:lnTo>
                  <a:lnTo>
                    <a:pt x="139" y="85"/>
                  </a:lnTo>
                  <a:lnTo>
                    <a:pt x="145" y="92"/>
                  </a:lnTo>
                  <a:lnTo>
                    <a:pt x="150" y="98"/>
                  </a:lnTo>
                  <a:lnTo>
                    <a:pt x="156" y="105"/>
                  </a:lnTo>
                  <a:lnTo>
                    <a:pt x="162" y="112"/>
                  </a:lnTo>
                  <a:lnTo>
                    <a:pt x="169" y="118"/>
                  </a:lnTo>
                  <a:lnTo>
                    <a:pt x="176" y="123"/>
                  </a:lnTo>
                  <a:lnTo>
                    <a:pt x="187" y="135"/>
                  </a:lnTo>
                  <a:lnTo>
                    <a:pt x="196" y="148"/>
                  </a:lnTo>
                  <a:lnTo>
                    <a:pt x="205" y="161"/>
                  </a:lnTo>
                  <a:lnTo>
                    <a:pt x="214" y="176"/>
                  </a:lnTo>
                  <a:lnTo>
                    <a:pt x="223" y="189"/>
                  </a:lnTo>
                  <a:lnTo>
                    <a:pt x="231" y="203"/>
                  </a:lnTo>
                  <a:lnTo>
                    <a:pt x="240" y="216"/>
                  </a:lnTo>
                  <a:lnTo>
                    <a:pt x="248" y="229"/>
                  </a:lnTo>
                  <a:lnTo>
                    <a:pt x="252" y="252"/>
                  </a:lnTo>
                  <a:lnTo>
                    <a:pt x="255" y="273"/>
                  </a:lnTo>
                  <a:lnTo>
                    <a:pt x="258" y="297"/>
                  </a:lnTo>
                  <a:lnTo>
                    <a:pt x="262" y="320"/>
                  </a:lnTo>
                  <a:lnTo>
                    <a:pt x="264" y="343"/>
                  </a:lnTo>
                  <a:lnTo>
                    <a:pt x="265" y="367"/>
                  </a:lnTo>
                  <a:lnTo>
                    <a:pt x="265" y="378"/>
                  </a:lnTo>
                  <a:lnTo>
                    <a:pt x="264" y="389"/>
                  </a:lnTo>
                  <a:lnTo>
                    <a:pt x="263" y="401"/>
                  </a:lnTo>
                  <a:lnTo>
                    <a:pt x="261" y="413"/>
                  </a:lnTo>
                  <a:lnTo>
                    <a:pt x="261" y="433"/>
                  </a:lnTo>
                  <a:lnTo>
                    <a:pt x="262" y="454"/>
                  </a:lnTo>
                  <a:lnTo>
                    <a:pt x="263" y="474"/>
                  </a:lnTo>
                  <a:lnTo>
                    <a:pt x="264" y="494"/>
                  </a:lnTo>
                  <a:lnTo>
                    <a:pt x="265" y="513"/>
                  </a:lnTo>
                  <a:lnTo>
                    <a:pt x="265" y="534"/>
                  </a:lnTo>
                  <a:lnTo>
                    <a:pt x="263" y="554"/>
                  </a:lnTo>
                  <a:lnTo>
                    <a:pt x="258" y="573"/>
                  </a:lnTo>
                  <a:lnTo>
                    <a:pt x="259" y="594"/>
                  </a:lnTo>
                  <a:lnTo>
                    <a:pt x="259" y="615"/>
                  </a:lnTo>
                  <a:lnTo>
                    <a:pt x="261" y="636"/>
                  </a:lnTo>
                  <a:lnTo>
                    <a:pt x="262" y="656"/>
                  </a:lnTo>
                  <a:lnTo>
                    <a:pt x="263" y="677"/>
                  </a:lnTo>
                  <a:lnTo>
                    <a:pt x="263" y="697"/>
                  </a:lnTo>
                  <a:lnTo>
                    <a:pt x="262" y="719"/>
                  </a:lnTo>
                  <a:lnTo>
                    <a:pt x="258" y="739"/>
                  </a:lnTo>
                  <a:lnTo>
                    <a:pt x="257" y="742"/>
                  </a:lnTo>
                  <a:lnTo>
                    <a:pt x="257" y="746"/>
                  </a:lnTo>
                  <a:lnTo>
                    <a:pt x="257" y="750"/>
                  </a:lnTo>
                  <a:lnTo>
                    <a:pt x="257" y="752"/>
                  </a:lnTo>
                  <a:lnTo>
                    <a:pt x="257" y="756"/>
                  </a:lnTo>
                  <a:lnTo>
                    <a:pt x="257" y="759"/>
                  </a:lnTo>
                  <a:lnTo>
                    <a:pt x="256" y="761"/>
                  </a:lnTo>
                  <a:lnTo>
                    <a:pt x="255" y="765"/>
                  </a:lnTo>
                  <a:lnTo>
                    <a:pt x="252" y="771"/>
                  </a:lnTo>
                  <a:lnTo>
                    <a:pt x="249" y="778"/>
                  </a:lnTo>
                  <a:lnTo>
                    <a:pt x="246" y="784"/>
                  </a:lnTo>
                  <a:lnTo>
                    <a:pt x="243" y="790"/>
                  </a:lnTo>
                  <a:lnTo>
                    <a:pt x="240" y="796"/>
                  </a:lnTo>
                  <a:lnTo>
                    <a:pt x="236" y="801"/>
                  </a:lnTo>
                  <a:lnTo>
                    <a:pt x="231" y="806"/>
                  </a:lnTo>
                  <a:lnTo>
                    <a:pt x="225" y="809"/>
                  </a:lnTo>
                  <a:lnTo>
                    <a:pt x="227" y="750"/>
                  </a:lnTo>
                  <a:lnTo>
                    <a:pt x="229" y="689"/>
                  </a:lnTo>
                  <a:lnTo>
                    <a:pt x="229" y="627"/>
                  </a:lnTo>
                  <a:lnTo>
                    <a:pt x="229" y="565"/>
                  </a:lnTo>
                  <a:lnTo>
                    <a:pt x="227" y="501"/>
                  </a:lnTo>
                  <a:lnTo>
                    <a:pt x="226" y="439"/>
                  </a:lnTo>
                  <a:lnTo>
                    <a:pt x="226" y="378"/>
                  </a:lnTo>
                  <a:lnTo>
                    <a:pt x="227" y="318"/>
                  </a:lnTo>
                  <a:lnTo>
                    <a:pt x="230" y="303"/>
                  </a:lnTo>
                  <a:lnTo>
                    <a:pt x="230" y="288"/>
                  </a:lnTo>
                  <a:lnTo>
                    <a:pt x="229" y="272"/>
                  </a:lnTo>
                  <a:lnTo>
                    <a:pt x="225" y="257"/>
                  </a:lnTo>
                  <a:lnTo>
                    <a:pt x="221" y="241"/>
                  </a:lnTo>
                  <a:lnTo>
                    <a:pt x="214" y="227"/>
                  </a:lnTo>
                  <a:lnTo>
                    <a:pt x="210" y="221"/>
                  </a:lnTo>
                  <a:lnTo>
                    <a:pt x="205" y="215"/>
                  </a:lnTo>
                  <a:lnTo>
                    <a:pt x="201" y="209"/>
                  </a:lnTo>
                  <a:lnTo>
                    <a:pt x="195" y="204"/>
                  </a:lnTo>
                  <a:lnTo>
                    <a:pt x="160" y="172"/>
                  </a:lnTo>
                  <a:lnTo>
                    <a:pt x="161" y="166"/>
                  </a:lnTo>
                  <a:lnTo>
                    <a:pt x="161" y="161"/>
                  </a:lnTo>
                  <a:lnTo>
                    <a:pt x="161" y="155"/>
                  </a:lnTo>
                  <a:lnTo>
                    <a:pt x="160" y="151"/>
                  </a:lnTo>
                  <a:lnTo>
                    <a:pt x="156" y="141"/>
                  </a:lnTo>
                  <a:lnTo>
                    <a:pt x="149" y="134"/>
                  </a:lnTo>
                  <a:lnTo>
                    <a:pt x="141" y="127"/>
                  </a:lnTo>
                  <a:lnTo>
                    <a:pt x="132" y="120"/>
                  </a:lnTo>
                  <a:lnTo>
                    <a:pt x="125" y="114"/>
                  </a:lnTo>
                  <a:lnTo>
                    <a:pt x="117" y="108"/>
                  </a:lnTo>
                  <a:lnTo>
                    <a:pt x="116" y="106"/>
                  </a:lnTo>
                  <a:lnTo>
                    <a:pt x="115" y="106"/>
                  </a:lnTo>
                  <a:lnTo>
                    <a:pt x="113" y="108"/>
                  </a:lnTo>
                  <a:lnTo>
                    <a:pt x="111" y="109"/>
                  </a:lnTo>
                  <a:lnTo>
                    <a:pt x="109" y="110"/>
                  </a:lnTo>
                  <a:lnTo>
                    <a:pt x="108" y="111"/>
                  </a:lnTo>
                  <a:lnTo>
                    <a:pt x="106" y="112"/>
                  </a:lnTo>
                  <a:lnTo>
                    <a:pt x="104" y="111"/>
                  </a:lnTo>
                  <a:lnTo>
                    <a:pt x="98" y="103"/>
                  </a:lnTo>
                  <a:lnTo>
                    <a:pt x="92" y="97"/>
                  </a:lnTo>
                  <a:lnTo>
                    <a:pt x="85" y="91"/>
                  </a:lnTo>
                  <a:lnTo>
                    <a:pt x="77" y="86"/>
                  </a:lnTo>
                  <a:lnTo>
                    <a:pt x="69" y="81"/>
                  </a:lnTo>
                  <a:lnTo>
                    <a:pt x="64" y="74"/>
                  </a:lnTo>
                  <a:lnTo>
                    <a:pt x="61" y="71"/>
                  </a:lnTo>
                  <a:lnTo>
                    <a:pt x="58" y="67"/>
                  </a:lnTo>
                  <a:lnTo>
                    <a:pt x="57" y="62"/>
                  </a:lnTo>
                  <a:lnTo>
                    <a:pt x="56" y="58"/>
                  </a:lnTo>
                  <a:lnTo>
                    <a:pt x="52" y="53"/>
                  </a:lnTo>
                  <a:lnTo>
                    <a:pt x="47" y="48"/>
                  </a:lnTo>
                  <a:lnTo>
                    <a:pt x="43" y="44"/>
                  </a:lnTo>
                  <a:lnTo>
                    <a:pt x="39" y="40"/>
                  </a:lnTo>
                  <a:lnTo>
                    <a:pt x="34" y="36"/>
                  </a:lnTo>
                  <a:lnTo>
                    <a:pt x="30" y="32"/>
                  </a:lnTo>
                  <a:lnTo>
                    <a:pt x="26" y="28"/>
                  </a:lnTo>
                  <a:lnTo>
                    <a:pt x="22" y="24"/>
                  </a:lnTo>
                  <a:lnTo>
                    <a:pt x="19" y="21"/>
                  </a:lnTo>
                  <a:lnTo>
                    <a:pt x="15" y="18"/>
                  </a:lnTo>
                  <a:lnTo>
                    <a:pt x="11" y="16"/>
                  </a:lnTo>
                  <a:lnTo>
                    <a:pt x="8" y="13"/>
                  </a:lnTo>
                  <a:lnTo>
                    <a:pt x="3" y="11"/>
                  </a:lnTo>
                  <a:lnTo>
                    <a:pt x="1" y="9"/>
                  </a:lnTo>
                  <a:lnTo>
                    <a:pt x="0" y="5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9" y="0"/>
                  </a:lnTo>
                  <a:lnTo>
                    <a:pt x="29" y="1"/>
                  </a:lnTo>
                  <a:lnTo>
                    <a:pt x="36" y="5"/>
                  </a:lnTo>
                  <a:lnTo>
                    <a:pt x="45" y="9"/>
                  </a:lnTo>
                  <a:lnTo>
                    <a:pt x="53" y="13"/>
                  </a:lnTo>
                  <a:lnTo>
                    <a:pt x="60" y="19"/>
                  </a:lnTo>
                  <a:lnTo>
                    <a:pt x="67" y="25"/>
                  </a:lnTo>
                  <a:lnTo>
                    <a:pt x="82" y="38"/>
                  </a:lnTo>
                  <a:lnTo>
                    <a:pt x="95" y="52"/>
                  </a:lnTo>
                  <a:lnTo>
                    <a:pt x="103" y="59"/>
                  </a:lnTo>
                  <a:lnTo>
                    <a:pt x="110" y="65"/>
                  </a:lnTo>
                  <a:lnTo>
                    <a:pt x="118" y="71"/>
                  </a:lnTo>
                  <a:lnTo>
                    <a:pt x="127" y="75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9" name="Freeform 102"/>
            <p:cNvSpPr>
              <a:spLocks/>
            </p:cNvSpPr>
            <p:nvPr/>
          </p:nvSpPr>
          <p:spPr bwMode="auto">
            <a:xfrm>
              <a:off x="4360" y="3857"/>
              <a:ext cx="35" cy="14"/>
            </a:xfrm>
            <a:custGeom>
              <a:avLst/>
              <a:gdLst>
                <a:gd name="T0" fmla="*/ 0 w 204"/>
                <a:gd name="T1" fmla="*/ 0 h 82"/>
                <a:gd name="T2" fmla="*/ 0 w 204"/>
                <a:gd name="T3" fmla="*/ 0 h 82"/>
                <a:gd name="T4" fmla="*/ 0 w 204"/>
                <a:gd name="T5" fmla="*/ 0 h 82"/>
                <a:gd name="T6" fmla="*/ 0 w 204"/>
                <a:gd name="T7" fmla="*/ 0 h 82"/>
                <a:gd name="T8" fmla="*/ 0 w 204"/>
                <a:gd name="T9" fmla="*/ 0 h 82"/>
                <a:gd name="T10" fmla="*/ 0 w 204"/>
                <a:gd name="T11" fmla="*/ 0 h 82"/>
                <a:gd name="T12" fmla="*/ 0 w 204"/>
                <a:gd name="T13" fmla="*/ 0 h 82"/>
                <a:gd name="T14" fmla="*/ 0 w 204"/>
                <a:gd name="T15" fmla="*/ 0 h 82"/>
                <a:gd name="T16" fmla="*/ 0 w 204"/>
                <a:gd name="T17" fmla="*/ 0 h 82"/>
                <a:gd name="T18" fmla="*/ 0 w 204"/>
                <a:gd name="T19" fmla="*/ 0 h 82"/>
                <a:gd name="T20" fmla="*/ 0 w 204"/>
                <a:gd name="T21" fmla="*/ 0 h 82"/>
                <a:gd name="T22" fmla="*/ 0 w 204"/>
                <a:gd name="T23" fmla="*/ 0 h 82"/>
                <a:gd name="T24" fmla="*/ 0 w 204"/>
                <a:gd name="T25" fmla="*/ 0 h 82"/>
                <a:gd name="T26" fmla="*/ 0 w 204"/>
                <a:gd name="T27" fmla="*/ 0 h 82"/>
                <a:gd name="T28" fmla="*/ 0 w 204"/>
                <a:gd name="T29" fmla="*/ 0 h 82"/>
                <a:gd name="T30" fmla="*/ 0 w 204"/>
                <a:gd name="T31" fmla="*/ 0 h 82"/>
                <a:gd name="T32" fmla="*/ 0 w 204"/>
                <a:gd name="T33" fmla="*/ 0 h 82"/>
                <a:gd name="T34" fmla="*/ 0 w 204"/>
                <a:gd name="T35" fmla="*/ 0 h 82"/>
                <a:gd name="T36" fmla="*/ 0 w 204"/>
                <a:gd name="T37" fmla="*/ 0 h 82"/>
                <a:gd name="T38" fmla="*/ 0 w 204"/>
                <a:gd name="T39" fmla="*/ 0 h 82"/>
                <a:gd name="T40" fmla="*/ 0 w 204"/>
                <a:gd name="T41" fmla="*/ 0 h 82"/>
                <a:gd name="T42" fmla="*/ 0 w 204"/>
                <a:gd name="T43" fmla="*/ 0 h 82"/>
                <a:gd name="T44" fmla="*/ 0 w 204"/>
                <a:gd name="T45" fmla="*/ 0 h 82"/>
                <a:gd name="T46" fmla="*/ 0 w 204"/>
                <a:gd name="T47" fmla="*/ 0 h 82"/>
                <a:gd name="T48" fmla="*/ 0 w 204"/>
                <a:gd name="T49" fmla="*/ 0 h 82"/>
                <a:gd name="T50" fmla="*/ 0 w 204"/>
                <a:gd name="T51" fmla="*/ 0 h 82"/>
                <a:gd name="T52" fmla="*/ 0 w 204"/>
                <a:gd name="T53" fmla="*/ 0 h 82"/>
                <a:gd name="T54" fmla="*/ 0 w 204"/>
                <a:gd name="T55" fmla="*/ 0 h 82"/>
                <a:gd name="T56" fmla="*/ 0 w 204"/>
                <a:gd name="T57" fmla="*/ 0 h 82"/>
                <a:gd name="T58" fmla="*/ 0 w 204"/>
                <a:gd name="T59" fmla="*/ 0 h 82"/>
                <a:gd name="T60" fmla="*/ 0 w 204"/>
                <a:gd name="T61" fmla="*/ 0 h 82"/>
                <a:gd name="T62" fmla="*/ 0 w 204"/>
                <a:gd name="T63" fmla="*/ 0 h 82"/>
                <a:gd name="T64" fmla="*/ 0 w 204"/>
                <a:gd name="T65" fmla="*/ 0 h 82"/>
                <a:gd name="T66" fmla="*/ 0 w 204"/>
                <a:gd name="T67" fmla="*/ 0 h 82"/>
                <a:gd name="T68" fmla="*/ 0 w 204"/>
                <a:gd name="T69" fmla="*/ 0 h 82"/>
                <a:gd name="T70" fmla="*/ 0 w 204"/>
                <a:gd name="T71" fmla="*/ 0 h 82"/>
                <a:gd name="T72" fmla="*/ 0 w 204"/>
                <a:gd name="T73" fmla="*/ 0 h 82"/>
                <a:gd name="T74" fmla="*/ 0 w 204"/>
                <a:gd name="T75" fmla="*/ 0 h 82"/>
                <a:gd name="T76" fmla="*/ 0 w 204"/>
                <a:gd name="T77" fmla="*/ 0 h 82"/>
                <a:gd name="T78" fmla="*/ 0 w 204"/>
                <a:gd name="T79" fmla="*/ 0 h 82"/>
                <a:gd name="T80" fmla="*/ 0 w 204"/>
                <a:gd name="T81" fmla="*/ 0 h 82"/>
                <a:gd name="T82" fmla="*/ 0 w 204"/>
                <a:gd name="T83" fmla="*/ 0 h 82"/>
                <a:gd name="T84" fmla="*/ 0 w 204"/>
                <a:gd name="T85" fmla="*/ 0 h 82"/>
                <a:gd name="T86" fmla="*/ 0 w 204"/>
                <a:gd name="T87" fmla="*/ 0 h 82"/>
                <a:gd name="T88" fmla="*/ 0 w 204"/>
                <a:gd name="T89" fmla="*/ 0 h 82"/>
                <a:gd name="T90" fmla="*/ 0 w 204"/>
                <a:gd name="T91" fmla="*/ 0 h 82"/>
                <a:gd name="T92" fmla="*/ 0 w 204"/>
                <a:gd name="T93" fmla="*/ 0 h 82"/>
                <a:gd name="T94" fmla="*/ 0 w 204"/>
                <a:gd name="T95" fmla="*/ 0 h 82"/>
                <a:gd name="T96" fmla="*/ 0 w 204"/>
                <a:gd name="T97" fmla="*/ 0 h 82"/>
                <a:gd name="T98" fmla="*/ 0 w 204"/>
                <a:gd name="T99" fmla="*/ 0 h 82"/>
                <a:gd name="T100" fmla="*/ 0 w 204"/>
                <a:gd name="T101" fmla="*/ 0 h 82"/>
                <a:gd name="T102" fmla="*/ 0 w 204"/>
                <a:gd name="T103" fmla="*/ 0 h 82"/>
                <a:gd name="T104" fmla="*/ 0 w 204"/>
                <a:gd name="T105" fmla="*/ 0 h 82"/>
                <a:gd name="T106" fmla="*/ 0 w 204"/>
                <a:gd name="T107" fmla="*/ 0 h 82"/>
                <a:gd name="T108" fmla="*/ 0 w 204"/>
                <a:gd name="T109" fmla="*/ 0 h 82"/>
                <a:gd name="T110" fmla="*/ 0 w 204"/>
                <a:gd name="T111" fmla="*/ 0 h 82"/>
                <a:gd name="T112" fmla="*/ 0 w 204"/>
                <a:gd name="T113" fmla="*/ 0 h 8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04"/>
                <a:gd name="T172" fmla="*/ 0 h 82"/>
                <a:gd name="T173" fmla="*/ 204 w 204"/>
                <a:gd name="T174" fmla="*/ 82 h 82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04" h="82">
                  <a:moveTo>
                    <a:pt x="162" y="34"/>
                  </a:moveTo>
                  <a:lnTo>
                    <a:pt x="167" y="37"/>
                  </a:lnTo>
                  <a:lnTo>
                    <a:pt x="171" y="41"/>
                  </a:lnTo>
                  <a:lnTo>
                    <a:pt x="174" y="45"/>
                  </a:lnTo>
                  <a:lnTo>
                    <a:pt x="178" y="50"/>
                  </a:lnTo>
                  <a:lnTo>
                    <a:pt x="182" y="53"/>
                  </a:lnTo>
                  <a:lnTo>
                    <a:pt x="185" y="57"/>
                  </a:lnTo>
                  <a:lnTo>
                    <a:pt x="190" y="59"/>
                  </a:lnTo>
                  <a:lnTo>
                    <a:pt x="195" y="60"/>
                  </a:lnTo>
                  <a:lnTo>
                    <a:pt x="196" y="62"/>
                  </a:lnTo>
                  <a:lnTo>
                    <a:pt x="198" y="63"/>
                  </a:lnTo>
                  <a:lnTo>
                    <a:pt x="199" y="64"/>
                  </a:lnTo>
                  <a:lnTo>
                    <a:pt x="200" y="65"/>
                  </a:lnTo>
                  <a:lnTo>
                    <a:pt x="201" y="66"/>
                  </a:lnTo>
                  <a:lnTo>
                    <a:pt x="202" y="66"/>
                  </a:lnTo>
                  <a:lnTo>
                    <a:pt x="203" y="68"/>
                  </a:lnTo>
                  <a:lnTo>
                    <a:pt x="204" y="68"/>
                  </a:lnTo>
                  <a:lnTo>
                    <a:pt x="204" y="71"/>
                  </a:lnTo>
                  <a:lnTo>
                    <a:pt x="191" y="72"/>
                  </a:lnTo>
                  <a:lnTo>
                    <a:pt x="178" y="71"/>
                  </a:lnTo>
                  <a:lnTo>
                    <a:pt x="166" y="72"/>
                  </a:lnTo>
                  <a:lnTo>
                    <a:pt x="152" y="72"/>
                  </a:lnTo>
                  <a:lnTo>
                    <a:pt x="139" y="74"/>
                  </a:lnTo>
                  <a:lnTo>
                    <a:pt x="127" y="75"/>
                  </a:lnTo>
                  <a:lnTo>
                    <a:pt x="115" y="77"/>
                  </a:lnTo>
                  <a:lnTo>
                    <a:pt x="102" y="82"/>
                  </a:lnTo>
                  <a:lnTo>
                    <a:pt x="97" y="81"/>
                  </a:lnTo>
                  <a:lnTo>
                    <a:pt x="94" y="81"/>
                  </a:lnTo>
                  <a:lnTo>
                    <a:pt x="89" y="78"/>
                  </a:lnTo>
                  <a:lnTo>
                    <a:pt x="86" y="77"/>
                  </a:lnTo>
                  <a:lnTo>
                    <a:pt x="79" y="71"/>
                  </a:lnTo>
                  <a:lnTo>
                    <a:pt x="74" y="64"/>
                  </a:lnTo>
                  <a:lnTo>
                    <a:pt x="67" y="58"/>
                  </a:lnTo>
                  <a:lnTo>
                    <a:pt x="62" y="52"/>
                  </a:lnTo>
                  <a:lnTo>
                    <a:pt x="57" y="49"/>
                  </a:lnTo>
                  <a:lnTo>
                    <a:pt x="54" y="47"/>
                  </a:lnTo>
                  <a:lnTo>
                    <a:pt x="50" y="46"/>
                  </a:lnTo>
                  <a:lnTo>
                    <a:pt x="45" y="45"/>
                  </a:lnTo>
                  <a:lnTo>
                    <a:pt x="40" y="40"/>
                  </a:lnTo>
                  <a:lnTo>
                    <a:pt x="34" y="35"/>
                  </a:lnTo>
                  <a:lnTo>
                    <a:pt x="28" y="29"/>
                  </a:lnTo>
                  <a:lnTo>
                    <a:pt x="22" y="25"/>
                  </a:lnTo>
                  <a:lnTo>
                    <a:pt x="16" y="19"/>
                  </a:lnTo>
                  <a:lnTo>
                    <a:pt x="11" y="14"/>
                  </a:lnTo>
                  <a:lnTo>
                    <a:pt x="5" y="8"/>
                  </a:lnTo>
                  <a:lnTo>
                    <a:pt x="0" y="1"/>
                  </a:lnTo>
                  <a:lnTo>
                    <a:pt x="1" y="0"/>
                  </a:lnTo>
                  <a:lnTo>
                    <a:pt x="22" y="1"/>
                  </a:lnTo>
                  <a:lnTo>
                    <a:pt x="44" y="2"/>
                  </a:lnTo>
                  <a:lnTo>
                    <a:pt x="65" y="4"/>
                  </a:lnTo>
                  <a:lnTo>
                    <a:pt x="86" y="6"/>
                  </a:lnTo>
                  <a:lnTo>
                    <a:pt x="106" y="9"/>
                  </a:lnTo>
                  <a:lnTo>
                    <a:pt x="126" y="15"/>
                  </a:lnTo>
                  <a:lnTo>
                    <a:pt x="136" y="19"/>
                  </a:lnTo>
                  <a:lnTo>
                    <a:pt x="145" y="22"/>
                  </a:lnTo>
                  <a:lnTo>
                    <a:pt x="153" y="28"/>
                  </a:lnTo>
                  <a:lnTo>
                    <a:pt x="162" y="34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0" name="Freeform 103"/>
            <p:cNvSpPr>
              <a:spLocks/>
            </p:cNvSpPr>
            <p:nvPr/>
          </p:nvSpPr>
          <p:spPr bwMode="auto">
            <a:xfrm>
              <a:off x="4318" y="3858"/>
              <a:ext cx="48" cy="134"/>
            </a:xfrm>
            <a:custGeom>
              <a:avLst/>
              <a:gdLst>
                <a:gd name="T0" fmla="*/ 0 w 288"/>
                <a:gd name="T1" fmla="*/ 0 h 804"/>
                <a:gd name="T2" fmla="*/ 0 w 288"/>
                <a:gd name="T3" fmla="*/ 0 h 804"/>
                <a:gd name="T4" fmla="*/ 0 w 288"/>
                <a:gd name="T5" fmla="*/ 0 h 804"/>
                <a:gd name="T6" fmla="*/ 0 w 288"/>
                <a:gd name="T7" fmla="*/ 0 h 804"/>
                <a:gd name="T8" fmla="*/ 0 w 288"/>
                <a:gd name="T9" fmla="*/ 0 h 804"/>
                <a:gd name="T10" fmla="*/ 0 w 288"/>
                <a:gd name="T11" fmla="*/ 0 h 804"/>
                <a:gd name="T12" fmla="*/ 0 w 288"/>
                <a:gd name="T13" fmla="*/ 0 h 804"/>
                <a:gd name="T14" fmla="*/ 0 w 288"/>
                <a:gd name="T15" fmla="*/ 0 h 804"/>
                <a:gd name="T16" fmla="*/ 0 w 288"/>
                <a:gd name="T17" fmla="*/ 0 h 804"/>
                <a:gd name="T18" fmla="*/ 0 w 288"/>
                <a:gd name="T19" fmla="*/ 0 h 804"/>
                <a:gd name="T20" fmla="*/ 0 w 288"/>
                <a:gd name="T21" fmla="*/ 0 h 804"/>
                <a:gd name="T22" fmla="*/ 0 w 288"/>
                <a:gd name="T23" fmla="*/ 0 h 804"/>
                <a:gd name="T24" fmla="*/ 0 w 288"/>
                <a:gd name="T25" fmla="*/ 0 h 804"/>
                <a:gd name="T26" fmla="*/ 0 w 288"/>
                <a:gd name="T27" fmla="*/ 0 h 804"/>
                <a:gd name="T28" fmla="*/ 0 w 288"/>
                <a:gd name="T29" fmla="*/ 0 h 804"/>
                <a:gd name="T30" fmla="*/ 0 w 288"/>
                <a:gd name="T31" fmla="*/ 0 h 804"/>
                <a:gd name="T32" fmla="*/ 0 w 288"/>
                <a:gd name="T33" fmla="*/ 0 h 804"/>
                <a:gd name="T34" fmla="*/ 0 w 288"/>
                <a:gd name="T35" fmla="*/ 0 h 804"/>
                <a:gd name="T36" fmla="*/ 0 w 288"/>
                <a:gd name="T37" fmla="*/ 0 h 804"/>
                <a:gd name="T38" fmla="*/ 0 w 288"/>
                <a:gd name="T39" fmla="*/ 0 h 804"/>
                <a:gd name="T40" fmla="*/ 0 w 288"/>
                <a:gd name="T41" fmla="*/ 0 h 804"/>
                <a:gd name="T42" fmla="*/ 0 w 288"/>
                <a:gd name="T43" fmla="*/ 0 h 804"/>
                <a:gd name="T44" fmla="*/ 0 w 288"/>
                <a:gd name="T45" fmla="*/ 0 h 804"/>
                <a:gd name="T46" fmla="*/ 0 w 288"/>
                <a:gd name="T47" fmla="*/ 0 h 804"/>
                <a:gd name="T48" fmla="*/ 0 w 288"/>
                <a:gd name="T49" fmla="*/ 0 h 804"/>
                <a:gd name="T50" fmla="*/ 0 w 288"/>
                <a:gd name="T51" fmla="*/ 0 h 804"/>
                <a:gd name="T52" fmla="*/ 0 w 288"/>
                <a:gd name="T53" fmla="*/ 0 h 804"/>
                <a:gd name="T54" fmla="*/ 0 w 288"/>
                <a:gd name="T55" fmla="*/ 0 h 804"/>
                <a:gd name="T56" fmla="*/ 0 w 288"/>
                <a:gd name="T57" fmla="*/ 0 h 804"/>
                <a:gd name="T58" fmla="*/ 0 w 288"/>
                <a:gd name="T59" fmla="*/ 0 h 804"/>
                <a:gd name="T60" fmla="*/ 0 w 288"/>
                <a:gd name="T61" fmla="*/ 0 h 804"/>
                <a:gd name="T62" fmla="*/ 0 w 288"/>
                <a:gd name="T63" fmla="*/ 0 h 804"/>
                <a:gd name="T64" fmla="*/ 0 w 288"/>
                <a:gd name="T65" fmla="*/ 0 h 804"/>
                <a:gd name="T66" fmla="*/ 0 w 288"/>
                <a:gd name="T67" fmla="*/ 0 h 804"/>
                <a:gd name="T68" fmla="*/ 0 w 288"/>
                <a:gd name="T69" fmla="*/ 0 h 804"/>
                <a:gd name="T70" fmla="*/ 0 w 288"/>
                <a:gd name="T71" fmla="*/ 0 h 804"/>
                <a:gd name="T72" fmla="*/ 0 w 288"/>
                <a:gd name="T73" fmla="*/ 0 h 804"/>
                <a:gd name="T74" fmla="*/ 0 w 288"/>
                <a:gd name="T75" fmla="*/ 0 h 804"/>
                <a:gd name="T76" fmla="*/ 0 w 288"/>
                <a:gd name="T77" fmla="*/ 0 h 804"/>
                <a:gd name="T78" fmla="*/ 0 w 288"/>
                <a:gd name="T79" fmla="*/ 0 h 804"/>
                <a:gd name="T80" fmla="*/ 0 w 288"/>
                <a:gd name="T81" fmla="*/ 0 h 804"/>
                <a:gd name="T82" fmla="*/ 0 w 288"/>
                <a:gd name="T83" fmla="*/ 0 h 804"/>
                <a:gd name="T84" fmla="*/ 0 w 288"/>
                <a:gd name="T85" fmla="*/ 0 h 804"/>
                <a:gd name="T86" fmla="*/ 0 w 288"/>
                <a:gd name="T87" fmla="*/ 0 h 804"/>
                <a:gd name="T88" fmla="*/ 0 w 288"/>
                <a:gd name="T89" fmla="*/ 0 h 804"/>
                <a:gd name="T90" fmla="*/ 0 w 288"/>
                <a:gd name="T91" fmla="*/ 0 h 804"/>
                <a:gd name="T92" fmla="*/ 0 w 288"/>
                <a:gd name="T93" fmla="*/ 0 h 80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288"/>
                <a:gd name="T142" fmla="*/ 0 h 804"/>
                <a:gd name="T143" fmla="*/ 288 w 288"/>
                <a:gd name="T144" fmla="*/ 804 h 804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288" h="804">
                  <a:moveTo>
                    <a:pt x="113" y="39"/>
                  </a:moveTo>
                  <a:lnTo>
                    <a:pt x="110" y="43"/>
                  </a:lnTo>
                  <a:lnTo>
                    <a:pt x="109" y="47"/>
                  </a:lnTo>
                  <a:lnTo>
                    <a:pt x="107" y="52"/>
                  </a:lnTo>
                  <a:lnTo>
                    <a:pt x="106" y="57"/>
                  </a:lnTo>
                  <a:lnTo>
                    <a:pt x="106" y="62"/>
                  </a:lnTo>
                  <a:lnTo>
                    <a:pt x="106" y="66"/>
                  </a:lnTo>
                  <a:lnTo>
                    <a:pt x="107" y="71"/>
                  </a:lnTo>
                  <a:lnTo>
                    <a:pt x="108" y="76"/>
                  </a:lnTo>
                  <a:lnTo>
                    <a:pt x="113" y="82"/>
                  </a:lnTo>
                  <a:lnTo>
                    <a:pt x="118" y="90"/>
                  </a:lnTo>
                  <a:lnTo>
                    <a:pt x="125" y="97"/>
                  </a:lnTo>
                  <a:lnTo>
                    <a:pt x="131" y="105"/>
                  </a:lnTo>
                  <a:lnTo>
                    <a:pt x="138" y="111"/>
                  </a:lnTo>
                  <a:lnTo>
                    <a:pt x="146" y="117"/>
                  </a:lnTo>
                  <a:lnTo>
                    <a:pt x="154" y="120"/>
                  </a:lnTo>
                  <a:lnTo>
                    <a:pt x="162" y="121"/>
                  </a:lnTo>
                  <a:lnTo>
                    <a:pt x="166" y="118"/>
                  </a:lnTo>
                  <a:lnTo>
                    <a:pt x="169" y="117"/>
                  </a:lnTo>
                  <a:lnTo>
                    <a:pt x="172" y="118"/>
                  </a:lnTo>
                  <a:lnTo>
                    <a:pt x="175" y="120"/>
                  </a:lnTo>
                  <a:lnTo>
                    <a:pt x="177" y="124"/>
                  </a:lnTo>
                  <a:lnTo>
                    <a:pt x="180" y="127"/>
                  </a:lnTo>
                  <a:lnTo>
                    <a:pt x="182" y="130"/>
                  </a:lnTo>
                  <a:lnTo>
                    <a:pt x="183" y="132"/>
                  </a:lnTo>
                  <a:lnTo>
                    <a:pt x="182" y="138"/>
                  </a:lnTo>
                  <a:lnTo>
                    <a:pt x="182" y="143"/>
                  </a:lnTo>
                  <a:lnTo>
                    <a:pt x="183" y="148"/>
                  </a:lnTo>
                  <a:lnTo>
                    <a:pt x="184" y="151"/>
                  </a:lnTo>
                  <a:lnTo>
                    <a:pt x="189" y="158"/>
                  </a:lnTo>
                  <a:lnTo>
                    <a:pt x="195" y="163"/>
                  </a:lnTo>
                  <a:lnTo>
                    <a:pt x="202" y="169"/>
                  </a:lnTo>
                  <a:lnTo>
                    <a:pt x="210" y="174"/>
                  </a:lnTo>
                  <a:lnTo>
                    <a:pt x="215" y="180"/>
                  </a:lnTo>
                  <a:lnTo>
                    <a:pt x="221" y="186"/>
                  </a:lnTo>
                  <a:lnTo>
                    <a:pt x="232" y="198"/>
                  </a:lnTo>
                  <a:lnTo>
                    <a:pt x="243" y="210"/>
                  </a:lnTo>
                  <a:lnTo>
                    <a:pt x="253" y="224"/>
                  </a:lnTo>
                  <a:lnTo>
                    <a:pt x="261" y="238"/>
                  </a:lnTo>
                  <a:lnTo>
                    <a:pt x="264" y="247"/>
                  </a:lnTo>
                  <a:lnTo>
                    <a:pt x="266" y="255"/>
                  </a:lnTo>
                  <a:lnTo>
                    <a:pt x="269" y="263"/>
                  </a:lnTo>
                  <a:lnTo>
                    <a:pt x="271" y="272"/>
                  </a:lnTo>
                  <a:lnTo>
                    <a:pt x="272" y="280"/>
                  </a:lnTo>
                  <a:lnTo>
                    <a:pt x="273" y="290"/>
                  </a:lnTo>
                  <a:lnTo>
                    <a:pt x="273" y="299"/>
                  </a:lnTo>
                  <a:lnTo>
                    <a:pt x="272" y="309"/>
                  </a:lnTo>
                  <a:lnTo>
                    <a:pt x="272" y="315"/>
                  </a:lnTo>
                  <a:lnTo>
                    <a:pt x="272" y="322"/>
                  </a:lnTo>
                  <a:lnTo>
                    <a:pt x="273" y="328"/>
                  </a:lnTo>
                  <a:lnTo>
                    <a:pt x="274" y="335"/>
                  </a:lnTo>
                  <a:lnTo>
                    <a:pt x="275" y="342"/>
                  </a:lnTo>
                  <a:lnTo>
                    <a:pt x="276" y="348"/>
                  </a:lnTo>
                  <a:lnTo>
                    <a:pt x="276" y="354"/>
                  </a:lnTo>
                  <a:lnTo>
                    <a:pt x="276" y="360"/>
                  </a:lnTo>
                  <a:lnTo>
                    <a:pt x="278" y="404"/>
                  </a:lnTo>
                  <a:lnTo>
                    <a:pt x="282" y="447"/>
                  </a:lnTo>
                  <a:lnTo>
                    <a:pt x="284" y="490"/>
                  </a:lnTo>
                  <a:lnTo>
                    <a:pt x="286" y="533"/>
                  </a:lnTo>
                  <a:lnTo>
                    <a:pt x="288" y="576"/>
                  </a:lnTo>
                  <a:lnTo>
                    <a:pt x="288" y="619"/>
                  </a:lnTo>
                  <a:lnTo>
                    <a:pt x="286" y="662"/>
                  </a:lnTo>
                  <a:lnTo>
                    <a:pt x="283" y="705"/>
                  </a:lnTo>
                  <a:lnTo>
                    <a:pt x="285" y="718"/>
                  </a:lnTo>
                  <a:lnTo>
                    <a:pt x="286" y="730"/>
                  </a:lnTo>
                  <a:lnTo>
                    <a:pt x="286" y="743"/>
                  </a:lnTo>
                  <a:lnTo>
                    <a:pt x="287" y="755"/>
                  </a:lnTo>
                  <a:lnTo>
                    <a:pt x="286" y="767"/>
                  </a:lnTo>
                  <a:lnTo>
                    <a:pt x="286" y="779"/>
                  </a:lnTo>
                  <a:lnTo>
                    <a:pt x="285" y="791"/>
                  </a:lnTo>
                  <a:lnTo>
                    <a:pt x="283" y="804"/>
                  </a:lnTo>
                  <a:lnTo>
                    <a:pt x="277" y="801"/>
                  </a:lnTo>
                  <a:lnTo>
                    <a:pt x="272" y="799"/>
                  </a:lnTo>
                  <a:lnTo>
                    <a:pt x="267" y="795"/>
                  </a:lnTo>
                  <a:lnTo>
                    <a:pt x="264" y="791"/>
                  </a:lnTo>
                  <a:lnTo>
                    <a:pt x="261" y="786"/>
                  </a:lnTo>
                  <a:lnTo>
                    <a:pt x="258" y="781"/>
                  </a:lnTo>
                  <a:lnTo>
                    <a:pt x="256" y="775"/>
                  </a:lnTo>
                  <a:lnTo>
                    <a:pt x="254" y="769"/>
                  </a:lnTo>
                  <a:lnTo>
                    <a:pt x="252" y="757"/>
                  </a:lnTo>
                  <a:lnTo>
                    <a:pt x="250" y="744"/>
                  </a:lnTo>
                  <a:lnTo>
                    <a:pt x="248" y="732"/>
                  </a:lnTo>
                  <a:lnTo>
                    <a:pt x="247" y="720"/>
                  </a:lnTo>
                  <a:lnTo>
                    <a:pt x="245" y="668"/>
                  </a:lnTo>
                  <a:lnTo>
                    <a:pt x="243" y="615"/>
                  </a:lnTo>
                  <a:lnTo>
                    <a:pt x="242" y="562"/>
                  </a:lnTo>
                  <a:lnTo>
                    <a:pt x="240" y="508"/>
                  </a:lnTo>
                  <a:lnTo>
                    <a:pt x="239" y="455"/>
                  </a:lnTo>
                  <a:lnTo>
                    <a:pt x="237" y="403"/>
                  </a:lnTo>
                  <a:lnTo>
                    <a:pt x="236" y="352"/>
                  </a:lnTo>
                  <a:lnTo>
                    <a:pt x="235" y="303"/>
                  </a:lnTo>
                  <a:lnTo>
                    <a:pt x="231" y="295"/>
                  </a:lnTo>
                  <a:lnTo>
                    <a:pt x="229" y="288"/>
                  </a:lnTo>
                  <a:lnTo>
                    <a:pt x="228" y="280"/>
                  </a:lnTo>
                  <a:lnTo>
                    <a:pt x="228" y="273"/>
                  </a:lnTo>
                  <a:lnTo>
                    <a:pt x="226" y="266"/>
                  </a:lnTo>
                  <a:lnTo>
                    <a:pt x="225" y="258"/>
                  </a:lnTo>
                  <a:lnTo>
                    <a:pt x="224" y="255"/>
                  </a:lnTo>
                  <a:lnTo>
                    <a:pt x="222" y="253"/>
                  </a:lnTo>
                  <a:lnTo>
                    <a:pt x="220" y="250"/>
                  </a:lnTo>
                  <a:lnTo>
                    <a:pt x="218" y="248"/>
                  </a:lnTo>
                  <a:lnTo>
                    <a:pt x="214" y="238"/>
                  </a:lnTo>
                  <a:lnTo>
                    <a:pt x="210" y="230"/>
                  </a:lnTo>
                  <a:lnTo>
                    <a:pt x="203" y="223"/>
                  </a:lnTo>
                  <a:lnTo>
                    <a:pt x="198" y="216"/>
                  </a:lnTo>
                  <a:lnTo>
                    <a:pt x="191" y="208"/>
                  </a:lnTo>
                  <a:lnTo>
                    <a:pt x="186" y="201"/>
                  </a:lnTo>
                  <a:lnTo>
                    <a:pt x="181" y="194"/>
                  </a:lnTo>
                  <a:lnTo>
                    <a:pt x="179" y="185"/>
                  </a:lnTo>
                  <a:lnTo>
                    <a:pt x="163" y="169"/>
                  </a:lnTo>
                  <a:lnTo>
                    <a:pt x="148" y="153"/>
                  </a:lnTo>
                  <a:lnTo>
                    <a:pt x="134" y="138"/>
                  </a:lnTo>
                  <a:lnTo>
                    <a:pt x="120" y="122"/>
                  </a:lnTo>
                  <a:lnTo>
                    <a:pt x="106" y="106"/>
                  </a:lnTo>
                  <a:lnTo>
                    <a:pt x="93" y="90"/>
                  </a:lnTo>
                  <a:lnTo>
                    <a:pt x="80" y="74"/>
                  </a:lnTo>
                  <a:lnTo>
                    <a:pt x="67" y="56"/>
                  </a:lnTo>
                  <a:lnTo>
                    <a:pt x="60" y="48"/>
                  </a:lnTo>
                  <a:lnTo>
                    <a:pt x="51" y="41"/>
                  </a:lnTo>
                  <a:lnTo>
                    <a:pt x="42" y="35"/>
                  </a:lnTo>
                  <a:lnTo>
                    <a:pt x="33" y="29"/>
                  </a:lnTo>
                  <a:lnTo>
                    <a:pt x="23" y="23"/>
                  </a:lnTo>
                  <a:lnTo>
                    <a:pt x="15" y="17"/>
                  </a:lnTo>
                  <a:lnTo>
                    <a:pt x="7" y="9"/>
                  </a:lnTo>
                  <a:lnTo>
                    <a:pt x="0" y="1"/>
                  </a:lnTo>
                  <a:lnTo>
                    <a:pt x="7" y="2"/>
                  </a:lnTo>
                  <a:lnTo>
                    <a:pt x="14" y="2"/>
                  </a:lnTo>
                  <a:lnTo>
                    <a:pt x="22" y="1"/>
                  </a:lnTo>
                  <a:lnTo>
                    <a:pt x="30" y="0"/>
                  </a:lnTo>
                  <a:lnTo>
                    <a:pt x="38" y="0"/>
                  </a:lnTo>
                  <a:lnTo>
                    <a:pt x="45" y="0"/>
                  </a:lnTo>
                  <a:lnTo>
                    <a:pt x="53" y="0"/>
                  </a:lnTo>
                  <a:lnTo>
                    <a:pt x="61" y="1"/>
                  </a:lnTo>
                  <a:lnTo>
                    <a:pt x="67" y="4"/>
                  </a:lnTo>
                  <a:lnTo>
                    <a:pt x="74" y="8"/>
                  </a:lnTo>
                  <a:lnTo>
                    <a:pt x="81" y="13"/>
                  </a:lnTo>
                  <a:lnTo>
                    <a:pt x="87" y="17"/>
                  </a:lnTo>
                  <a:lnTo>
                    <a:pt x="94" y="23"/>
                  </a:lnTo>
                  <a:lnTo>
                    <a:pt x="101" y="28"/>
                  </a:lnTo>
                  <a:lnTo>
                    <a:pt x="107" y="34"/>
                  </a:lnTo>
                  <a:lnTo>
                    <a:pt x="113" y="39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1" name="Freeform 104"/>
            <p:cNvSpPr>
              <a:spLocks/>
            </p:cNvSpPr>
            <p:nvPr/>
          </p:nvSpPr>
          <p:spPr bwMode="auto">
            <a:xfrm>
              <a:off x="4178" y="3858"/>
              <a:ext cx="154" cy="40"/>
            </a:xfrm>
            <a:custGeom>
              <a:avLst/>
              <a:gdLst>
                <a:gd name="T0" fmla="*/ 0 w 924"/>
                <a:gd name="T1" fmla="*/ 0 h 241"/>
                <a:gd name="T2" fmla="*/ 0 w 924"/>
                <a:gd name="T3" fmla="*/ 0 h 241"/>
                <a:gd name="T4" fmla="*/ 0 w 924"/>
                <a:gd name="T5" fmla="*/ 0 h 241"/>
                <a:gd name="T6" fmla="*/ 0 w 924"/>
                <a:gd name="T7" fmla="*/ 0 h 241"/>
                <a:gd name="T8" fmla="*/ 0 w 924"/>
                <a:gd name="T9" fmla="*/ 0 h 241"/>
                <a:gd name="T10" fmla="*/ 0 w 924"/>
                <a:gd name="T11" fmla="*/ 0 h 241"/>
                <a:gd name="T12" fmla="*/ 0 w 924"/>
                <a:gd name="T13" fmla="*/ 0 h 241"/>
                <a:gd name="T14" fmla="*/ 0 w 924"/>
                <a:gd name="T15" fmla="*/ 0 h 241"/>
                <a:gd name="T16" fmla="*/ 0 w 924"/>
                <a:gd name="T17" fmla="*/ 0 h 241"/>
                <a:gd name="T18" fmla="*/ 0 w 924"/>
                <a:gd name="T19" fmla="*/ 0 h 241"/>
                <a:gd name="T20" fmla="*/ 0 w 924"/>
                <a:gd name="T21" fmla="*/ 0 h 241"/>
                <a:gd name="T22" fmla="*/ 0 w 924"/>
                <a:gd name="T23" fmla="*/ 0 h 241"/>
                <a:gd name="T24" fmla="*/ 0 w 924"/>
                <a:gd name="T25" fmla="*/ 0 h 241"/>
                <a:gd name="T26" fmla="*/ 0 w 924"/>
                <a:gd name="T27" fmla="*/ 0 h 241"/>
                <a:gd name="T28" fmla="*/ 0 w 924"/>
                <a:gd name="T29" fmla="*/ 0 h 241"/>
                <a:gd name="T30" fmla="*/ 0 w 924"/>
                <a:gd name="T31" fmla="*/ 0 h 241"/>
                <a:gd name="T32" fmla="*/ 0 w 924"/>
                <a:gd name="T33" fmla="*/ 0 h 241"/>
                <a:gd name="T34" fmla="*/ 0 w 924"/>
                <a:gd name="T35" fmla="*/ 0 h 241"/>
                <a:gd name="T36" fmla="*/ 0 w 924"/>
                <a:gd name="T37" fmla="*/ 0 h 241"/>
                <a:gd name="T38" fmla="*/ 0 w 924"/>
                <a:gd name="T39" fmla="*/ 0 h 241"/>
                <a:gd name="T40" fmla="*/ 0 w 924"/>
                <a:gd name="T41" fmla="*/ 0 h 241"/>
                <a:gd name="T42" fmla="*/ 0 w 924"/>
                <a:gd name="T43" fmla="*/ 0 h 241"/>
                <a:gd name="T44" fmla="*/ 0 w 924"/>
                <a:gd name="T45" fmla="*/ 0 h 241"/>
                <a:gd name="T46" fmla="*/ 0 w 924"/>
                <a:gd name="T47" fmla="*/ 0 h 241"/>
                <a:gd name="T48" fmla="*/ 0 w 924"/>
                <a:gd name="T49" fmla="*/ 0 h 241"/>
                <a:gd name="T50" fmla="*/ 0 w 924"/>
                <a:gd name="T51" fmla="*/ 0 h 241"/>
                <a:gd name="T52" fmla="*/ 0 w 924"/>
                <a:gd name="T53" fmla="*/ 0 h 241"/>
                <a:gd name="T54" fmla="*/ 0 w 924"/>
                <a:gd name="T55" fmla="*/ 0 h 241"/>
                <a:gd name="T56" fmla="*/ 0 w 924"/>
                <a:gd name="T57" fmla="*/ 0 h 241"/>
                <a:gd name="T58" fmla="*/ 0 w 924"/>
                <a:gd name="T59" fmla="*/ 0 h 241"/>
                <a:gd name="T60" fmla="*/ 0 w 924"/>
                <a:gd name="T61" fmla="*/ 0 h 241"/>
                <a:gd name="T62" fmla="*/ 0 w 924"/>
                <a:gd name="T63" fmla="*/ 0 h 241"/>
                <a:gd name="T64" fmla="*/ 0 w 924"/>
                <a:gd name="T65" fmla="*/ 0 h 241"/>
                <a:gd name="T66" fmla="*/ 0 w 924"/>
                <a:gd name="T67" fmla="*/ 0 h 241"/>
                <a:gd name="T68" fmla="*/ 0 w 924"/>
                <a:gd name="T69" fmla="*/ 0 h 241"/>
                <a:gd name="T70" fmla="*/ 0 w 924"/>
                <a:gd name="T71" fmla="*/ 0 h 241"/>
                <a:gd name="T72" fmla="*/ 0 w 924"/>
                <a:gd name="T73" fmla="*/ 0 h 241"/>
                <a:gd name="T74" fmla="*/ 0 w 924"/>
                <a:gd name="T75" fmla="*/ 0 h 241"/>
                <a:gd name="T76" fmla="*/ 0 w 924"/>
                <a:gd name="T77" fmla="*/ 0 h 241"/>
                <a:gd name="T78" fmla="*/ 0 w 924"/>
                <a:gd name="T79" fmla="*/ 0 h 241"/>
                <a:gd name="T80" fmla="*/ 0 w 924"/>
                <a:gd name="T81" fmla="*/ 0 h 241"/>
                <a:gd name="T82" fmla="*/ 0 w 924"/>
                <a:gd name="T83" fmla="*/ 0 h 241"/>
                <a:gd name="T84" fmla="*/ 0 w 924"/>
                <a:gd name="T85" fmla="*/ 0 h 241"/>
                <a:gd name="T86" fmla="*/ 0 w 924"/>
                <a:gd name="T87" fmla="*/ 0 h 241"/>
                <a:gd name="T88" fmla="*/ 0 w 924"/>
                <a:gd name="T89" fmla="*/ 0 h 241"/>
                <a:gd name="T90" fmla="*/ 0 w 924"/>
                <a:gd name="T91" fmla="*/ 0 h 241"/>
                <a:gd name="T92" fmla="*/ 0 w 924"/>
                <a:gd name="T93" fmla="*/ 0 h 241"/>
                <a:gd name="T94" fmla="*/ 0 w 924"/>
                <a:gd name="T95" fmla="*/ 0 h 241"/>
                <a:gd name="T96" fmla="*/ 0 w 924"/>
                <a:gd name="T97" fmla="*/ 0 h 241"/>
                <a:gd name="T98" fmla="*/ 0 w 924"/>
                <a:gd name="T99" fmla="*/ 0 h 241"/>
                <a:gd name="T100" fmla="*/ 0 w 924"/>
                <a:gd name="T101" fmla="*/ 0 h 241"/>
                <a:gd name="T102" fmla="*/ 0 w 924"/>
                <a:gd name="T103" fmla="*/ 0 h 241"/>
                <a:gd name="T104" fmla="*/ 0 w 924"/>
                <a:gd name="T105" fmla="*/ 0 h 241"/>
                <a:gd name="T106" fmla="*/ 0 w 924"/>
                <a:gd name="T107" fmla="*/ 0 h 241"/>
                <a:gd name="T108" fmla="*/ 0 w 924"/>
                <a:gd name="T109" fmla="*/ 0 h 241"/>
                <a:gd name="T110" fmla="*/ 0 w 924"/>
                <a:gd name="T111" fmla="*/ 0 h 241"/>
                <a:gd name="T112" fmla="*/ 0 w 924"/>
                <a:gd name="T113" fmla="*/ 0 h 241"/>
                <a:gd name="T114" fmla="*/ 0 w 924"/>
                <a:gd name="T115" fmla="*/ 0 h 241"/>
                <a:gd name="T116" fmla="*/ 0 w 924"/>
                <a:gd name="T117" fmla="*/ 0 h 241"/>
                <a:gd name="T118" fmla="*/ 0 w 924"/>
                <a:gd name="T119" fmla="*/ 0 h 241"/>
                <a:gd name="T120" fmla="*/ 0 w 924"/>
                <a:gd name="T121" fmla="*/ 0 h 241"/>
                <a:gd name="T122" fmla="*/ 0 w 924"/>
                <a:gd name="T123" fmla="*/ 0 h 241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924"/>
                <a:gd name="T187" fmla="*/ 0 h 241"/>
                <a:gd name="T188" fmla="*/ 924 w 924"/>
                <a:gd name="T189" fmla="*/ 241 h 241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924" h="241">
                  <a:moveTo>
                    <a:pt x="817" y="3"/>
                  </a:moveTo>
                  <a:lnTo>
                    <a:pt x="824" y="11"/>
                  </a:lnTo>
                  <a:lnTo>
                    <a:pt x="832" y="18"/>
                  </a:lnTo>
                  <a:lnTo>
                    <a:pt x="840" y="25"/>
                  </a:lnTo>
                  <a:lnTo>
                    <a:pt x="848" y="31"/>
                  </a:lnTo>
                  <a:lnTo>
                    <a:pt x="855" y="38"/>
                  </a:lnTo>
                  <a:lnTo>
                    <a:pt x="864" y="43"/>
                  </a:lnTo>
                  <a:lnTo>
                    <a:pt x="873" y="47"/>
                  </a:lnTo>
                  <a:lnTo>
                    <a:pt x="882" y="50"/>
                  </a:lnTo>
                  <a:lnTo>
                    <a:pt x="887" y="56"/>
                  </a:lnTo>
                  <a:lnTo>
                    <a:pt x="893" y="62"/>
                  </a:lnTo>
                  <a:lnTo>
                    <a:pt x="898" y="69"/>
                  </a:lnTo>
                  <a:lnTo>
                    <a:pt x="904" y="75"/>
                  </a:lnTo>
                  <a:lnTo>
                    <a:pt x="910" y="81"/>
                  </a:lnTo>
                  <a:lnTo>
                    <a:pt x="914" y="88"/>
                  </a:lnTo>
                  <a:lnTo>
                    <a:pt x="919" y="94"/>
                  </a:lnTo>
                  <a:lnTo>
                    <a:pt x="924" y="101"/>
                  </a:lnTo>
                  <a:lnTo>
                    <a:pt x="916" y="101"/>
                  </a:lnTo>
                  <a:lnTo>
                    <a:pt x="907" y="102"/>
                  </a:lnTo>
                  <a:lnTo>
                    <a:pt x="900" y="104"/>
                  </a:lnTo>
                  <a:lnTo>
                    <a:pt x="891" y="105"/>
                  </a:lnTo>
                  <a:lnTo>
                    <a:pt x="883" y="106"/>
                  </a:lnTo>
                  <a:lnTo>
                    <a:pt x="875" y="107"/>
                  </a:lnTo>
                  <a:lnTo>
                    <a:pt x="866" y="108"/>
                  </a:lnTo>
                  <a:lnTo>
                    <a:pt x="859" y="108"/>
                  </a:lnTo>
                  <a:lnTo>
                    <a:pt x="852" y="112"/>
                  </a:lnTo>
                  <a:lnTo>
                    <a:pt x="845" y="114"/>
                  </a:lnTo>
                  <a:lnTo>
                    <a:pt x="838" y="116"/>
                  </a:lnTo>
                  <a:lnTo>
                    <a:pt x="831" y="117"/>
                  </a:lnTo>
                  <a:lnTo>
                    <a:pt x="823" y="118"/>
                  </a:lnTo>
                  <a:lnTo>
                    <a:pt x="817" y="119"/>
                  </a:lnTo>
                  <a:lnTo>
                    <a:pt x="809" y="120"/>
                  </a:lnTo>
                  <a:lnTo>
                    <a:pt x="802" y="121"/>
                  </a:lnTo>
                  <a:lnTo>
                    <a:pt x="792" y="123"/>
                  </a:lnTo>
                  <a:lnTo>
                    <a:pt x="783" y="125"/>
                  </a:lnTo>
                  <a:lnTo>
                    <a:pt x="774" y="126"/>
                  </a:lnTo>
                  <a:lnTo>
                    <a:pt x="765" y="129"/>
                  </a:lnTo>
                  <a:lnTo>
                    <a:pt x="755" y="131"/>
                  </a:lnTo>
                  <a:lnTo>
                    <a:pt x="746" y="132"/>
                  </a:lnTo>
                  <a:lnTo>
                    <a:pt x="736" y="132"/>
                  </a:lnTo>
                  <a:lnTo>
                    <a:pt x="726" y="131"/>
                  </a:lnTo>
                  <a:lnTo>
                    <a:pt x="721" y="135"/>
                  </a:lnTo>
                  <a:lnTo>
                    <a:pt x="716" y="137"/>
                  </a:lnTo>
                  <a:lnTo>
                    <a:pt x="711" y="137"/>
                  </a:lnTo>
                  <a:lnTo>
                    <a:pt x="705" y="137"/>
                  </a:lnTo>
                  <a:lnTo>
                    <a:pt x="700" y="137"/>
                  </a:lnTo>
                  <a:lnTo>
                    <a:pt x="693" y="138"/>
                  </a:lnTo>
                  <a:lnTo>
                    <a:pt x="688" y="138"/>
                  </a:lnTo>
                  <a:lnTo>
                    <a:pt x="682" y="141"/>
                  </a:lnTo>
                  <a:lnTo>
                    <a:pt x="658" y="143"/>
                  </a:lnTo>
                  <a:lnTo>
                    <a:pt x="633" y="147"/>
                  </a:lnTo>
                  <a:lnTo>
                    <a:pt x="610" y="150"/>
                  </a:lnTo>
                  <a:lnTo>
                    <a:pt x="588" y="155"/>
                  </a:lnTo>
                  <a:lnTo>
                    <a:pt x="565" y="158"/>
                  </a:lnTo>
                  <a:lnTo>
                    <a:pt x="542" y="163"/>
                  </a:lnTo>
                  <a:lnTo>
                    <a:pt x="519" y="166"/>
                  </a:lnTo>
                  <a:lnTo>
                    <a:pt x="493" y="168"/>
                  </a:lnTo>
                  <a:lnTo>
                    <a:pt x="451" y="178"/>
                  </a:lnTo>
                  <a:lnTo>
                    <a:pt x="410" y="186"/>
                  </a:lnTo>
                  <a:lnTo>
                    <a:pt x="370" y="192"/>
                  </a:lnTo>
                  <a:lnTo>
                    <a:pt x="329" y="198"/>
                  </a:lnTo>
                  <a:lnTo>
                    <a:pt x="288" y="204"/>
                  </a:lnTo>
                  <a:lnTo>
                    <a:pt x="247" y="211"/>
                  </a:lnTo>
                  <a:lnTo>
                    <a:pt x="206" y="218"/>
                  </a:lnTo>
                  <a:lnTo>
                    <a:pt x="165" y="229"/>
                  </a:lnTo>
                  <a:lnTo>
                    <a:pt x="157" y="229"/>
                  </a:lnTo>
                  <a:lnTo>
                    <a:pt x="151" y="230"/>
                  </a:lnTo>
                  <a:lnTo>
                    <a:pt x="144" y="231"/>
                  </a:lnTo>
                  <a:lnTo>
                    <a:pt x="138" y="235"/>
                  </a:lnTo>
                  <a:lnTo>
                    <a:pt x="131" y="237"/>
                  </a:lnTo>
                  <a:lnTo>
                    <a:pt x="124" y="240"/>
                  </a:lnTo>
                  <a:lnTo>
                    <a:pt x="118" y="241"/>
                  </a:lnTo>
                  <a:lnTo>
                    <a:pt x="111" y="241"/>
                  </a:lnTo>
                  <a:lnTo>
                    <a:pt x="96" y="228"/>
                  </a:lnTo>
                  <a:lnTo>
                    <a:pt x="81" y="213"/>
                  </a:lnTo>
                  <a:lnTo>
                    <a:pt x="69" y="199"/>
                  </a:lnTo>
                  <a:lnTo>
                    <a:pt x="56" y="185"/>
                  </a:lnTo>
                  <a:lnTo>
                    <a:pt x="43" y="170"/>
                  </a:lnTo>
                  <a:lnTo>
                    <a:pt x="29" y="157"/>
                  </a:lnTo>
                  <a:lnTo>
                    <a:pt x="15" y="144"/>
                  </a:lnTo>
                  <a:lnTo>
                    <a:pt x="0" y="133"/>
                  </a:lnTo>
                  <a:lnTo>
                    <a:pt x="22" y="129"/>
                  </a:lnTo>
                  <a:lnTo>
                    <a:pt x="45" y="123"/>
                  </a:lnTo>
                  <a:lnTo>
                    <a:pt x="67" y="117"/>
                  </a:lnTo>
                  <a:lnTo>
                    <a:pt x="89" y="111"/>
                  </a:lnTo>
                  <a:lnTo>
                    <a:pt x="112" y="105"/>
                  </a:lnTo>
                  <a:lnTo>
                    <a:pt x="134" y="99"/>
                  </a:lnTo>
                  <a:lnTo>
                    <a:pt x="157" y="94"/>
                  </a:lnTo>
                  <a:lnTo>
                    <a:pt x="181" y="89"/>
                  </a:lnTo>
                  <a:lnTo>
                    <a:pt x="186" y="89"/>
                  </a:lnTo>
                  <a:lnTo>
                    <a:pt x="193" y="87"/>
                  </a:lnTo>
                  <a:lnTo>
                    <a:pt x="198" y="86"/>
                  </a:lnTo>
                  <a:lnTo>
                    <a:pt x="205" y="83"/>
                  </a:lnTo>
                  <a:lnTo>
                    <a:pt x="210" y="82"/>
                  </a:lnTo>
                  <a:lnTo>
                    <a:pt x="216" y="82"/>
                  </a:lnTo>
                  <a:lnTo>
                    <a:pt x="222" y="82"/>
                  </a:lnTo>
                  <a:lnTo>
                    <a:pt x="227" y="84"/>
                  </a:lnTo>
                  <a:lnTo>
                    <a:pt x="227" y="88"/>
                  </a:lnTo>
                  <a:lnTo>
                    <a:pt x="226" y="92"/>
                  </a:lnTo>
                  <a:lnTo>
                    <a:pt x="225" y="95"/>
                  </a:lnTo>
                  <a:lnTo>
                    <a:pt x="224" y="99"/>
                  </a:lnTo>
                  <a:lnTo>
                    <a:pt x="222" y="102"/>
                  </a:lnTo>
                  <a:lnTo>
                    <a:pt x="220" y="106"/>
                  </a:lnTo>
                  <a:lnTo>
                    <a:pt x="220" y="111"/>
                  </a:lnTo>
                  <a:lnTo>
                    <a:pt x="219" y="114"/>
                  </a:lnTo>
                  <a:lnTo>
                    <a:pt x="210" y="123"/>
                  </a:lnTo>
                  <a:lnTo>
                    <a:pt x="201" y="131"/>
                  </a:lnTo>
                  <a:lnTo>
                    <a:pt x="191" y="139"/>
                  </a:lnTo>
                  <a:lnTo>
                    <a:pt x="183" y="148"/>
                  </a:lnTo>
                  <a:lnTo>
                    <a:pt x="178" y="152"/>
                  </a:lnTo>
                  <a:lnTo>
                    <a:pt x="175" y="157"/>
                  </a:lnTo>
                  <a:lnTo>
                    <a:pt x="173" y="162"/>
                  </a:lnTo>
                  <a:lnTo>
                    <a:pt x="171" y="168"/>
                  </a:lnTo>
                  <a:lnTo>
                    <a:pt x="170" y="174"/>
                  </a:lnTo>
                  <a:lnTo>
                    <a:pt x="169" y="180"/>
                  </a:lnTo>
                  <a:lnTo>
                    <a:pt x="169" y="186"/>
                  </a:lnTo>
                  <a:lnTo>
                    <a:pt x="171" y="193"/>
                  </a:lnTo>
                  <a:lnTo>
                    <a:pt x="169" y="193"/>
                  </a:lnTo>
                  <a:lnTo>
                    <a:pt x="167" y="194"/>
                  </a:lnTo>
                  <a:lnTo>
                    <a:pt x="169" y="197"/>
                  </a:lnTo>
                  <a:lnTo>
                    <a:pt x="169" y="198"/>
                  </a:lnTo>
                  <a:lnTo>
                    <a:pt x="171" y="199"/>
                  </a:lnTo>
                  <a:lnTo>
                    <a:pt x="172" y="200"/>
                  </a:lnTo>
                  <a:lnTo>
                    <a:pt x="174" y="201"/>
                  </a:lnTo>
                  <a:lnTo>
                    <a:pt x="176" y="203"/>
                  </a:lnTo>
                  <a:lnTo>
                    <a:pt x="177" y="204"/>
                  </a:lnTo>
                  <a:lnTo>
                    <a:pt x="194" y="203"/>
                  </a:lnTo>
                  <a:lnTo>
                    <a:pt x="210" y="201"/>
                  </a:lnTo>
                  <a:lnTo>
                    <a:pt x="227" y="200"/>
                  </a:lnTo>
                  <a:lnTo>
                    <a:pt x="244" y="199"/>
                  </a:lnTo>
                  <a:lnTo>
                    <a:pt x="259" y="197"/>
                  </a:lnTo>
                  <a:lnTo>
                    <a:pt x="276" y="195"/>
                  </a:lnTo>
                  <a:lnTo>
                    <a:pt x="291" y="193"/>
                  </a:lnTo>
                  <a:lnTo>
                    <a:pt x="307" y="191"/>
                  </a:lnTo>
                  <a:lnTo>
                    <a:pt x="311" y="187"/>
                  </a:lnTo>
                  <a:lnTo>
                    <a:pt x="317" y="186"/>
                  </a:lnTo>
                  <a:lnTo>
                    <a:pt x="323" y="185"/>
                  </a:lnTo>
                  <a:lnTo>
                    <a:pt x="329" y="184"/>
                  </a:lnTo>
                  <a:lnTo>
                    <a:pt x="334" y="182"/>
                  </a:lnTo>
                  <a:lnTo>
                    <a:pt x="339" y="179"/>
                  </a:lnTo>
                  <a:lnTo>
                    <a:pt x="341" y="178"/>
                  </a:lnTo>
                  <a:lnTo>
                    <a:pt x="343" y="175"/>
                  </a:lnTo>
                  <a:lnTo>
                    <a:pt x="344" y="172"/>
                  </a:lnTo>
                  <a:lnTo>
                    <a:pt x="345" y="168"/>
                  </a:lnTo>
                  <a:lnTo>
                    <a:pt x="346" y="162"/>
                  </a:lnTo>
                  <a:lnTo>
                    <a:pt x="347" y="156"/>
                  </a:lnTo>
                  <a:lnTo>
                    <a:pt x="346" y="150"/>
                  </a:lnTo>
                  <a:lnTo>
                    <a:pt x="345" y="145"/>
                  </a:lnTo>
                  <a:lnTo>
                    <a:pt x="343" y="139"/>
                  </a:lnTo>
                  <a:lnTo>
                    <a:pt x="340" y="135"/>
                  </a:lnTo>
                  <a:lnTo>
                    <a:pt x="336" y="131"/>
                  </a:lnTo>
                  <a:lnTo>
                    <a:pt x="331" y="127"/>
                  </a:lnTo>
                  <a:lnTo>
                    <a:pt x="326" y="127"/>
                  </a:lnTo>
                  <a:lnTo>
                    <a:pt x="321" y="126"/>
                  </a:lnTo>
                  <a:lnTo>
                    <a:pt x="317" y="124"/>
                  </a:lnTo>
                  <a:lnTo>
                    <a:pt x="312" y="121"/>
                  </a:lnTo>
                  <a:lnTo>
                    <a:pt x="308" y="118"/>
                  </a:lnTo>
                  <a:lnTo>
                    <a:pt x="305" y="114"/>
                  </a:lnTo>
                  <a:lnTo>
                    <a:pt x="303" y="110"/>
                  </a:lnTo>
                  <a:lnTo>
                    <a:pt x="303" y="104"/>
                  </a:lnTo>
                  <a:lnTo>
                    <a:pt x="304" y="63"/>
                  </a:lnTo>
                  <a:lnTo>
                    <a:pt x="334" y="56"/>
                  </a:lnTo>
                  <a:lnTo>
                    <a:pt x="365" y="50"/>
                  </a:lnTo>
                  <a:lnTo>
                    <a:pt x="395" y="44"/>
                  </a:lnTo>
                  <a:lnTo>
                    <a:pt x="427" y="39"/>
                  </a:lnTo>
                  <a:lnTo>
                    <a:pt x="458" y="36"/>
                  </a:lnTo>
                  <a:lnTo>
                    <a:pt x="489" y="32"/>
                  </a:lnTo>
                  <a:lnTo>
                    <a:pt x="520" y="28"/>
                  </a:lnTo>
                  <a:lnTo>
                    <a:pt x="550" y="25"/>
                  </a:lnTo>
                  <a:lnTo>
                    <a:pt x="561" y="24"/>
                  </a:lnTo>
                  <a:lnTo>
                    <a:pt x="572" y="22"/>
                  </a:lnTo>
                  <a:lnTo>
                    <a:pt x="583" y="20"/>
                  </a:lnTo>
                  <a:lnTo>
                    <a:pt x="594" y="18"/>
                  </a:lnTo>
                  <a:lnTo>
                    <a:pt x="605" y="16"/>
                  </a:lnTo>
                  <a:lnTo>
                    <a:pt x="616" y="14"/>
                  </a:lnTo>
                  <a:lnTo>
                    <a:pt x="626" y="13"/>
                  </a:lnTo>
                  <a:lnTo>
                    <a:pt x="637" y="13"/>
                  </a:lnTo>
                  <a:lnTo>
                    <a:pt x="637" y="20"/>
                  </a:lnTo>
                  <a:lnTo>
                    <a:pt x="638" y="26"/>
                  </a:lnTo>
                  <a:lnTo>
                    <a:pt x="639" y="33"/>
                  </a:lnTo>
                  <a:lnTo>
                    <a:pt x="640" y="40"/>
                  </a:lnTo>
                  <a:lnTo>
                    <a:pt x="640" y="47"/>
                  </a:lnTo>
                  <a:lnTo>
                    <a:pt x="639" y="53"/>
                  </a:lnTo>
                  <a:lnTo>
                    <a:pt x="637" y="59"/>
                  </a:lnTo>
                  <a:lnTo>
                    <a:pt x="633" y="63"/>
                  </a:lnTo>
                  <a:lnTo>
                    <a:pt x="630" y="69"/>
                  </a:lnTo>
                  <a:lnTo>
                    <a:pt x="627" y="75"/>
                  </a:lnTo>
                  <a:lnTo>
                    <a:pt x="625" y="81"/>
                  </a:lnTo>
                  <a:lnTo>
                    <a:pt x="622" y="87"/>
                  </a:lnTo>
                  <a:lnTo>
                    <a:pt x="621" y="93"/>
                  </a:lnTo>
                  <a:lnTo>
                    <a:pt x="620" y="100"/>
                  </a:lnTo>
                  <a:lnTo>
                    <a:pt x="620" y="106"/>
                  </a:lnTo>
                  <a:lnTo>
                    <a:pt x="620" y="113"/>
                  </a:lnTo>
                  <a:lnTo>
                    <a:pt x="626" y="118"/>
                  </a:lnTo>
                  <a:lnTo>
                    <a:pt x="631" y="121"/>
                  </a:lnTo>
                  <a:lnTo>
                    <a:pt x="638" y="123"/>
                  </a:lnTo>
                  <a:lnTo>
                    <a:pt x="643" y="121"/>
                  </a:lnTo>
                  <a:lnTo>
                    <a:pt x="650" y="120"/>
                  </a:lnTo>
                  <a:lnTo>
                    <a:pt x="657" y="119"/>
                  </a:lnTo>
                  <a:lnTo>
                    <a:pt x="663" y="118"/>
                  </a:lnTo>
                  <a:lnTo>
                    <a:pt x="670" y="117"/>
                  </a:lnTo>
                  <a:lnTo>
                    <a:pt x="682" y="116"/>
                  </a:lnTo>
                  <a:lnTo>
                    <a:pt x="693" y="114"/>
                  </a:lnTo>
                  <a:lnTo>
                    <a:pt x="704" y="112"/>
                  </a:lnTo>
                  <a:lnTo>
                    <a:pt x="715" y="110"/>
                  </a:lnTo>
                  <a:lnTo>
                    <a:pt x="726" y="107"/>
                  </a:lnTo>
                  <a:lnTo>
                    <a:pt x="738" y="106"/>
                  </a:lnTo>
                  <a:lnTo>
                    <a:pt x="749" y="105"/>
                  </a:lnTo>
                  <a:lnTo>
                    <a:pt x="762" y="105"/>
                  </a:lnTo>
                  <a:lnTo>
                    <a:pt x="767" y="101"/>
                  </a:lnTo>
                  <a:lnTo>
                    <a:pt x="770" y="96"/>
                  </a:lnTo>
                  <a:lnTo>
                    <a:pt x="773" y="92"/>
                  </a:lnTo>
                  <a:lnTo>
                    <a:pt x="773" y="86"/>
                  </a:lnTo>
                  <a:lnTo>
                    <a:pt x="773" y="80"/>
                  </a:lnTo>
                  <a:lnTo>
                    <a:pt x="771" y="73"/>
                  </a:lnTo>
                  <a:lnTo>
                    <a:pt x="771" y="67"/>
                  </a:lnTo>
                  <a:lnTo>
                    <a:pt x="770" y="61"/>
                  </a:lnTo>
                  <a:lnTo>
                    <a:pt x="765" y="56"/>
                  </a:lnTo>
                  <a:lnTo>
                    <a:pt x="759" y="52"/>
                  </a:lnTo>
                  <a:lnTo>
                    <a:pt x="754" y="49"/>
                  </a:lnTo>
                  <a:lnTo>
                    <a:pt x="748" y="44"/>
                  </a:lnTo>
                  <a:lnTo>
                    <a:pt x="743" y="40"/>
                  </a:lnTo>
                  <a:lnTo>
                    <a:pt x="738" y="36"/>
                  </a:lnTo>
                  <a:lnTo>
                    <a:pt x="734" y="30"/>
                  </a:lnTo>
                  <a:lnTo>
                    <a:pt x="732" y="24"/>
                  </a:lnTo>
                  <a:lnTo>
                    <a:pt x="731" y="21"/>
                  </a:lnTo>
                  <a:lnTo>
                    <a:pt x="731" y="20"/>
                  </a:lnTo>
                  <a:lnTo>
                    <a:pt x="730" y="19"/>
                  </a:lnTo>
                  <a:lnTo>
                    <a:pt x="730" y="16"/>
                  </a:lnTo>
                  <a:lnTo>
                    <a:pt x="728" y="15"/>
                  </a:lnTo>
                  <a:lnTo>
                    <a:pt x="727" y="14"/>
                  </a:lnTo>
                  <a:lnTo>
                    <a:pt x="726" y="13"/>
                  </a:lnTo>
                  <a:lnTo>
                    <a:pt x="725" y="12"/>
                  </a:lnTo>
                  <a:lnTo>
                    <a:pt x="732" y="7"/>
                  </a:lnTo>
                  <a:lnTo>
                    <a:pt x="741" y="5"/>
                  </a:lnTo>
                  <a:lnTo>
                    <a:pt x="749" y="3"/>
                  </a:lnTo>
                  <a:lnTo>
                    <a:pt x="759" y="3"/>
                  </a:lnTo>
                  <a:lnTo>
                    <a:pt x="769" y="3"/>
                  </a:lnTo>
                  <a:lnTo>
                    <a:pt x="778" y="3"/>
                  </a:lnTo>
                  <a:lnTo>
                    <a:pt x="788" y="3"/>
                  </a:lnTo>
                  <a:lnTo>
                    <a:pt x="797" y="2"/>
                  </a:lnTo>
                  <a:lnTo>
                    <a:pt x="799" y="0"/>
                  </a:lnTo>
                  <a:lnTo>
                    <a:pt x="801" y="2"/>
                  </a:lnTo>
                  <a:lnTo>
                    <a:pt x="803" y="3"/>
                  </a:lnTo>
                  <a:lnTo>
                    <a:pt x="805" y="3"/>
                  </a:lnTo>
                  <a:lnTo>
                    <a:pt x="807" y="3"/>
                  </a:lnTo>
                  <a:lnTo>
                    <a:pt x="809" y="3"/>
                  </a:lnTo>
                  <a:lnTo>
                    <a:pt x="811" y="3"/>
                  </a:lnTo>
                  <a:lnTo>
                    <a:pt x="813" y="3"/>
                  </a:lnTo>
                  <a:lnTo>
                    <a:pt x="817" y="3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2" name="Freeform 105"/>
            <p:cNvSpPr>
              <a:spLocks/>
            </p:cNvSpPr>
            <p:nvPr/>
          </p:nvSpPr>
          <p:spPr bwMode="auto">
            <a:xfrm>
              <a:off x="4339" y="3862"/>
              <a:ext cx="15" cy="11"/>
            </a:xfrm>
            <a:custGeom>
              <a:avLst/>
              <a:gdLst>
                <a:gd name="T0" fmla="*/ 0 w 91"/>
                <a:gd name="T1" fmla="*/ 0 h 69"/>
                <a:gd name="T2" fmla="*/ 0 w 91"/>
                <a:gd name="T3" fmla="*/ 0 h 69"/>
                <a:gd name="T4" fmla="*/ 0 w 91"/>
                <a:gd name="T5" fmla="*/ 0 h 69"/>
                <a:gd name="T6" fmla="*/ 0 w 91"/>
                <a:gd name="T7" fmla="*/ 0 h 69"/>
                <a:gd name="T8" fmla="*/ 0 w 91"/>
                <a:gd name="T9" fmla="*/ 0 h 69"/>
                <a:gd name="T10" fmla="*/ 0 w 91"/>
                <a:gd name="T11" fmla="*/ 0 h 69"/>
                <a:gd name="T12" fmla="*/ 0 w 91"/>
                <a:gd name="T13" fmla="*/ 0 h 69"/>
                <a:gd name="T14" fmla="*/ 0 w 91"/>
                <a:gd name="T15" fmla="*/ 0 h 69"/>
                <a:gd name="T16" fmla="*/ 0 w 91"/>
                <a:gd name="T17" fmla="*/ 0 h 69"/>
                <a:gd name="T18" fmla="*/ 0 w 91"/>
                <a:gd name="T19" fmla="*/ 0 h 69"/>
                <a:gd name="T20" fmla="*/ 0 w 91"/>
                <a:gd name="T21" fmla="*/ 0 h 69"/>
                <a:gd name="T22" fmla="*/ 0 w 91"/>
                <a:gd name="T23" fmla="*/ 0 h 69"/>
                <a:gd name="T24" fmla="*/ 0 w 91"/>
                <a:gd name="T25" fmla="*/ 0 h 69"/>
                <a:gd name="T26" fmla="*/ 0 w 91"/>
                <a:gd name="T27" fmla="*/ 0 h 69"/>
                <a:gd name="T28" fmla="*/ 0 w 91"/>
                <a:gd name="T29" fmla="*/ 0 h 69"/>
                <a:gd name="T30" fmla="*/ 0 w 91"/>
                <a:gd name="T31" fmla="*/ 0 h 69"/>
                <a:gd name="T32" fmla="*/ 0 w 91"/>
                <a:gd name="T33" fmla="*/ 0 h 69"/>
                <a:gd name="T34" fmla="*/ 0 w 91"/>
                <a:gd name="T35" fmla="*/ 0 h 69"/>
                <a:gd name="T36" fmla="*/ 0 w 91"/>
                <a:gd name="T37" fmla="*/ 0 h 69"/>
                <a:gd name="T38" fmla="*/ 0 w 91"/>
                <a:gd name="T39" fmla="*/ 0 h 69"/>
                <a:gd name="T40" fmla="*/ 0 w 91"/>
                <a:gd name="T41" fmla="*/ 0 h 69"/>
                <a:gd name="T42" fmla="*/ 0 w 91"/>
                <a:gd name="T43" fmla="*/ 0 h 69"/>
                <a:gd name="T44" fmla="*/ 0 w 91"/>
                <a:gd name="T45" fmla="*/ 0 h 69"/>
                <a:gd name="T46" fmla="*/ 0 w 91"/>
                <a:gd name="T47" fmla="*/ 0 h 69"/>
                <a:gd name="T48" fmla="*/ 0 w 91"/>
                <a:gd name="T49" fmla="*/ 0 h 69"/>
                <a:gd name="T50" fmla="*/ 0 w 91"/>
                <a:gd name="T51" fmla="*/ 0 h 69"/>
                <a:gd name="T52" fmla="*/ 0 w 91"/>
                <a:gd name="T53" fmla="*/ 0 h 69"/>
                <a:gd name="T54" fmla="*/ 0 w 91"/>
                <a:gd name="T55" fmla="*/ 0 h 69"/>
                <a:gd name="T56" fmla="*/ 0 w 91"/>
                <a:gd name="T57" fmla="*/ 0 h 69"/>
                <a:gd name="T58" fmla="*/ 0 w 91"/>
                <a:gd name="T59" fmla="*/ 0 h 69"/>
                <a:gd name="T60" fmla="*/ 0 w 91"/>
                <a:gd name="T61" fmla="*/ 0 h 69"/>
                <a:gd name="T62" fmla="*/ 0 w 91"/>
                <a:gd name="T63" fmla="*/ 0 h 69"/>
                <a:gd name="T64" fmla="*/ 0 w 91"/>
                <a:gd name="T65" fmla="*/ 0 h 69"/>
                <a:gd name="T66" fmla="*/ 0 w 91"/>
                <a:gd name="T67" fmla="*/ 0 h 69"/>
                <a:gd name="T68" fmla="*/ 0 w 91"/>
                <a:gd name="T69" fmla="*/ 0 h 69"/>
                <a:gd name="T70" fmla="*/ 0 w 91"/>
                <a:gd name="T71" fmla="*/ 0 h 69"/>
                <a:gd name="T72" fmla="*/ 0 w 91"/>
                <a:gd name="T73" fmla="*/ 0 h 69"/>
                <a:gd name="T74" fmla="*/ 0 w 91"/>
                <a:gd name="T75" fmla="*/ 0 h 69"/>
                <a:gd name="T76" fmla="*/ 0 w 91"/>
                <a:gd name="T77" fmla="*/ 0 h 69"/>
                <a:gd name="T78" fmla="*/ 0 w 91"/>
                <a:gd name="T79" fmla="*/ 0 h 69"/>
                <a:gd name="T80" fmla="*/ 0 w 91"/>
                <a:gd name="T81" fmla="*/ 0 h 69"/>
                <a:gd name="T82" fmla="*/ 0 w 91"/>
                <a:gd name="T83" fmla="*/ 0 h 69"/>
                <a:gd name="T84" fmla="*/ 0 w 91"/>
                <a:gd name="T85" fmla="*/ 0 h 6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91"/>
                <a:gd name="T130" fmla="*/ 0 h 69"/>
                <a:gd name="T131" fmla="*/ 91 w 91"/>
                <a:gd name="T132" fmla="*/ 69 h 69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91" h="69">
                  <a:moveTo>
                    <a:pt x="91" y="14"/>
                  </a:moveTo>
                  <a:lnTo>
                    <a:pt x="83" y="13"/>
                  </a:lnTo>
                  <a:lnTo>
                    <a:pt x="73" y="12"/>
                  </a:lnTo>
                  <a:lnTo>
                    <a:pt x="64" y="11"/>
                  </a:lnTo>
                  <a:lnTo>
                    <a:pt x="56" y="10"/>
                  </a:lnTo>
                  <a:lnTo>
                    <a:pt x="47" y="11"/>
                  </a:lnTo>
                  <a:lnTo>
                    <a:pt x="39" y="13"/>
                  </a:lnTo>
                  <a:lnTo>
                    <a:pt x="32" y="17"/>
                  </a:lnTo>
                  <a:lnTo>
                    <a:pt x="24" y="24"/>
                  </a:lnTo>
                  <a:lnTo>
                    <a:pt x="23" y="30"/>
                  </a:lnTo>
                  <a:lnTo>
                    <a:pt x="21" y="35"/>
                  </a:lnTo>
                  <a:lnTo>
                    <a:pt x="18" y="41"/>
                  </a:lnTo>
                  <a:lnTo>
                    <a:pt x="16" y="47"/>
                  </a:lnTo>
                  <a:lnTo>
                    <a:pt x="15" y="53"/>
                  </a:lnTo>
                  <a:lnTo>
                    <a:pt x="16" y="59"/>
                  </a:lnTo>
                  <a:lnTo>
                    <a:pt x="17" y="64"/>
                  </a:lnTo>
                  <a:lnTo>
                    <a:pt x="21" y="69"/>
                  </a:lnTo>
                  <a:lnTo>
                    <a:pt x="17" y="68"/>
                  </a:lnTo>
                  <a:lnTo>
                    <a:pt x="15" y="66"/>
                  </a:lnTo>
                  <a:lnTo>
                    <a:pt x="12" y="63"/>
                  </a:lnTo>
                  <a:lnTo>
                    <a:pt x="10" y="60"/>
                  </a:lnTo>
                  <a:lnTo>
                    <a:pt x="7" y="57"/>
                  </a:lnTo>
                  <a:lnTo>
                    <a:pt x="4" y="54"/>
                  </a:lnTo>
                  <a:lnTo>
                    <a:pt x="2" y="50"/>
                  </a:lnTo>
                  <a:lnTo>
                    <a:pt x="0" y="47"/>
                  </a:lnTo>
                  <a:lnTo>
                    <a:pt x="1" y="41"/>
                  </a:lnTo>
                  <a:lnTo>
                    <a:pt x="3" y="36"/>
                  </a:lnTo>
                  <a:lnTo>
                    <a:pt x="5" y="30"/>
                  </a:lnTo>
                  <a:lnTo>
                    <a:pt x="9" y="25"/>
                  </a:lnTo>
                  <a:lnTo>
                    <a:pt x="12" y="20"/>
                  </a:lnTo>
                  <a:lnTo>
                    <a:pt x="15" y="17"/>
                  </a:lnTo>
                  <a:lnTo>
                    <a:pt x="20" y="12"/>
                  </a:lnTo>
                  <a:lnTo>
                    <a:pt x="24" y="8"/>
                  </a:lnTo>
                  <a:lnTo>
                    <a:pt x="32" y="5"/>
                  </a:lnTo>
                  <a:lnTo>
                    <a:pt x="41" y="2"/>
                  </a:lnTo>
                  <a:lnTo>
                    <a:pt x="51" y="0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78" y="2"/>
                  </a:lnTo>
                  <a:lnTo>
                    <a:pt x="83" y="5"/>
                  </a:lnTo>
                  <a:lnTo>
                    <a:pt x="86" y="7"/>
                  </a:lnTo>
                  <a:lnTo>
                    <a:pt x="89" y="11"/>
                  </a:lnTo>
                  <a:lnTo>
                    <a:pt x="91" y="1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3" name="Freeform 106"/>
            <p:cNvSpPr>
              <a:spLocks/>
            </p:cNvSpPr>
            <p:nvPr/>
          </p:nvSpPr>
          <p:spPr bwMode="auto">
            <a:xfrm>
              <a:off x="4350" y="3866"/>
              <a:ext cx="5" cy="7"/>
            </a:xfrm>
            <a:custGeom>
              <a:avLst/>
              <a:gdLst>
                <a:gd name="T0" fmla="*/ 0 w 31"/>
                <a:gd name="T1" fmla="*/ 0 h 42"/>
                <a:gd name="T2" fmla="*/ 0 w 31"/>
                <a:gd name="T3" fmla="*/ 0 h 42"/>
                <a:gd name="T4" fmla="*/ 0 w 31"/>
                <a:gd name="T5" fmla="*/ 0 h 42"/>
                <a:gd name="T6" fmla="*/ 0 w 31"/>
                <a:gd name="T7" fmla="*/ 0 h 42"/>
                <a:gd name="T8" fmla="*/ 0 w 31"/>
                <a:gd name="T9" fmla="*/ 0 h 42"/>
                <a:gd name="T10" fmla="*/ 0 w 31"/>
                <a:gd name="T11" fmla="*/ 0 h 42"/>
                <a:gd name="T12" fmla="*/ 0 w 31"/>
                <a:gd name="T13" fmla="*/ 0 h 42"/>
                <a:gd name="T14" fmla="*/ 0 w 31"/>
                <a:gd name="T15" fmla="*/ 0 h 42"/>
                <a:gd name="T16" fmla="*/ 0 w 31"/>
                <a:gd name="T17" fmla="*/ 0 h 42"/>
                <a:gd name="T18" fmla="*/ 0 w 31"/>
                <a:gd name="T19" fmla="*/ 0 h 42"/>
                <a:gd name="T20" fmla="*/ 0 w 31"/>
                <a:gd name="T21" fmla="*/ 0 h 42"/>
                <a:gd name="T22" fmla="*/ 0 w 31"/>
                <a:gd name="T23" fmla="*/ 0 h 42"/>
                <a:gd name="T24" fmla="*/ 0 w 31"/>
                <a:gd name="T25" fmla="*/ 0 h 42"/>
                <a:gd name="T26" fmla="*/ 0 w 31"/>
                <a:gd name="T27" fmla="*/ 0 h 42"/>
                <a:gd name="T28" fmla="*/ 0 w 31"/>
                <a:gd name="T29" fmla="*/ 0 h 42"/>
                <a:gd name="T30" fmla="*/ 0 w 31"/>
                <a:gd name="T31" fmla="*/ 0 h 42"/>
                <a:gd name="T32" fmla="*/ 0 w 31"/>
                <a:gd name="T33" fmla="*/ 0 h 42"/>
                <a:gd name="T34" fmla="*/ 0 w 31"/>
                <a:gd name="T35" fmla="*/ 0 h 42"/>
                <a:gd name="T36" fmla="*/ 0 w 31"/>
                <a:gd name="T37" fmla="*/ 0 h 42"/>
                <a:gd name="T38" fmla="*/ 0 w 31"/>
                <a:gd name="T39" fmla="*/ 0 h 42"/>
                <a:gd name="T40" fmla="*/ 0 w 31"/>
                <a:gd name="T41" fmla="*/ 0 h 42"/>
                <a:gd name="T42" fmla="*/ 0 w 31"/>
                <a:gd name="T43" fmla="*/ 0 h 42"/>
                <a:gd name="T44" fmla="*/ 0 w 31"/>
                <a:gd name="T45" fmla="*/ 0 h 42"/>
                <a:gd name="T46" fmla="*/ 0 w 31"/>
                <a:gd name="T47" fmla="*/ 0 h 42"/>
                <a:gd name="T48" fmla="*/ 0 w 31"/>
                <a:gd name="T49" fmla="*/ 0 h 4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1"/>
                <a:gd name="T76" fmla="*/ 0 h 42"/>
                <a:gd name="T77" fmla="*/ 31 w 31"/>
                <a:gd name="T78" fmla="*/ 42 h 4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1" h="42">
                  <a:moveTo>
                    <a:pt x="31" y="34"/>
                  </a:moveTo>
                  <a:lnTo>
                    <a:pt x="31" y="36"/>
                  </a:lnTo>
                  <a:lnTo>
                    <a:pt x="30" y="37"/>
                  </a:lnTo>
                  <a:lnTo>
                    <a:pt x="28" y="38"/>
                  </a:lnTo>
                  <a:lnTo>
                    <a:pt x="27" y="38"/>
                  </a:lnTo>
                  <a:lnTo>
                    <a:pt x="26" y="40"/>
                  </a:lnTo>
                  <a:lnTo>
                    <a:pt x="25" y="40"/>
                  </a:lnTo>
                  <a:lnTo>
                    <a:pt x="23" y="41"/>
                  </a:lnTo>
                  <a:lnTo>
                    <a:pt x="22" y="42"/>
                  </a:lnTo>
                  <a:lnTo>
                    <a:pt x="19" y="36"/>
                  </a:lnTo>
                  <a:lnTo>
                    <a:pt x="16" y="31"/>
                  </a:lnTo>
                  <a:lnTo>
                    <a:pt x="13" y="25"/>
                  </a:lnTo>
                  <a:lnTo>
                    <a:pt x="11" y="19"/>
                  </a:lnTo>
                  <a:lnTo>
                    <a:pt x="9" y="15"/>
                  </a:lnTo>
                  <a:lnTo>
                    <a:pt x="6" y="9"/>
                  </a:lnTo>
                  <a:lnTo>
                    <a:pt x="3" y="4"/>
                  </a:lnTo>
                  <a:lnTo>
                    <a:pt x="0" y="0"/>
                  </a:lnTo>
                  <a:lnTo>
                    <a:pt x="5" y="0"/>
                  </a:lnTo>
                  <a:lnTo>
                    <a:pt x="11" y="3"/>
                  </a:lnTo>
                  <a:lnTo>
                    <a:pt x="15" y="6"/>
                  </a:lnTo>
                  <a:lnTo>
                    <a:pt x="20" y="11"/>
                  </a:lnTo>
                  <a:lnTo>
                    <a:pt x="23" y="17"/>
                  </a:lnTo>
                  <a:lnTo>
                    <a:pt x="25" y="23"/>
                  </a:lnTo>
                  <a:lnTo>
                    <a:pt x="28" y="29"/>
                  </a:lnTo>
                  <a:lnTo>
                    <a:pt x="31" y="3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4" name="Freeform 107"/>
            <p:cNvSpPr>
              <a:spLocks/>
            </p:cNvSpPr>
            <p:nvPr/>
          </p:nvSpPr>
          <p:spPr bwMode="auto">
            <a:xfrm>
              <a:off x="4344" y="3868"/>
              <a:ext cx="22" cy="13"/>
            </a:xfrm>
            <a:custGeom>
              <a:avLst/>
              <a:gdLst>
                <a:gd name="T0" fmla="*/ 0 w 127"/>
                <a:gd name="T1" fmla="*/ 0 h 82"/>
                <a:gd name="T2" fmla="*/ 0 w 127"/>
                <a:gd name="T3" fmla="*/ 0 h 82"/>
                <a:gd name="T4" fmla="*/ 0 w 127"/>
                <a:gd name="T5" fmla="*/ 0 h 82"/>
                <a:gd name="T6" fmla="*/ 0 w 127"/>
                <a:gd name="T7" fmla="*/ 0 h 82"/>
                <a:gd name="T8" fmla="*/ 0 w 127"/>
                <a:gd name="T9" fmla="*/ 0 h 82"/>
                <a:gd name="T10" fmla="*/ 0 w 127"/>
                <a:gd name="T11" fmla="*/ 0 h 82"/>
                <a:gd name="T12" fmla="*/ 0 w 127"/>
                <a:gd name="T13" fmla="*/ 0 h 82"/>
                <a:gd name="T14" fmla="*/ 0 w 127"/>
                <a:gd name="T15" fmla="*/ 0 h 82"/>
                <a:gd name="T16" fmla="*/ 0 w 127"/>
                <a:gd name="T17" fmla="*/ 0 h 82"/>
                <a:gd name="T18" fmla="*/ 0 w 127"/>
                <a:gd name="T19" fmla="*/ 0 h 82"/>
                <a:gd name="T20" fmla="*/ 0 w 127"/>
                <a:gd name="T21" fmla="*/ 0 h 82"/>
                <a:gd name="T22" fmla="*/ 0 w 127"/>
                <a:gd name="T23" fmla="*/ 0 h 82"/>
                <a:gd name="T24" fmla="*/ 0 w 127"/>
                <a:gd name="T25" fmla="*/ 0 h 82"/>
                <a:gd name="T26" fmla="*/ 0 w 127"/>
                <a:gd name="T27" fmla="*/ 0 h 82"/>
                <a:gd name="T28" fmla="*/ 0 w 127"/>
                <a:gd name="T29" fmla="*/ 0 h 82"/>
                <a:gd name="T30" fmla="*/ 0 w 127"/>
                <a:gd name="T31" fmla="*/ 0 h 82"/>
                <a:gd name="T32" fmla="*/ 0 w 127"/>
                <a:gd name="T33" fmla="*/ 0 h 82"/>
                <a:gd name="T34" fmla="*/ 0 w 127"/>
                <a:gd name="T35" fmla="*/ 0 h 82"/>
                <a:gd name="T36" fmla="*/ 0 w 127"/>
                <a:gd name="T37" fmla="*/ 0 h 82"/>
                <a:gd name="T38" fmla="*/ 0 w 127"/>
                <a:gd name="T39" fmla="*/ 0 h 82"/>
                <a:gd name="T40" fmla="*/ 0 w 127"/>
                <a:gd name="T41" fmla="*/ 0 h 82"/>
                <a:gd name="T42" fmla="*/ 0 w 127"/>
                <a:gd name="T43" fmla="*/ 0 h 82"/>
                <a:gd name="T44" fmla="*/ 0 w 127"/>
                <a:gd name="T45" fmla="*/ 0 h 82"/>
                <a:gd name="T46" fmla="*/ 0 w 127"/>
                <a:gd name="T47" fmla="*/ 0 h 82"/>
                <a:gd name="T48" fmla="*/ 0 w 127"/>
                <a:gd name="T49" fmla="*/ 0 h 82"/>
                <a:gd name="T50" fmla="*/ 0 w 127"/>
                <a:gd name="T51" fmla="*/ 0 h 82"/>
                <a:gd name="T52" fmla="*/ 0 w 127"/>
                <a:gd name="T53" fmla="*/ 0 h 82"/>
                <a:gd name="T54" fmla="*/ 0 w 127"/>
                <a:gd name="T55" fmla="*/ 0 h 82"/>
                <a:gd name="T56" fmla="*/ 0 w 127"/>
                <a:gd name="T57" fmla="*/ 0 h 82"/>
                <a:gd name="T58" fmla="*/ 0 w 127"/>
                <a:gd name="T59" fmla="*/ 0 h 82"/>
                <a:gd name="T60" fmla="*/ 0 w 127"/>
                <a:gd name="T61" fmla="*/ 0 h 82"/>
                <a:gd name="T62" fmla="*/ 0 w 127"/>
                <a:gd name="T63" fmla="*/ 0 h 82"/>
                <a:gd name="T64" fmla="*/ 0 w 127"/>
                <a:gd name="T65" fmla="*/ 0 h 82"/>
                <a:gd name="T66" fmla="*/ 0 w 127"/>
                <a:gd name="T67" fmla="*/ 0 h 82"/>
                <a:gd name="T68" fmla="*/ 0 w 127"/>
                <a:gd name="T69" fmla="*/ 0 h 82"/>
                <a:gd name="T70" fmla="*/ 0 w 127"/>
                <a:gd name="T71" fmla="*/ 0 h 82"/>
                <a:gd name="T72" fmla="*/ 0 w 127"/>
                <a:gd name="T73" fmla="*/ 0 h 82"/>
                <a:gd name="T74" fmla="*/ 0 w 127"/>
                <a:gd name="T75" fmla="*/ 0 h 8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27"/>
                <a:gd name="T115" fmla="*/ 0 h 82"/>
                <a:gd name="T116" fmla="*/ 127 w 127"/>
                <a:gd name="T117" fmla="*/ 82 h 8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27" h="82">
                  <a:moveTo>
                    <a:pt x="48" y="51"/>
                  </a:moveTo>
                  <a:lnTo>
                    <a:pt x="52" y="49"/>
                  </a:lnTo>
                  <a:lnTo>
                    <a:pt x="55" y="48"/>
                  </a:lnTo>
                  <a:lnTo>
                    <a:pt x="58" y="46"/>
                  </a:lnTo>
                  <a:lnTo>
                    <a:pt x="61" y="46"/>
                  </a:lnTo>
                  <a:lnTo>
                    <a:pt x="64" y="45"/>
                  </a:lnTo>
                  <a:lnTo>
                    <a:pt x="66" y="43"/>
                  </a:lnTo>
                  <a:lnTo>
                    <a:pt x="69" y="40"/>
                  </a:lnTo>
                  <a:lnTo>
                    <a:pt x="73" y="38"/>
                  </a:lnTo>
                  <a:lnTo>
                    <a:pt x="75" y="36"/>
                  </a:lnTo>
                  <a:lnTo>
                    <a:pt x="76" y="33"/>
                  </a:lnTo>
                  <a:lnTo>
                    <a:pt x="76" y="31"/>
                  </a:lnTo>
                  <a:lnTo>
                    <a:pt x="76" y="28"/>
                  </a:lnTo>
                  <a:lnTo>
                    <a:pt x="76" y="26"/>
                  </a:lnTo>
                  <a:lnTo>
                    <a:pt x="76" y="24"/>
                  </a:lnTo>
                  <a:lnTo>
                    <a:pt x="76" y="21"/>
                  </a:lnTo>
                  <a:lnTo>
                    <a:pt x="76" y="19"/>
                  </a:lnTo>
                  <a:lnTo>
                    <a:pt x="84" y="21"/>
                  </a:lnTo>
                  <a:lnTo>
                    <a:pt x="90" y="26"/>
                  </a:lnTo>
                  <a:lnTo>
                    <a:pt x="96" y="32"/>
                  </a:lnTo>
                  <a:lnTo>
                    <a:pt x="101" y="37"/>
                  </a:lnTo>
                  <a:lnTo>
                    <a:pt x="107" y="43"/>
                  </a:lnTo>
                  <a:lnTo>
                    <a:pt x="112" y="48"/>
                  </a:lnTo>
                  <a:lnTo>
                    <a:pt x="119" y="51"/>
                  </a:lnTo>
                  <a:lnTo>
                    <a:pt x="127" y="55"/>
                  </a:lnTo>
                  <a:lnTo>
                    <a:pt x="126" y="58"/>
                  </a:lnTo>
                  <a:lnTo>
                    <a:pt x="125" y="63"/>
                  </a:lnTo>
                  <a:lnTo>
                    <a:pt x="122" y="65"/>
                  </a:lnTo>
                  <a:lnTo>
                    <a:pt x="120" y="69"/>
                  </a:lnTo>
                  <a:lnTo>
                    <a:pt x="118" y="71"/>
                  </a:lnTo>
                  <a:lnTo>
                    <a:pt x="115" y="74"/>
                  </a:lnTo>
                  <a:lnTo>
                    <a:pt x="111" y="76"/>
                  </a:lnTo>
                  <a:lnTo>
                    <a:pt x="108" y="77"/>
                  </a:lnTo>
                  <a:lnTo>
                    <a:pt x="101" y="79"/>
                  </a:lnTo>
                  <a:lnTo>
                    <a:pt x="94" y="80"/>
                  </a:lnTo>
                  <a:lnTo>
                    <a:pt x="86" y="81"/>
                  </a:lnTo>
                  <a:lnTo>
                    <a:pt x="78" y="82"/>
                  </a:lnTo>
                  <a:lnTo>
                    <a:pt x="71" y="81"/>
                  </a:lnTo>
                  <a:lnTo>
                    <a:pt x="63" y="81"/>
                  </a:lnTo>
                  <a:lnTo>
                    <a:pt x="56" y="79"/>
                  </a:lnTo>
                  <a:lnTo>
                    <a:pt x="50" y="75"/>
                  </a:lnTo>
                  <a:lnTo>
                    <a:pt x="42" y="70"/>
                  </a:lnTo>
                  <a:lnTo>
                    <a:pt x="36" y="64"/>
                  </a:lnTo>
                  <a:lnTo>
                    <a:pt x="32" y="57"/>
                  </a:lnTo>
                  <a:lnTo>
                    <a:pt x="27" y="50"/>
                  </a:lnTo>
                  <a:lnTo>
                    <a:pt x="23" y="43"/>
                  </a:lnTo>
                  <a:lnTo>
                    <a:pt x="18" y="37"/>
                  </a:lnTo>
                  <a:lnTo>
                    <a:pt x="12" y="32"/>
                  </a:lnTo>
                  <a:lnTo>
                    <a:pt x="3" y="28"/>
                  </a:lnTo>
                  <a:lnTo>
                    <a:pt x="3" y="25"/>
                  </a:lnTo>
                  <a:lnTo>
                    <a:pt x="2" y="23"/>
                  </a:lnTo>
                  <a:lnTo>
                    <a:pt x="2" y="20"/>
                  </a:lnTo>
                  <a:lnTo>
                    <a:pt x="1" y="17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8"/>
                  </a:lnTo>
                  <a:lnTo>
                    <a:pt x="0" y="5"/>
                  </a:lnTo>
                  <a:lnTo>
                    <a:pt x="2" y="5"/>
                  </a:lnTo>
                  <a:lnTo>
                    <a:pt x="4" y="3"/>
                  </a:lnTo>
                  <a:lnTo>
                    <a:pt x="6" y="2"/>
                  </a:lnTo>
                  <a:lnTo>
                    <a:pt x="9" y="1"/>
                  </a:lnTo>
                  <a:lnTo>
                    <a:pt x="11" y="0"/>
                  </a:lnTo>
                  <a:lnTo>
                    <a:pt x="13" y="0"/>
                  </a:lnTo>
                  <a:lnTo>
                    <a:pt x="15" y="0"/>
                  </a:lnTo>
                  <a:lnTo>
                    <a:pt x="18" y="1"/>
                  </a:lnTo>
                  <a:lnTo>
                    <a:pt x="22" y="3"/>
                  </a:lnTo>
                  <a:lnTo>
                    <a:pt x="24" y="6"/>
                  </a:lnTo>
                  <a:lnTo>
                    <a:pt x="26" y="8"/>
                  </a:lnTo>
                  <a:lnTo>
                    <a:pt x="29" y="12"/>
                  </a:lnTo>
                  <a:lnTo>
                    <a:pt x="31" y="19"/>
                  </a:lnTo>
                  <a:lnTo>
                    <a:pt x="33" y="26"/>
                  </a:lnTo>
                  <a:lnTo>
                    <a:pt x="35" y="33"/>
                  </a:lnTo>
                  <a:lnTo>
                    <a:pt x="37" y="40"/>
                  </a:lnTo>
                  <a:lnTo>
                    <a:pt x="40" y="44"/>
                  </a:lnTo>
                  <a:lnTo>
                    <a:pt x="42" y="46"/>
                  </a:lnTo>
                  <a:lnTo>
                    <a:pt x="44" y="49"/>
                  </a:lnTo>
                  <a:lnTo>
                    <a:pt x="48" y="51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5" name="Freeform 108"/>
            <p:cNvSpPr>
              <a:spLocks/>
            </p:cNvSpPr>
            <p:nvPr/>
          </p:nvSpPr>
          <p:spPr bwMode="auto">
            <a:xfrm>
              <a:off x="4378" y="3871"/>
              <a:ext cx="45" cy="24"/>
            </a:xfrm>
            <a:custGeom>
              <a:avLst/>
              <a:gdLst>
                <a:gd name="T0" fmla="*/ 0 w 268"/>
                <a:gd name="T1" fmla="*/ 0 h 148"/>
                <a:gd name="T2" fmla="*/ 0 w 268"/>
                <a:gd name="T3" fmla="*/ 0 h 148"/>
                <a:gd name="T4" fmla="*/ 0 w 268"/>
                <a:gd name="T5" fmla="*/ 0 h 148"/>
                <a:gd name="T6" fmla="*/ 0 w 268"/>
                <a:gd name="T7" fmla="*/ 0 h 148"/>
                <a:gd name="T8" fmla="*/ 0 w 268"/>
                <a:gd name="T9" fmla="*/ 0 h 148"/>
                <a:gd name="T10" fmla="*/ 0 w 268"/>
                <a:gd name="T11" fmla="*/ 0 h 148"/>
                <a:gd name="T12" fmla="*/ 0 w 268"/>
                <a:gd name="T13" fmla="*/ 0 h 148"/>
                <a:gd name="T14" fmla="*/ 0 w 268"/>
                <a:gd name="T15" fmla="*/ 0 h 148"/>
                <a:gd name="T16" fmla="*/ 0 w 268"/>
                <a:gd name="T17" fmla="*/ 0 h 148"/>
                <a:gd name="T18" fmla="*/ 0 w 268"/>
                <a:gd name="T19" fmla="*/ 0 h 148"/>
                <a:gd name="T20" fmla="*/ 0 w 268"/>
                <a:gd name="T21" fmla="*/ 0 h 148"/>
                <a:gd name="T22" fmla="*/ 0 w 268"/>
                <a:gd name="T23" fmla="*/ 0 h 148"/>
                <a:gd name="T24" fmla="*/ 0 w 268"/>
                <a:gd name="T25" fmla="*/ 0 h 148"/>
                <a:gd name="T26" fmla="*/ 0 w 268"/>
                <a:gd name="T27" fmla="*/ 0 h 148"/>
                <a:gd name="T28" fmla="*/ 0 w 268"/>
                <a:gd name="T29" fmla="*/ 0 h 148"/>
                <a:gd name="T30" fmla="*/ 0 w 268"/>
                <a:gd name="T31" fmla="*/ 0 h 148"/>
                <a:gd name="T32" fmla="*/ 0 w 268"/>
                <a:gd name="T33" fmla="*/ 0 h 148"/>
                <a:gd name="T34" fmla="*/ 0 w 268"/>
                <a:gd name="T35" fmla="*/ 0 h 148"/>
                <a:gd name="T36" fmla="*/ 0 w 268"/>
                <a:gd name="T37" fmla="*/ 0 h 148"/>
                <a:gd name="T38" fmla="*/ 0 w 268"/>
                <a:gd name="T39" fmla="*/ 0 h 148"/>
                <a:gd name="T40" fmla="*/ 0 w 268"/>
                <a:gd name="T41" fmla="*/ 0 h 148"/>
                <a:gd name="T42" fmla="*/ 0 w 268"/>
                <a:gd name="T43" fmla="*/ 0 h 148"/>
                <a:gd name="T44" fmla="*/ 0 w 268"/>
                <a:gd name="T45" fmla="*/ 0 h 148"/>
                <a:gd name="T46" fmla="*/ 0 w 268"/>
                <a:gd name="T47" fmla="*/ 0 h 148"/>
                <a:gd name="T48" fmla="*/ 0 w 268"/>
                <a:gd name="T49" fmla="*/ 0 h 148"/>
                <a:gd name="T50" fmla="*/ 0 w 268"/>
                <a:gd name="T51" fmla="*/ 0 h 148"/>
                <a:gd name="T52" fmla="*/ 0 w 268"/>
                <a:gd name="T53" fmla="*/ 0 h 148"/>
                <a:gd name="T54" fmla="*/ 0 w 268"/>
                <a:gd name="T55" fmla="*/ 0 h 148"/>
                <a:gd name="T56" fmla="*/ 0 w 268"/>
                <a:gd name="T57" fmla="*/ 0 h 148"/>
                <a:gd name="T58" fmla="*/ 0 w 268"/>
                <a:gd name="T59" fmla="*/ 0 h 148"/>
                <a:gd name="T60" fmla="*/ 0 w 268"/>
                <a:gd name="T61" fmla="*/ 0 h 148"/>
                <a:gd name="T62" fmla="*/ 0 w 268"/>
                <a:gd name="T63" fmla="*/ 0 h 148"/>
                <a:gd name="T64" fmla="*/ 0 w 268"/>
                <a:gd name="T65" fmla="*/ 0 h 14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68"/>
                <a:gd name="T100" fmla="*/ 0 h 148"/>
                <a:gd name="T101" fmla="*/ 268 w 268"/>
                <a:gd name="T102" fmla="*/ 148 h 14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68" h="148">
                  <a:moveTo>
                    <a:pt x="249" y="109"/>
                  </a:moveTo>
                  <a:lnTo>
                    <a:pt x="268" y="141"/>
                  </a:lnTo>
                  <a:lnTo>
                    <a:pt x="263" y="141"/>
                  </a:lnTo>
                  <a:lnTo>
                    <a:pt x="256" y="140"/>
                  </a:lnTo>
                  <a:lnTo>
                    <a:pt x="249" y="138"/>
                  </a:lnTo>
                  <a:lnTo>
                    <a:pt x="243" y="137"/>
                  </a:lnTo>
                  <a:lnTo>
                    <a:pt x="235" y="136"/>
                  </a:lnTo>
                  <a:lnTo>
                    <a:pt x="228" y="134"/>
                  </a:lnTo>
                  <a:lnTo>
                    <a:pt x="221" y="132"/>
                  </a:lnTo>
                  <a:lnTo>
                    <a:pt x="214" y="131"/>
                  </a:lnTo>
                  <a:lnTo>
                    <a:pt x="200" y="130"/>
                  </a:lnTo>
                  <a:lnTo>
                    <a:pt x="185" y="131"/>
                  </a:lnTo>
                  <a:lnTo>
                    <a:pt x="171" y="134"/>
                  </a:lnTo>
                  <a:lnTo>
                    <a:pt x="158" y="137"/>
                  </a:lnTo>
                  <a:lnTo>
                    <a:pt x="143" y="140"/>
                  </a:lnTo>
                  <a:lnTo>
                    <a:pt x="130" y="142"/>
                  </a:lnTo>
                  <a:lnTo>
                    <a:pt x="116" y="144"/>
                  </a:lnTo>
                  <a:lnTo>
                    <a:pt x="103" y="144"/>
                  </a:lnTo>
                  <a:lnTo>
                    <a:pt x="103" y="146"/>
                  </a:lnTo>
                  <a:lnTo>
                    <a:pt x="101" y="147"/>
                  </a:lnTo>
                  <a:lnTo>
                    <a:pt x="100" y="147"/>
                  </a:lnTo>
                  <a:lnTo>
                    <a:pt x="99" y="148"/>
                  </a:lnTo>
                  <a:lnTo>
                    <a:pt x="98" y="148"/>
                  </a:lnTo>
                  <a:lnTo>
                    <a:pt x="97" y="148"/>
                  </a:lnTo>
                  <a:lnTo>
                    <a:pt x="96" y="148"/>
                  </a:lnTo>
                  <a:lnTo>
                    <a:pt x="94" y="148"/>
                  </a:lnTo>
                  <a:lnTo>
                    <a:pt x="90" y="142"/>
                  </a:lnTo>
                  <a:lnTo>
                    <a:pt x="88" y="143"/>
                  </a:lnTo>
                  <a:lnTo>
                    <a:pt x="86" y="142"/>
                  </a:lnTo>
                  <a:lnTo>
                    <a:pt x="85" y="140"/>
                  </a:lnTo>
                  <a:lnTo>
                    <a:pt x="84" y="137"/>
                  </a:lnTo>
                  <a:lnTo>
                    <a:pt x="84" y="134"/>
                  </a:lnTo>
                  <a:lnTo>
                    <a:pt x="83" y="130"/>
                  </a:lnTo>
                  <a:lnTo>
                    <a:pt x="82" y="128"/>
                  </a:lnTo>
                  <a:lnTo>
                    <a:pt x="79" y="125"/>
                  </a:lnTo>
                  <a:lnTo>
                    <a:pt x="69" y="112"/>
                  </a:lnTo>
                  <a:lnTo>
                    <a:pt x="59" y="98"/>
                  </a:lnTo>
                  <a:lnTo>
                    <a:pt x="51" y="85"/>
                  </a:lnTo>
                  <a:lnTo>
                    <a:pt x="41" y="70"/>
                  </a:lnTo>
                  <a:lnTo>
                    <a:pt x="32" y="56"/>
                  </a:lnTo>
                  <a:lnTo>
                    <a:pt x="22" y="42"/>
                  </a:lnTo>
                  <a:lnTo>
                    <a:pt x="12" y="29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6" y="12"/>
                  </a:lnTo>
                  <a:lnTo>
                    <a:pt x="13" y="11"/>
                  </a:lnTo>
                  <a:lnTo>
                    <a:pt x="19" y="11"/>
                  </a:lnTo>
                  <a:lnTo>
                    <a:pt x="25" y="11"/>
                  </a:lnTo>
                  <a:lnTo>
                    <a:pt x="31" y="9"/>
                  </a:lnTo>
                  <a:lnTo>
                    <a:pt x="37" y="8"/>
                  </a:lnTo>
                  <a:lnTo>
                    <a:pt x="43" y="6"/>
                  </a:lnTo>
                  <a:lnTo>
                    <a:pt x="48" y="4"/>
                  </a:lnTo>
                  <a:lnTo>
                    <a:pt x="64" y="1"/>
                  </a:lnTo>
                  <a:lnTo>
                    <a:pt x="79" y="0"/>
                  </a:lnTo>
                  <a:lnTo>
                    <a:pt x="94" y="1"/>
                  </a:lnTo>
                  <a:lnTo>
                    <a:pt x="108" y="4"/>
                  </a:lnTo>
                  <a:lnTo>
                    <a:pt x="122" y="7"/>
                  </a:lnTo>
                  <a:lnTo>
                    <a:pt x="136" y="12"/>
                  </a:lnTo>
                  <a:lnTo>
                    <a:pt x="149" y="19"/>
                  </a:lnTo>
                  <a:lnTo>
                    <a:pt x="161" y="26"/>
                  </a:lnTo>
                  <a:lnTo>
                    <a:pt x="173" y="33"/>
                  </a:lnTo>
                  <a:lnTo>
                    <a:pt x="185" y="43"/>
                  </a:lnTo>
                  <a:lnTo>
                    <a:pt x="196" y="52"/>
                  </a:lnTo>
                  <a:lnTo>
                    <a:pt x="207" y="63"/>
                  </a:lnTo>
                  <a:lnTo>
                    <a:pt x="230" y="85"/>
                  </a:lnTo>
                  <a:lnTo>
                    <a:pt x="249" y="109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6" name="Freeform 109"/>
            <p:cNvSpPr>
              <a:spLocks/>
            </p:cNvSpPr>
            <p:nvPr/>
          </p:nvSpPr>
          <p:spPr bwMode="auto">
            <a:xfrm>
              <a:off x="4199" y="3877"/>
              <a:ext cx="153" cy="46"/>
            </a:xfrm>
            <a:custGeom>
              <a:avLst/>
              <a:gdLst>
                <a:gd name="T0" fmla="*/ 0 w 917"/>
                <a:gd name="T1" fmla="*/ 0 h 274"/>
                <a:gd name="T2" fmla="*/ 0 w 917"/>
                <a:gd name="T3" fmla="*/ 0 h 274"/>
                <a:gd name="T4" fmla="*/ 0 w 917"/>
                <a:gd name="T5" fmla="*/ 0 h 274"/>
                <a:gd name="T6" fmla="*/ 0 w 917"/>
                <a:gd name="T7" fmla="*/ 0 h 274"/>
                <a:gd name="T8" fmla="*/ 0 w 917"/>
                <a:gd name="T9" fmla="*/ 0 h 274"/>
                <a:gd name="T10" fmla="*/ 0 w 917"/>
                <a:gd name="T11" fmla="*/ 0 h 274"/>
                <a:gd name="T12" fmla="*/ 0 w 917"/>
                <a:gd name="T13" fmla="*/ 0 h 274"/>
                <a:gd name="T14" fmla="*/ 0 w 917"/>
                <a:gd name="T15" fmla="*/ 0 h 274"/>
                <a:gd name="T16" fmla="*/ 0 w 917"/>
                <a:gd name="T17" fmla="*/ 0 h 274"/>
                <a:gd name="T18" fmla="*/ 0 w 917"/>
                <a:gd name="T19" fmla="*/ 0 h 274"/>
                <a:gd name="T20" fmla="*/ 0 w 917"/>
                <a:gd name="T21" fmla="*/ 0 h 274"/>
                <a:gd name="T22" fmla="*/ 0 w 917"/>
                <a:gd name="T23" fmla="*/ 0 h 274"/>
                <a:gd name="T24" fmla="*/ 0 w 917"/>
                <a:gd name="T25" fmla="*/ 0 h 274"/>
                <a:gd name="T26" fmla="*/ 0 w 917"/>
                <a:gd name="T27" fmla="*/ 0 h 274"/>
                <a:gd name="T28" fmla="*/ 0 w 917"/>
                <a:gd name="T29" fmla="*/ 0 h 274"/>
                <a:gd name="T30" fmla="*/ 0 w 917"/>
                <a:gd name="T31" fmla="*/ 0 h 274"/>
                <a:gd name="T32" fmla="*/ 0 w 917"/>
                <a:gd name="T33" fmla="*/ 0 h 274"/>
                <a:gd name="T34" fmla="*/ 0 w 917"/>
                <a:gd name="T35" fmla="*/ 0 h 274"/>
                <a:gd name="T36" fmla="*/ 0 w 917"/>
                <a:gd name="T37" fmla="*/ 0 h 274"/>
                <a:gd name="T38" fmla="*/ 0 w 917"/>
                <a:gd name="T39" fmla="*/ 0 h 274"/>
                <a:gd name="T40" fmla="*/ 0 w 917"/>
                <a:gd name="T41" fmla="*/ 0 h 274"/>
                <a:gd name="T42" fmla="*/ 0 w 917"/>
                <a:gd name="T43" fmla="*/ 0 h 274"/>
                <a:gd name="T44" fmla="*/ 0 w 917"/>
                <a:gd name="T45" fmla="*/ 0 h 274"/>
                <a:gd name="T46" fmla="*/ 0 w 917"/>
                <a:gd name="T47" fmla="*/ 0 h 274"/>
                <a:gd name="T48" fmla="*/ 0 w 917"/>
                <a:gd name="T49" fmla="*/ 0 h 274"/>
                <a:gd name="T50" fmla="*/ 0 w 917"/>
                <a:gd name="T51" fmla="*/ 0 h 274"/>
                <a:gd name="T52" fmla="*/ 0 w 917"/>
                <a:gd name="T53" fmla="*/ 0 h 274"/>
                <a:gd name="T54" fmla="*/ 0 w 917"/>
                <a:gd name="T55" fmla="*/ 0 h 274"/>
                <a:gd name="T56" fmla="*/ 0 w 917"/>
                <a:gd name="T57" fmla="*/ 0 h 274"/>
                <a:gd name="T58" fmla="*/ 0 w 917"/>
                <a:gd name="T59" fmla="*/ 0 h 274"/>
                <a:gd name="T60" fmla="*/ 0 w 917"/>
                <a:gd name="T61" fmla="*/ 0 h 274"/>
                <a:gd name="T62" fmla="*/ 0 w 917"/>
                <a:gd name="T63" fmla="*/ 0 h 274"/>
                <a:gd name="T64" fmla="*/ 0 w 917"/>
                <a:gd name="T65" fmla="*/ 0 h 274"/>
                <a:gd name="T66" fmla="*/ 0 w 917"/>
                <a:gd name="T67" fmla="*/ 0 h 274"/>
                <a:gd name="T68" fmla="*/ 0 w 917"/>
                <a:gd name="T69" fmla="*/ 0 h 274"/>
                <a:gd name="T70" fmla="*/ 0 w 917"/>
                <a:gd name="T71" fmla="*/ 0 h 274"/>
                <a:gd name="T72" fmla="*/ 0 w 917"/>
                <a:gd name="T73" fmla="*/ 0 h 274"/>
                <a:gd name="T74" fmla="*/ 0 w 917"/>
                <a:gd name="T75" fmla="*/ 0 h 274"/>
                <a:gd name="T76" fmla="*/ 0 w 917"/>
                <a:gd name="T77" fmla="*/ 0 h 274"/>
                <a:gd name="T78" fmla="*/ 0 w 917"/>
                <a:gd name="T79" fmla="*/ 0 h 274"/>
                <a:gd name="T80" fmla="*/ 0 w 917"/>
                <a:gd name="T81" fmla="*/ 0 h 274"/>
                <a:gd name="T82" fmla="*/ 0 w 917"/>
                <a:gd name="T83" fmla="*/ 0 h 274"/>
                <a:gd name="T84" fmla="*/ 0 w 917"/>
                <a:gd name="T85" fmla="*/ 0 h 27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917"/>
                <a:gd name="T130" fmla="*/ 0 h 274"/>
                <a:gd name="T131" fmla="*/ 917 w 917"/>
                <a:gd name="T132" fmla="*/ 274 h 27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917" h="274">
                  <a:moveTo>
                    <a:pt x="847" y="38"/>
                  </a:moveTo>
                  <a:lnTo>
                    <a:pt x="852" y="47"/>
                  </a:lnTo>
                  <a:lnTo>
                    <a:pt x="858" y="54"/>
                  </a:lnTo>
                  <a:lnTo>
                    <a:pt x="864" y="62"/>
                  </a:lnTo>
                  <a:lnTo>
                    <a:pt x="871" y="70"/>
                  </a:lnTo>
                  <a:lnTo>
                    <a:pt x="877" y="78"/>
                  </a:lnTo>
                  <a:lnTo>
                    <a:pt x="884" y="86"/>
                  </a:lnTo>
                  <a:lnTo>
                    <a:pt x="889" y="95"/>
                  </a:lnTo>
                  <a:lnTo>
                    <a:pt x="893" y="103"/>
                  </a:lnTo>
                  <a:lnTo>
                    <a:pt x="896" y="108"/>
                  </a:lnTo>
                  <a:lnTo>
                    <a:pt x="900" y="112"/>
                  </a:lnTo>
                  <a:lnTo>
                    <a:pt x="903" y="117"/>
                  </a:lnTo>
                  <a:lnTo>
                    <a:pt x="907" y="122"/>
                  </a:lnTo>
                  <a:lnTo>
                    <a:pt x="911" y="127"/>
                  </a:lnTo>
                  <a:lnTo>
                    <a:pt x="913" y="132"/>
                  </a:lnTo>
                  <a:lnTo>
                    <a:pt x="916" y="136"/>
                  </a:lnTo>
                  <a:lnTo>
                    <a:pt x="917" y="142"/>
                  </a:lnTo>
                  <a:lnTo>
                    <a:pt x="912" y="143"/>
                  </a:lnTo>
                  <a:lnTo>
                    <a:pt x="905" y="146"/>
                  </a:lnTo>
                  <a:lnTo>
                    <a:pt x="900" y="148"/>
                  </a:lnTo>
                  <a:lnTo>
                    <a:pt x="894" y="149"/>
                  </a:lnTo>
                  <a:lnTo>
                    <a:pt x="887" y="151"/>
                  </a:lnTo>
                  <a:lnTo>
                    <a:pt x="881" y="152"/>
                  </a:lnTo>
                  <a:lnTo>
                    <a:pt x="874" y="152"/>
                  </a:lnTo>
                  <a:lnTo>
                    <a:pt x="868" y="151"/>
                  </a:lnTo>
                  <a:lnTo>
                    <a:pt x="849" y="157"/>
                  </a:lnTo>
                  <a:lnTo>
                    <a:pt x="829" y="160"/>
                  </a:lnTo>
                  <a:lnTo>
                    <a:pt x="809" y="164"/>
                  </a:lnTo>
                  <a:lnTo>
                    <a:pt x="789" y="166"/>
                  </a:lnTo>
                  <a:lnTo>
                    <a:pt x="768" y="170"/>
                  </a:lnTo>
                  <a:lnTo>
                    <a:pt x="748" y="172"/>
                  </a:lnTo>
                  <a:lnTo>
                    <a:pt x="727" y="175"/>
                  </a:lnTo>
                  <a:lnTo>
                    <a:pt x="707" y="178"/>
                  </a:lnTo>
                  <a:lnTo>
                    <a:pt x="703" y="179"/>
                  </a:lnTo>
                  <a:lnTo>
                    <a:pt x="699" y="180"/>
                  </a:lnTo>
                  <a:lnTo>
                    <a:pt x="694" y="182"/>
                  </a:lnTo>
                  <a:lnTo>
                    <a:pt x="689" y="183"/>
                  </a:lnTo>
                  <a:lnTo>
                    <a:pt x="683" y="183"/>
                  </a:lnTo>
                  <a:lnTo>
                    <a:pt x="679" y="184"/>
                  </a:lnTo>
                  <a:lnTo>
                    <a:pt x="673" y="185"/>
                  </a:lnTo>
                  <a:lnTo>
                    <a:pt x="668" y="185"/>
                  </a:lnTo>
                  <a:lnTo>
                    <a:pt x="648" y="189"/>
                  </a:lnTo>
                  <a:lnTo>
                    <a:pt x="626" y="191"/>
                  </a:lnTo>
                  <a:lnTo>
                    <a:pt x="604" y="195"/>
                  </a:lnTo>
                  <a:lnTo>
                    <a:pt x="582" y="197"/>
                  </a:lnTo>
                  <a:lnTo>
                    <a:pt x="558" y="201"/>
                  </a:lnTo>
                  <a:lnTo>
                    <a:pt x="536" y="202"/>
                  </a:lnTo>
                  <a:lnTo>
                    <a:pt x="514" y="203"/>
                  </a:lnTo>
                  <a:lnTo>
                    <a:pt x="493" y="203"/>
                  </a:lnTo>
                  <a:lnTo>
                    <a:pt x="488" y="206"/>
                  </a:lnTo>
                  <a:lnTo>
                    <a:pt x="482" y="208"/>
                  </a:lnTo>
                  <a:lnTo>
                    <a:pt x="476" y="208"/>
                  </a:lnTo>
                  <a:lnTo>
                    <a:pt x="470" y="208"/>
                  </a:lnTo>
                  <a:lnTo>
                    <a:pt x="463" y="208"/>
                  </a:lnTo>
                  <a:lnTo>
                    <a:pt x="458" y="209"/>
                  </a:lnTo>
                  <a:lnTo>
                    <a:pt x="451" y="210"/>
                  </a:lnTo>
                  <a:lnTo>
                    <a:pt x="446" y="214"/>
                  </a:lnTo>
                  <a:lnTo>
                    <a:pt x="440" y="214"/>
                  </a:lnTo>
                  <a:lnTo>
                    <a:pt x="435" y="215"/>
                  </a:lnTo>
                  <a:lnTo>
                    <a:pt x="428" y="216"/>
                  </a:lnTo>
                  <a:lnTo>
                    <a:pt x="423" y="217"/>
                  </a:lnTo>
                  <a:lnTo>
                    <a:pt x="416" y="219"/>
                  </a:lnTo>
                  <a:lnTo>
                    <a:pt x="410" y="221"/>
                  </a:lnTo>
                  <a:lnTo>
                    <a:pt x="404" y="222"/>
                  </a:lnTo>
                  <a:lnTo>
                    <a:pt x="398" y="223"/>
                  </a:lnTo>
                  <a:lnTo>
                    <a:pt x="379" y="226"/>
                  </a:lnTo>
                  <a:lnTo>
                    <a:pt x="362" y="228"/>
                  </a:lnTo>
                  <a:lnTo>
                    <a:pt x="344" y="233"/>
                  </a:lnTo>
                  <a:lnTo>
                    <a:pt x="326" y="237"/>
                  </a:lnTo>
                  <a:lnTo>
                    <a:pt x="309" y="241"/>
                  </a:lnTo>
                  <a:lnTo>
                    <a:pt x="291" y="245"/>
                  </a:lnTo>
                  <a:lnTo>
                    <a:pt x="273" y="247"/>
                  </a:lnTo>
                  <a:lnTo>
                    <a:pt x="256" y="248"/>
                  </a:lnTo>
                  <a:lnTo>
                    <a:pt x="236" y="254"/>
                  </a:lnTo>
                  <a:lnTo>
                    <a:pt x="217" y="258"/>
                  </a:lnTo>
                  <a:lnTo>
                    <a:pt x="198" y="263"/>
                  </a:lnTo>
                  <a:lnTo>
                    <a:pt x="180" y="266"/>
                  </a:lnTo>
                  <a:lnTo>
                    <a:pt x="161" y="269"/>
                  </a:lnTo>
                  <a:lnTo>
                    <a:pt x="142" y="271"/>
                  </a:lnTo>
                  <a:lnTo>
                    <a:pt x="122" y="272"/>
                  </a:lnTo>
                  <a:lnTo>
                    <a:pt x="101" y="274"/>
                  </a:lnTo>
                  <a:lnTo>
                    <a:pt x="88" y="258"/>
                  </a:lnTo>
                  <a:lnTo>
                    <a:pt x="76" y="243"/>
                  </a:lnTo>
                  <a:lnTo>
                    <a:pt x="64" y="226"/>
                  </a:lnTo>
                  <a:lnTo>
                    <a:pt x="53" y="208"/>
                  </a:lnTo>
                  <a:lnTo>
                    <a:pt x="40" y="191"/>
                  </a:lnTo>
                  <a:lnTo>
                    <a:pt x="28" y="175"/>
                  </a:lnTo>
                  <a:lnTo>
                    <a:pt x="14" y="160"/>
                  </a:lnTo>
                  <a:lnTo>
                    <a:pt x="0" y="146"/>
                  </a:lnTo>
                  <a:lnTo>
                    <a:pt x="0" y="142"/>
                  </a:lnTo>
                  <a:lnTo>
                    <a:pt x="1" y="141"/>
                  </a:lnTo>
                  <a:lnTo>
                    <a:pt x="2" y="140"/>
                  </a:lnTo>
                  <a:lnTo>
                    <a:pt x="4" y="139"/>
                  </a:lnTo>
                  <a:lnTo>
                    <a:pt x="6" y="138"/>
                  </a:lnTo>
                  <a:lnTo>
                    <a:pt x="8" y="136"/>
                  </a:lnTo>
                  <a:lnTo>
                    <a:pt x="11" y="135"/>
                  </a:lnTo>
                  <a:lnTo>
                    <a:pt x="12" y="134"/>
                  </a:lnTo>
                  <a:lnTo>
                    <a:pt x="38" y="129"/>
                  </a:lnTo>
                  <a:lnTo>
                    <a:pt x="64" y="124"/>
                  </a:lnTo>
                  <a:lnTo>
                    <a:pt x="88" y="118"/>
                  </a:lnTo>
                  <a:lnTo>
                    <a:pt x="112" y="112"/>
                  </a:lnTo>
                  <a:lnTo>
                    <a:pt x="137" y="108"/>
                  </a:lnTo>
                  <a:lnTo>
                    <a:pt x="162" y="102"/>
                  </a:lnTo>
                  <a:lnTo>
                    <a:pt x="187" y="98"/>
                  </a:lnTo>
                  <a:lnTo>
                    <a:pt x="215" y="96"/>
                  </a:lnTo>
                  <a:lnTo>
                    <a:pt x="278" y="85"/>
                  </a:lnTo>
                  <a:lnTo>
                    <a:pt x="342" y="74"/>
                  </a:lnTo>
                  <a:lnTo>
                    <a:pt x="407" y="64"/>
                  </a:lnTo>
                  <a:lnTo>
                    <a:pt x="471" y="53"/>
                  </a:lnTo>
                  <a:lnTo>
                    <a:pt x="535" y="43"/>
                  </a:lnTo>
                  <a:lnTo>
                    <a:pt x="599" y="33"/>
                  </a:lnTo>
                  <a:lnTo>
                    <a:pt x="662" y="22"/>
                  </a:lnTo>
                  <a:lnTo>
                    <a:pt x="725" y="12"/>
                  </a:lnTo>
                  <a:lnTo>
                    <a:pt x="734" y="10"/>
                  </a:lnTo>
                  <a:lnTo>
                    <a:pt x="743" y="7"/>
                  </a:lnTo>
                  <a:lnTo>
                    <a:pt x="752" y="6"/>
                  </a:lnTo>
                  <a:lnTo>
                    <a:pt x="762" y="5"/>
                  </a:lnTo>
                  <a:lnTo>
                    <a:pt x="771" y="5"/>
                  </a:lnTo>
                  <a:lnTo>
                    <a:pt x="781" y="4"/>
                  </a:lnTo>
                  <a:lnTo>
                    <a:pt x="791" y="3"/>
                  </a:lnTo>
                  <a:lnTo>
                    <a:pt x="800" y="0"/>
                  </a:lnTo>
                  <a:lnTo>
                    <a:pt x="807" y="4"/>
                  </a:lnTo>
                  <a:lnTo>
                    <a:pt x="812" y="9"/>
                  </a:lnTo>
                  <a:lnTo>
                    <a:pt x="818" y="13"/>
                  </a:lnTo>
                  <a:lnTo>
                    <a:pt x="823" y="19"/>
                  </a:lnTo>
                  <a:lnTo>
                    <a:pt x="828" y="24"/>
                  </a:lnTo>
                  <a:lnTo>
                    <a:pt x="833" y="30"/>
                  </a:lnTo>
                  <a:lnTo>
                    <a:pt x="840" y="35"/>
                  </a:lnTo>
                  <a:lnTo>
                    <a:pt x="847" y="38"/>
                  </a:lnTo>
                  <a:close/>
                </a:path>
              </a:pathLst>
            </a:custGeom>
            <a:solidFill>
              <a:srgbClr val="99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7" name="Freeform 110"/>
            <p:cNvSpPr>
              <a:spLocks/>
            </p:cNvSpPr>
            <p:nvPr/>
          </p:nvSpPr>
          <p:spPr bwMode="auto">
            <a:xfrm>
              <a:off x="4354" y="3877"/>
              <a:ext cx="18" cy="10"/>
            </a:xfrm>
            <a:custGeom>
              <a:avLst/>
              <a:gdLst>
                <a:gd name="T0" fmla="*/ 0 w 109"/>
                <a:gd name="T1" fmla="*/ 0 h 60"/>
                <a:gd name="T2" fmla="*/ 0 w 109"/>
                <a:gd name="T3" fmla="*/ 0 h 60"/>
                <a:gd name="T4" fmla="*/ 0 w 109"/>
                <a:gd name="T5" fmla="*/ 0 h 60"/>
                <a:gd name="T6" fmla="*/ 0 w 109"/>
                <a:gd name="T7" fmla="*/ 0 h 60"/>
                <a:gd name="T8" fmla="*/ 0 w 109"/>
                <a:gd name="T9" fmla="*/ 0 h 60"/>
                <a:gd name="T10" fmla="*/ 0 w 109"/>
                <a:gd name="T11" fmla="*/ 0 h 60"/>
                <a:gd name="T12" fmla="*/ 0 w 109"/>
                <a:gd name="T13" fmla="*/ 0 h 60"/>
                <a:gd name="T14" fmla="*/ 0 w 109"/>
                <a:gd name="T15" fmla="*/ 0 h 60"/>
                <a:gd name="T16" fmla="*/ 0 w 109"/>
                <a:gd name="T17" fmla="*/ 0 h 60"/>
                <a:gd name="T18" fmla="*/ 0 w 109"/>
                <a:gd name="T19" fmla="*/ 0 h 60"/>
                <a:gd name="T20" fmla="*/ 0 w 109"/>
                <a:gd name="T21" fmla="*/ 0 h 60"/>
                <a:gd name="T22" fmla="*/ 0 w 109"/>
                <a:gd name="T23" fmla="*/ 0 h 60"/>
                <a:gd name="T24" fmla="*/ 0 w 109"/>
                <a:gd name="T25" fmla="*/ 0 h 60"/>
                <a:gd name="T26" fmla="*/ 0 w 109"/>
                <a:gd name="T27" fmla="*/ 0 h 60"/>
                <a:gd name="T28" fmla="*/ 0 w 109"/>
                <a:gd name="T29" fmla="*/ 0 h 60"/>
                <a:gd name="T30" fmla="*/ 0 w 109"/>
                <a:gd name="T31" fmla="*/ 0 h 60"/>
                <a:gd name="T32" fmla="*/ 0 w 109"/>
                <a:gd name="T33" fmla="*/ 0 h 60"/>
                <a:gd name="T34" fmla="*/ 0 w 109"/>
                <a:gd name="T35" fmla="*/ 0 h 60"/>
                <a:gd name="T36" fmla="*/ 0 w 109"/>
                <a:gd name="T37" fmla="*/ 0 h 60"/>
                <a:gd name="T38" fmla="*/ 0 w 109"/>
                <a:gd name="T39" fmla="*/ 0 h 60"/>
                <a:gd name="T40" fmla="*/ 0 w 109"/>
                <a:gd name="T41" fmla="*/ 0 h 60"/>
                <a:gd name="T42" fmla="*/ 0 w 109"/>
                <a:gd name="T43" fmla="*/ 0 h 60"/>
                <a:gd name="T44" fmla="*/ 0 w 109"/>
                <a:gd name="T45" fmla="*/ 0 h 60"/>
                <a:gd name="T46" fmla="*/ 0 w 109"/>
                <a:gd name="T47" fmla="*/ 0 h 60"/>
                <a:gd name="T48" fmla="*/ 0 w 109"/>
                <a:gd name="T49" fmla="*/ 0 h 60"/>
                <a:gd name="T50" fmla="*/ 0 w 109"/>
                <a:gd name="T51" fmla="*/ 0 h 60"/>
                <a:gd name="T52" fmla="*/ 0 w 109"/>
                <a:gd name="T53" fmla="*/ 0 h 60"/>
                <a:gd name="T54" fmla="*/ 0 w 109"/>
                <a:gd name="T55" fmla="*/ 0 h 60"/>
                <a:gd name="T56" fmla="*/ 0 w 109"/>
                <a:gd name="T57" fmla="*/ 0 h 60"/>
                <a:gd name="T58" fmla="*/ 0 w 109"/>
                <a:gd name="T59" fmla="*/ 0 h 60"/>
                <a:gd name="T60" fmla="*/ 0 w 109"/>
                <a:gd name="T61" fmla="*/ 0 h 60"/>
                <a:gd name="T62" fmla="*/ 0 w 109"/>
                <a:gd name="T63" fmla="*/ 0 h 60"/>
                <a:gd name="T64" fmla="*/ 0 w 109"/>
                <a:gd name="T65" fmla="*/ 0 h 60"/>
                <a:gd name="T66" fmla="*/ 0 w 109"/>
                <a:gd name="T67" fmla="*/ 0 h 60"/>
                <a:gd name="T68" fmla="*/ 0 w 109"/>
                <a:gd name="T69" fmla="*/ 0 h 60"/>
                <a:gd name="T70" fmla="*/ 0 w 109"/>
                <a:gd name="T71" fmla="*/ 0 h 60"/>
                <a:gd name="T72" fmla="*/ 0 w 109"/>
                <a:gd name="T73" fmla="*/ 0 h 60"/>
                <a:gd name="T74" fmla="*/ 0 w 109"/>
                <a:gd name="T75" fmla="*/ 0 h 60"/>
                <a:gd name="T76" fmla="*/ 0 w 109"/>
                <a:gd name="T77" fmla="*/ 0 h 60"/>
                <a:gd name="T78" fmla="*/ 0 w 109"/>
                <a:gd name="T79" fmla="*/ 0 h 60"/>
                <a:gd name="T80" fmla="*/ 0 w 109"/>
                <a:gd name="T81" fmla="*/ 0 h 60"/>
                <a:gd name="T82" fmla="*/ 0 w 109"/>
                <a:gd name="T83" fmla="*/ 0 h 60"/>
                <a:gd name="T84" fmla="*/ 0 w 109"/>
                <a:gd name="T85" fmla="*/ 0 h 6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09"/>
                <a:gd name="T130" fmla="*/ 0 h 60"/>
                <a:gd name="T131" fmla="*/ 109 w 109"/>
                <a:gd name="T132" fmla="*/ 60 h 60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09" h="60">
                  <a:moveTo>
                    <a:pt x="109" y="27"/>
                  </a:moveTo>
                  <a:lnTo>
                    <a:pt x="107" y="30"/>
                  </a:lnTo>
                  <a:lnTo>
                    <a:pt x="105" y="33"/>
                  </a:lnTo>
                  <a:lnTo>
                    <a:pt x="104" y="36"/>
                  </a:lnTo>
                  <a:lnTo>
                    <a:pt x="102" y="40"/>
                  </a:lnTo>
                  <a:lnTo>
                    <a:pt x="101" y="42"/>
                  </a:lnTo>
                  <a:lnTo>
                    <a:pt x="98" y="46"/>
                  </a:lnTo>
                  <a:lnTo>
                    <a:pt x="95" y="48"/>
                  </a:lnTo>
                  <a:lnTo>
                    <a:pt x="92" y="50"/>
                  </a:lnTo>
                  <a:lnTo>
                    <a:pt x="80" y="55"/>
                  </a:lnTo>
                  <a:lnTo>
                    <a:pt x="67" y="59"/>
                  </a:lnTo>
                  <a:lnTo>
                    <a:pt x="56" y="60"/>
                  </a:lnTo>
                  <a:lnTo>
                    <a:pt x="44" y="60"/>
                  </a:lnTo>
                  <a:lnTo>
                    <a:pt x="33" y="58"/>
                  </a:lnTo>
                  <a:lnTo>
                    <a:pt x="21" y="53"/>
                  </a:lnTo>
                  <a:lnTo>
                    <a:pt x="10" y="47"/>
                  </a:lnTo>
                  <a:lnTo>
                    <a:pt x="0" y="38"/>
                  </a:lnTo>
                  <a:lnTo>
                    <a:pt x="11" y="38"/>
                  </a:lnTo>
                  <a:lnTo>
                    <a:pt x="22" y="38"/>
                  </a:lnTo>
                  <a:lnTo>
                    <a:pt x="33" y="38"/>
                  </a:lnTo>
                  <a:lnTo>
                    <a:pt x="44" y="37"/>
                  </a:lnTo>
                  <a:lnTo>
                    <a:pt x="54" y="34"/>
                  </a:lnTo>
                  <a:lnTo>
                    <a:pt x="64" y="30"/>
                  </a:lnTo>
                  <a:lnTo>
                    <a:pt x="69" y="27"/>
                  </a:lnTo>
                  <a:lnTo>
                    <a:pt x="73" y="24"/>
                  </a:lnTo>
                  <a:lnTo>
                    <a:pt x="77" y="21"/>
                  </a:lnTo>
                  <a:lnTo>
                    <a:pt x="81" y="16"/>
                  </a:lnTo>
                  <a:lnTo>
                    <a:pt x="82" y="13"/>
                  </a:lnTo>
                  <a:lnTo>
                    <a:pt x="84" y="10"/>
                  </a:lnTo>
                  <a:lnTo>
                    <a:pt x="85" y="7"/>
                  </a:lnTo>
                  <a:lnTo>
                    <a:pt x="86" y="5"/>
                  </a:lnTo>
                  <a:lnTo>
                    <a:pt x="87" y="2"/>
                  </a:lnTo>
                  <a:lnTo>
                    <a:pt x="90" y="0"/>
                  </a:lnTo>
                  <a:lnTo>
                    <a:pt x="92" y="0"/>
                  </a:lnTo>
                  <a:lnTo>
                    <a:pt x="95" y="0"/>
                  </a:lnTo>
                  <a:lnTo>
                    <a:pt x="97" y="4"/>
                  </a:lnTo>
                  <a:lnTo>
                    <a:pt x="99" y="7"/>
                  </a:lnTo>
                  <a:lnTo>
                    <a:pt x="102" y="10"/>
                  </a:lnTo>
                  <a:lnTo>
                    <a:pt x="103" y="13"/>
                  </a:lnTo>
                  <a:lnTo>
                    <a:pt x="104" y="17"/>
                  </a:lnTo>
                  <a:lnTo>
                    <a:pt x="106" y="21"/>
                  </a:lnTo>
                  <a:lnTo>
                    <a:pt x="107" y="24"/>
                  </a:lnTo>
                  <a:lnTo>
                    <a:pt x="109" y="27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8" name="Freeform 111"/>
            <p:cNvSpPr>
              <a:spLocks/>
            </p:cNvSpPr>
            <p:nvPr/>
          </p:nvSpPr>
          <p:spPr bwMode="auto">
            <a:xfrm>
              <a:off x="4166" y="3881"/>
              <a:ext cx="50" cy="148"/>
            </a:xfrm>
            <a:custGeom>
              <a:avLst/>
              <a:gdLst>
                <a:gd name="T0" fmla="*/ 0 w 298"/>
                <a:gd name="T1" fmla="*/ 0 h 887"/>
                <a:gd name="T2" fmla="*/ 0 w 298"/>
                <a:gd name="T3" fmla="*/ 0 h 887"/>
                <a:gd name="T4" fmla="*/ 0 w 298"/>
                <a:gd name="T5" fmla="*/ 0 h 887"/>
                <a:gd name="T6" fmla="*/ 0 w 298"/>
                <a:gd name="T7" fmla="*/ 0 h 887"/>
                <a:gd name="T8" fmla="*/ 0 w 298"/>
                <a:gd name="T9" fmla="*/ 0 h 887"/>
                <a:gd name="T10" fmla="*/ 0 w 298"/>
                <a:gd name="T11" fmla="*/ 0 h 887"/>
                <a:gd name="T12" fmla="*/ 0 w 298"/>
                <a:gd name="T13" fmla="*/ 0 h 887"/>
                <a:gd name="T14" fmla="*/ 0 w 298"/>
                <a:gd name="T15" fmla="*/ 0 h 887"/>
                <a:gd name="T16" fmla="*/ 0 w 298"/>
                <a:gd name="T17" fmla="*/ 0 h 887"/>
                <a:gd name="T18" fmla="*/ 0 w 298"/>
                <a:gd name="T19" fmla="*/ 0 h 887"/>
                <a:gd name="T20" fmla="*/ 0 w 298"/>
                <a:gd name="T21" fmla="*/ 0 h 887"/>
                <a:gd name="T22" fmla="*/ 0 w 298"/>
                <a:gd name="T23" fmla="*/ 0 h 887"/>
                <a:gd name="T24" fmla="*/ 0 w 298"/>
                <a:gd name="T25" fmla="*/ 0 h 887"/>
                <a:gd name="T26" fmla="*/ 0 w 298"/>
                <a:gd name="T27" fmla="*/ 0 h 887"/>
                <a:gd name="T28" fmla="*/ 0 w 298"/>
                <a:gd name="T29" fmla="*/ 0 h 887"/>
                <a:gd name="T30" fmla="*/ 0 w 298"/>
                <a:gd name="T31" fmla="*/ 0 h 887"/>
                <a:gd name="T32" fmla="*/ 0 w 298"/>
                <a:gd name="T33" fmla="*/ 0 h 887"/>
                <a:gd name="T34" fmla="*/ 0 w 298"/>
                <a:gd name="T35" fmla="*/ 0 h 887"/>
                <a:gd name="T36" fmla="*/ 0 w 298"/>
                <a:gd name="T37" fmla="*/ 0 h 887"/>
                <a:gd name="T38" fmla="*/ 0 w 298"/>
                <a:gd name="T39" fmla="*/ 0 h 887"/>
                <a:gd name="T40" fmla="*/ 0 w 298"/>
                <a:gd name="T41" fmla="*/ 0 h 887"/>
                <a:gd name="T42" fmla="*/ 0 w 298"/>
                <a:gd name="T43" fmla="*/ 0 h 887"/>
                <a:gd name="T44" fmla="*/ 0 w 298"/>
                <a:gd name="T45" fmla="*/ 0 h 887"/>
                <a:gd name="T46" fmla="*/ 0 w 298"/>
                <a:gd name="T47" fmla="*/ 0 h 887"/>
                <a:gd name="T48" fmla="*/ 0 w 298"/>
                <a:gd name="T49" fmla="*/ 0 h 887"/>
                <a:gd name="T50" fmla="*/ 0 w 298"/>
                <a:gd name="T51" fmla="*/ 0 h 887"/>
                <a:gd name="T52" fmla="*/ 0 w 298"/>
                <a:gd name="T53" fmla="*/ 0 h 887"/>
                <a:gd name="T54" fmla="*/ 0 w 298"/>
                <a:gd name="T55" fmla="*/ 0 h 887"/>
                <a:gd name="T56" fmla="*/ 0 w 298"/>
                <a:gd name="T57" fmla="*/ 0 h 887"/>
                <a:gd name="T58" fmla="*/ 0 w 298"/>
                <a:gd name="T59" fmla="*/ 0 h 887"/>
                <a:gd name="T60" fmla="*/ 0 w 298"/>
                <a:gd name="T61" fmla="*/ 0 h 887"/>
                <a:gd name="T62" fmla="*/ 0 w 298"/>
                <a:gd name="T63" fmla="*/ 0 h 887"/>
                <a:gd name="T64" fmla="*/ 0 w 298"/>
                <a:gd name="T65" fmla="*/ 0 h 887"/>
                <a:gd name="T66" fmla="*/ 0 w 298"/>
                <a:gd name="T67" fmla="*/ 0 h 887"/>
                <a:gd name="T68" fmla="*/ 0 w 298"/>
                <a:gd name="T69" fmla="*/ 0 h 887"/>
                <a:gd name="T70" fmla="*/ 0 w 298"/>
                <a:gd name="T71" fmla="*/ 0 h 887"/>
                <a:gd name="T72" fmla="*/ 0 w 298"/>
                <a:gd name="T73" fmla="*/ 0 h 887"/>
                <a:gd name="T74" fmla="*/ 0 w 298"/>
                <a:gd name="T75" fmla="*/ 0 h 887"/>
                <a:gd name="T76" fmla="*/ 0 w 298"/>
                <a:gd name="T77" fmla="*/ 0 h 887"/>
                <a:gd name="T78" fmla="*/ 0 w 298"/>
                <a:gd name="T79" fmla="*/ 0 h 887"/>
                <a:gd name="T80" fmla="*/ 0 w 298"/>
                <a:gd name="T81" fmla="*/ 0 h 887"/>
                <a:gd name="T82" fmla="*/ 0 w 298"/>
                <a:gd name="T83" fmla="*/ 0 h 887"/>
                <a:gd name="T84" fmla="*/ 0 w 298"/>
                <a:gd name="T85" fmla="*/ 0 h 887"/>
                <a:gd name="T86" fmla="*/ 0 w 298"/>
                <a:gd name="T87" fmla="*/ 0 h 887"/>
                <a:gd name="T88" fmla="*/ 0 w 298"/>
                <a:gd name="T89" fmla="*/ 0 h 887"/>
                <a:gd name="T90" fmla="*/ 0 w 298"/>
                <a:gd name="T91" fmla="*/ 0 h 887"/>
                <a:gd name="T92" fmla="*/ 0 w 298"/>
                <a:gd name="T93" fmla="*/ 0 h 887"/>
                <a:gd name="T94" fmla="*/ 0 w 298"/>
                <a:gd name="T95" fmla="*/ 0 h 887"/>
                <a:gd name="T96" fmla="*/ 0 w 298"/>
                <a:gd name="T97" fmla="*/ 0 h 887"/>
                <a:gd name="T98" fmla="*/ 0 w 298"/>
                <a:gd name="T99" fmla="*/ 0 h 887"/>
                <a:gd name="T100" fmla="*/ 0 w 298"/>
                <a:gd name="T101" fmla="*/ 0 h 88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98"/>
                <a:gd name="T154" fmla="*/ 0 h 887"/>
                <a:gd name="T155" fmla="*/ 298 w 298"/>
                <a:gd name="T156" fmla="*/ 887 h 88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98" h="887">
                  <a:moveTo>
                    <a:pt x="60" y="6"/>
                  </a:moveTo>
                  <a:lnTo>
                    <a:pt x="69" y="12"/>
                  </a:lnTo>
                  <a:lnTo>
                    <a:pt x="78" y="18"/>
                  </a:lnTo>
                  <a:lnTo>
                    <a:pt x="87" y="25"/>
                  </a:lnTo>
                  <a:lnTo>
                    <a:pt x="95" y="32"/>
                  </a:lnTo>
                  <a:lnTo>
                    <a:pt x="111" y="48"/>
                  </a:lnTo>
                  <a:lnTo>
                    <a:pt x="126" y="64"/>
                  </a:lnTo>
                  <a:lnTo>
                    <a:pt x="140" y="81"/>
                  </a:lnTo>
                  <a:lnTo>
                    <a:pt x="154" y="98"/>
                  </a:lnTo>
                  <a:lnTo>
                    <a:pt x="170" y="116"/>
                  </a:lnTo>
                  <a:lnTo>
                    <a:pt x="185" y="132"/>
                  </a:lnTo>
                  <a:lnTo>
                    <a:pt x="190" y="137"/>
                  </a:lnTo>
                  <a:lnTo>
                    <a:pt x="195" y="142"/>
                  </a:lnTo>
                  <a:lnTo>
                    <a:pt x="201" y="147"/>
                  </a:lnTo>
                  <a:lnTo>
                    <a:pt x="206" y="152"/>
                  </a:lnTo>
                  <a:lnTo>
                    <a:pt x="212" y="156"/>
                  </a:lnTo>
                  <a:lnTo>
                    <a:pt x="216" y="162"/>
                  </a:lnTo>
                  <a:lnTo>
                    <a:pt x="221" y="167"/>
                  </a:lnTo>
                  <a:lnTo>
                    <a:pt x="224" y="174"/>
                  </a:lnTo>
                  <a:lnTo>
                    <a:pt x="230" y="186"/>
                  </a:lnTo>
                  <a:lnTo>
                    <a:pt x="239" y="197"/>
                  </a:lnTo>
                  <a:lnTo>
                    <a:pt x="248" y="209"/>
                  </a:lnTo>
                  <a:lnTo>
                    <a:pt x="258" y="221"/>
                  </a:lnTo>
                  <a:lnTo>
                    <a:pt x="267" y="233"/>
                  </a:lnTo>
                  <a:lnTo>
                    <a:pt x="275" y="246"/>
                  </a:lnTo>
                  <a:lnTo>
                    <a:pt x="278" y="252"/>
                  </a:lnTo>
                  <a:lnTo>
                    <a:pt x="281" y="259"/>
                  </a:lnTo>
                  <a:lnTo>
                    <a:pt x="282" y="266"/>
                  </a:lnTo>
                  <a:lnTo>
                    <a:pt x="283" y="273"/>
                  </a:lnTo>
                  <a:lnTo>
                    <a:pt x="288" y="295"/>
                  </a:lnTo>
                  <a:lnTo>
                    <a:pt x="289" y="316"/>
                  </a:lnTo>
                  <a:lnTo>
                    <a:pt x="289" y="338"/>
                  </a:lnTo>
                  <a:lnTo>
                    <a:pt x="288" y="360"/>
                  </a:lnTo>
                  <a:lnTo>
                    <a:pt x="288" y="382"/>
                  </a:lnTo>
                  <a:lnTo>
                    <a:pt x="288" y="404"/>
                  </a:lnTo>
                  <a:lnTo>
                    <a:pt x="289" y="426"/>
                  </a:lnTo>
                  <a:lnTo>
                    <a:pt x="292" y="449"/>
                  </a:lnTo>
                  <a:lnTo>
                    <a:pt x="291" y="475"/>
                  </a:lnTo>
                  <a:lnTo>
                    <a:pt x="290" y="501"/>
                  </a:lnTo>
                  <a:lnTo>
                    <a:pt x="289" y="529"/>
                  </a:lnTo>
                  <a:lnTo>
                    <a:pt x="290" y="556"/>
                  </a:lnTo>
                  <a:lnTo>
                    <a:pt x="290" y="583"/>
                  </a:lnTo>
                  <a:lnTo>
                    <a:pt x="292" y="611"/>
                  </a:lnTo>
                  <a:lnTo>
                    <a:pt x="295" y="638"/>
                  </a:lnTo>
                  <a:lnTo>
                    <a:pt x="298" y="666"/>
                  </a:lnTo>
                  <a:lnTo>
                    <a:pt x="297" y="681"/>
                  </a:lnTo>
                  <a:lnTo>
                    <a:pt x="296" y="697"/>
                  </a:lnTo>
                  <a:lnTo>
                    <a:pt x="295" y="713"/>
                  </a:lnTo>
                  <a:lnTo>
                    <a:pt x="295" y="729"/>
                  </a:lnTo>
                  <a:lnTo>
                    <a:pt x="293" y="745"/>
                  </a:lnTo>
                  <a:lnTo>
                    <a:pt x="292" y="760"/>
                  </a:lnTo>
                  <a:lnTo>
                    <a:pt x="290" y="776"/>
                  </a:lnTo>
                  <a:lnTo>
                    <a:pt x="286" y="791"/>
                  </a:lnTo>
                  <a:lnTo>
                    <a:pt x="285" y="803"/>
                  </a:lnTo>
                  <a:lnTo>
                    <a:pt x="283" y="815"/>
                  </a:lnTo>
                  <a:lnTo>
                    <a:pt x="281" y="826"/>
                  </a:lnTo>
                  <a:lnTo>
                    <a:pt x="278" y="836"/>
                  </a:lnTo>
                  <a:lnTo>
                    <a:pt x="275" y="847"/>
                  </a:lnTo>
                  <a:lnTo>
                    <a:pt x="270" y="858"/>
                  </a:lnTo>
                  <a:lnTo>
                    <a:pt x="266" y="867"/>
                  </a:lnTo>
                  <a:lnTo>
                    <a:pt x="261" y="877"/>
                  </a:lnTo>
                  <a:lnTo>
                    <a:pt x="260" y="881"/>
                  </a:lnTo>
                  <a:lnTo>
                    <a:pt x="258" y="883"/>
                  </a:lnTo>
                  <a:lnTo>
                    <a:pt x="257" y="884"/>
                  </a:lnTo>
                  <a:lnTo>
                    <a:pt x="255" y="884"/>
                  </a:lnTo>
                  <a:lnTo>
                    <a:pt x="253" y="885"/>
                  </a:lnTo>
                  <a:lnTo>
                    <a:pt x="249" y="885"/>
                  </a:lnTo>
                  <a:lnTo>
                    <a:pt x="247" y="887"/>
                  </a:lnTo>
                  <a:lnTo>
                    <a:pt x="245" y="887"/>
                  </a:lnTo>
                  <a:lnTo>
                    <a:pt x="248" y="852"/>
                  </a:lnTo>
                  <a:lnTo>
                    <a:pt x="250" y="817"/>
                  </a:lnTo>
                  <a:lnTo>
                    <a:pt x="250" y="782"/>
                  </a:lnTo>
                  <a:lnTo>
                    <a:pt x="250" y="746"/>
                  </a:lnTo>
                  <a:lnTo>
                    <a:pt x="250" y="709"/>
                  </a:lnTo>
                  <a:lnTo>
                    <a:pt x="250" y="673"/>
                  </a:lnTo>
                  <a:lnTo>
                    <a:pt x="250" y="637"/>
                  </a:lnTo>
                  <a:lnTo>
                    <a:pt x="250" y="601"/>
                  </a:lnTo>
                  <a:lnTo>
                    <a:pt x="247" y="587"/>
                  </a:lnTo>
                  <a:lnTo>
                    <a:pt x="246" y="554"/>
                  </a:lnTo>
                  <a:lnTo>
                    <a:pt x="244" y="518"/>
                  </a:lnTo>
                  <a:lnTo>
                    <a:pt x="243" y="482"/>
                  </a:lnTo>
                  <a:lnTo>
                    <a:pt x="242" y="444"/>
                  </a:lnTo>
                  <a:lnTo>
                    <a:pt x="240" y="407"/>
                  </a:lnTo>
                  <a:lnTo>
                    <a:pt x="238" y="369"/>
                  </a:lnTo>
                  <a:lnTo>
                    <a:pt x="237" y="332"/>
                  </a:lnTo>
                  <a:lnTo>
                    <a:pt x="235" y="296"/>
                  </a:lnTo>
                  <a:lnTo>
                    <a:pt x="233" y="289"/>
                  </a:lnTo>
                  <a:lnTo>
                    <a:pt x="230" y="280"/>
                  </a:lnTo>
                  <a:lnTo>
                    <a:pt x="228" y="273"/>
                  </a:lnTo>
                  <a:lnTo>
                    <a:pt x="225" y="267"/>
                  </a:lnTo>
                  <a:lnTo>
                    <a:pt x="216" y="254"/>
                  </a:lnTo>
                  <a:lnTo>
                    <a:pt x="206" y="242"/>
                  </a:lnTo>
                  <a:lnTo>
                    <a:pt x="195" y="230"/>
                  </a:lnTo>
                  <a:lnTo>
                    <a:pt x="185" y="218"/>
                  </a:lnTo>
                  <a:lnTo>
                    <a:pt x="176" y="206"/>
                  </a:lnTo>
                  <a:lnTo>
                    <a:pt x="170" y="193"/>
                  </a:lnTo>
                  <a:lnTo>
                    <a:pt x="170" y="191"/>
                  </a:lnTo>
                  <a:lnTo>
                    <a:pt x="170" y="190"/>
                  </a:lnTo>
                  <a:lnTo>
                    <a:pt x="170" y="189"/>
                  </a:lnTo>
                  <a:lnTo>
                    <a:pt x="170" y="186"/>
                  </a:lnTo>
                  <a:lnTo>
                    <a:pt x="170" y="185"/>
                  </a:lnTo>
                  <a:lnTo>
                    <a:pt x="171" y="184"/>
                  </a:lnTo>
                  <a:lnTo>
                    <a:pt x="171" y="183"/>
                  </a:lnTo>
                  <a:lnTo>
                    <a:pt x="173" y="181"/>
                  </a:lnTo>
                  <a:lnTo>
                    <a:pt x="173" y="174"/>
                  </a:lnTo>
                  <a:lnTo>
                    <a:pt x="172" y="167"/>
                  </a:lnTo>
                  <a:lnTo>
                    <a:pt x="171" y="161"/>
                  </a:lnTo>
                  <a:lnTo>
                    <a:pt x="168" y="154"/>
                  </a:lnTo>
                  <a:lnTo>
                    <a:pt x="164" y="149"/>
                  </a:lnTo>
                  <a:lnTo>
                    <a:pt x="160" y="144"/>
                  </a:lnTo>
                  <a:lnTo>
                    <a:pt x="154" y="141"/>
                  </a:lnTo>
                  <a:lnTo>
                    <a:pt x="148" y="140"/>
                  </a:lnTo>
                  <a:lnTo>
                    <a:pt x="139" y="135"/>
                  </a:lnTo>
                  <a:lnTo>
                    <a:pt x="131" y="128"/>
                  </a:lnTo>
                  <a:lnTo>
                    <a:pt x="123" y="120"/>
                  </a:lnTo>
                  <a:lnTo>
                    <a:pt x="117" y="112"/>
                  </a:lnTo>
                  <a:lnTo>
                    <a:pt x="110" y="105"/>
                  </a:lnTo>
                  <a:lnTo>
                    <a:pt x="103" y="97"/>
                  </a:lnTo>
                  <a:lnTo>
                    <a:pt x="96" y="88"/>
                  </a:lnTo>
                  <a:lnTo>
                    <a:pt x="88" y="80"/>
                  </a:lnTo>
                  <a:lnTo>
                    <a:pt x="85" y="79"/>
                  </a:lnTo>
                  <a:lnTo>
                    <a:pt x="81" y="76"/>
                  </a:lnTo>
                  <a:lnTo>
                    <a:pt x="78" y="74"/>
                  </a:lnTo>
                  <a:lnTo>
                    <a:pt x="75" y="72"/>
                  </a:lnTo>
                  <a:lnTo>
                    <a:pt x="71" y="69"/>
                  </a:lnTo>
                  <a:lnTo>
                    <a:pt x="68" y="67"/>
                  </a:lnTo>
                  <a:lnTo>
                    <a:pt x="65" y="64"/>
                  </a:lnTo>
                  <a:lnTo>
                    <a:pt x="62" y="61"/>
                  </a:lnTo>
                  <a:lnTo>
                    <a:pt x="64" y="60"/>
                  </a:lnTo>
                  <a:lnTo>
                    <a:pt x="65" y="57"/>
                  </a:lnTo>
                  <a:lnTo>
                    <a:pt x="65" y="55"/>
                  </a:lnTo>
                  <a:lnTo>
                    <a:pt x="65" y="52"/>
                  </a:lnTo>
                  <a:lnTo>
                    <a:pt x="65" y="50"/>
                  </a:lnTo>
                  <a:lnTo>
                    <a:pt x="65" y="48"/>
                  </a:lnTo>
                  <a:lnTo>
                    <a:pt x="64" y="45"/>
                  </a:lnTo>
                  <a:lnTo>
                    <a:pt x="62" y="44"/>
                  </a:lnTo>
                  <a:lnTo>
                    <a:pt x="55" y="38"/>
                  </a:lnTo>
                  <a:lnTo>
                    <a:pt x="49" y="32"/>
                  </a:lnTo>
                  <a:lnTo>
                    <a:pt x="43" y="26"/>
                  </a:lnTo>
                  <a:lnTo>
                    <a:pt x="36" y="20"/>
                  </a:lnTo>
                  <a:lnTo>
                    <a:pt x="28" y="15"/>
                  </a:lnTo>
                  <a:lnTo>
                    <a:pt x="21" y="12"/>
                  </a:lnTo>
                  <a:lnTo>
                    <a:pt x="13" y="10"/>
                  </a:lnTo>
                  <a:lnTo>
                    <a:pt x="3" y="10"/>
                  </a:lnTo>
                  <a:lnTo>
                    <a:pt x="0" y="6"/>
                  </a:lnTo>
                  <a:lnTo>
                    <a:pt x="6" y="2"/>
                  </a:lnTo>
                  <a:lnTo>
                    <a:pt x="14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7" y="2"/>
                  </a:lnTo>
                  <a:lnTo>
                    <a:pt x="45" y="4"/>
                  </a:lnTo>
                  <a:lnTo>
                    <a:pt x="53" y="5"/>
                  </a:lnTo>
                  <a:lnTo>
                    <a:pt x="60" y="6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9" name="Freeform 112"/>
            <p:cNvSpPr>
              <a:spLocks/>
            </p:cNvSpPr>
            <p:nvPr/>
          </p:nvSpPr>
          <p:spPr bwMode="auto">
            <a:xfrm>
              <a:off x="4145" y="3883"/>
              <a:ext cx="19" cy="11"/>
            </a:xfrm>
            <a:custGeom>
              <a:avLst/>
              <a:gdLst>
                <a:gd name="T0" fmla="*/ 0 w 111"/>
                <a:gd name="T1" fmla="*/ 0 h 72"/>
                <a:gd name="T2" fmla="*/ 0 w 111"/>
                <a:gd name="T3" fmla="*/ 0 h 72"/>
                <a:gd name="T4" fmla="*/ 0 w 111"/>
                <a:gd name="T5" fmla="*/ 0 h 72"/>
                <a:gd name="T6" fmla="*/ 0 w 111"/>
                <a:gd name="T7" fmla="*/ 0 h 72"/>
                <a:gd name="T8" fmla="*/ 0 w 111"/>
                <a:gd name="T9" fmla="*/ 0 h 72"/>
                <a:gd name="T10" fmla="*/ 0 w 111"/>
                <a:gd name="T11" fmla="*/ 0 h 72"/>
                <a:gd name="T12" fmla="*/ 0 w 111"/>
                <a:gd name="T13" fmla="*/ 0 h 72"/>
                <a:gd name="T14" fmla="*/ 0 w 111"/>
                <a:gd name="T15" fmla="*/ 0 h 72"/>
                <a:gd name="T16" fmla="*/ 0 w 111"/>
                <a:gd name="T17" fmla="*/ 0 h 72"/>
                <a:gd name="T18" fmla="*/ 0 w 111"/>
                <a:gd name="T19" fmla="*/ 0 h 72"/>
                <a:gd name="T20" fmla="*/ 0 w 111"/>
                <a:gd name="T21" fmla="*/ 0 h 72"/>
                <a:gd name="T22" fmla="*/ 0 w 111"/>
                <a:gd name="T23" fmla="*/ 0 h 72"/>
                <a:gd name="T24" fmla="*/ 0 w 111"/>
                <a:gd name="T25" fmla="*/ 0 h 72"/>
                <a:gd name="T26" fmla="*/ 0 w 111"/>
                <a:gd name="T27" fmla="*/ 0 h 72"/>
                <a:gd name="T28" fmla="*/ 0 w 111"/>
                <a:gd name="T29" fmla="*/ 0 h 72"/>
                <a:gd name="T30" fmla="*/ 0 w 111"/>
                <a:gd name="T31" fmla="*/ 0 h 72"/>
                <a:gd name="T32" fmla="*/ 0 w 111"/>
                <a:gd name="T33" fmla="*/ 0 h 72"/>
                <a:gd name="T34" fmla="*/ 0 w 111"/>
                <a:gd name="T35" fmla="*/ 0 h 72"/>
                <a:gd name="T36" fmla="*/ 0 w 111"/>
                <a:gd name="T37" fmla="*/ 0 h 72"/>
                <a:gd name="T38" fmla="*/ 0 w 111"/>
                <a:gd name="T39" fmla="*/ 0 h 72"/>
                <a:gd name="T40" fmla="*/ 0 w 111"/>
                <a:gd name="T41" fmla="*/ 0 h 72"/>
                <a:gd name="T42" fmla="*/ 0 w 111"/>
                <a:gd name="T43" fmla="*/ 0 h 72"/>
                <a:gd name="T44" fmla="*/ 0 w 111"/>
                <a:gd name="T45" fmla="*/ 0 h 72"/>
                <a:gd name="T46" fmla="*/ 0 w 111"/>
                <a:gd name="T47" fmla="*/ 0 h 72"/>
                <a:gd name="T48" fmla="*/ 0 w 111"/>
                <a:gd name="T49" fmla="*/ 0 h 72"/>
                <a:gd name="T50" fmla="*/ 0 w 111"/>
                <a:gd name="T51" fmla="*/ 0 h 72"/>
                <a:gd name="T52" fmla="*/ 0 w 111"/>
                <a:gd name="T53" fmla="*/ 0 h 72"/>
                <a:gd name="T54" fmla="*/ 0 w 111"/>
                <a:gd name="T55" fmla="*/ 0 h 72"/>
                <a:gd name="T56" fmla="*/ 0 w 111"/>
                <a:gd name="T57" fmla="*/ 0 h 72"/>
                <a:gd name="T58" fmla="*/ 0 w 111"/>
                <a:gd name="T59" fmla="*/ 0 h 72"/>
                <a:gd name="T60" fmla="*/ 0 w 111"/>
                <a:gd name="T61" fmla="*/ 0 h 72"/>
                <a:gd name="T62" fmla="*/ 0 w 111"/>
                <a:gd name="T63" fmla="*/ 0 h 72"/>
                <a:gd name="T64" fmla="*/ 0 w 111"/>
                <a:gd name="T65" fmla="*/ 0 h 72"/>
                <a:gd name="T66" fmla="*/ 0 w 111"/>
                <a:gd name="T67" fmla="*/ 0 h 72"/>
                <a:gd name="T68" fmla="*/ 0 w 111"/>
                <a:gd name="T69" fmla="*/ 0 h 72"/>
                <a:gd name="T70" fmla="*/ 0 w 111"/>
                <a:gd name="T71" fmla="*/ 0 h 72"/>
                <a:gd name="T72" fmla="*/ 0 w 111"/>
                <a:gd name="T73" fmla="*/ 0 h 72"/>
                <a:gd name="T74" fmla="*/ 0 w 111"/>
                <a:gd name="T75" fmla="*/ 0 h 72"/>
                <a:gd name="T76" fmla="*/ 0 w 111"/>
                <a:gd name="T77" fmla="*/ 0 h 72"/>
                <a:gd name="T78" fmla="*/ 0 w 111"/>
                <a:gd name="T79" fmla="*/ 0 h 72"/>
                <a:gd name="T80" fmla="*/ 0 w 111"/>
                <a:gd name="T81" fmla="*/ 0 h 72"/>
                <a:gd name="T82" fmla="*/ 0 w 111"/>
                <a:gd name="T83" fmla="*/ 0 h 72"/>
                <a:gd name="T84" fmla="*/ 0 w 111"/>
                <a:gd name="T85" fmla="*/ 0 h 72"/>
                <a:gd name="T86" fmla="*/ 0 w 111"/>
                <a:gd name="T87" fmla="*/ 0 h 72"/>
                <a:gd name="T88" fmla="*/ 0 w 111"/>
                <a:gd name="T89" fmla="*/ 0 h 7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11"/>
                <a:gd name="T136" fmla="*/ 0 h 72"/>
                <a:gd name="T137" fmla="*/ 111 w 111"/>
                <a:gd name="T138" fmla="*/ 72 h 72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11" h="72">
                  <a:moveTo>
                    <a:pt x="111" y="16"/>
                  </a:moveTo>
                  <a:lnTo>
                    <a:pt x="104" y="17"/>
                  </a:lnTo>
                  <a:lnTo>
                    <a:pt x="95" y="21"/>
                  </a:lnTo>
                  <a:lnTo>
                    <a:pt x="87" y="25"/>
                  </a:lnTo>
                  <a:lnTo>
                    <a:pt x="80" y="31"/>
                  </a:lnTo>
                  <a:lnTo>
                    <a:pt x="74" y="37"/>
                  </a:lnTo>
                  <a:lnTo>
                    <a:pt x="67" y="44"/>
                  </a:lnTo>
                  <a:lnTo>
                    <a:pt x="63" y="53"/>
                  </a:lnTo>
                  <a:lnTo>
                    <a:pt x="58" y="61"/>
                  </a:lnTo>
                  <a:lnTo>
                    <a:pt x="61" y="71"/>
                  </a:lnTo>
                  <a:lnTo>
                    <a:pt x="57" y="72"/>
                  </a:lnTo>
                  <a:lnTo>
                    <a:pt x="54" y="72"/>
                  </a:lnTo>
                  <a:lnTo>
                    <a:pt x="51" y="70"/>
                  </a:lnTo>
                  <a:lnTo>
                    <a:pt x="47" y="68"/>
                  </a:lnTo>
                  <a:lnTo>
                    <a:pt x="44" y="66"/>
                  </a:lnTo>
                  <a:lnTo>
                    <a:pt x="40" y="64"/>
                  </a:lnTo>
                  <a:lnTo>
                    <a:pt x="36" y="62"/>
                  </a:lnTo>
                  <a:lnTo>
                    <a:pt x="32" y="61"/>
                  </a:lnTo>
                  <a:lnTo>
                    <a:pt x="29" y="58"/>
                  </a:lnTo>
                  <a:lnTo>
                    <a:pt x="24" y="55"/>
                  </a:lnTo>
                  <a:lnTo>
                    <a:pt x="20" y="53"/>
                  </a:lnTo>
                  <a:lnTo>
                    <a:pt x="15" y="50"/>
                  </a:lnTo>
                  <a:lnTo>
                    <a:pt x="11" y="48"/>
                  </a:lnTo>
                  <a:lnTo>
                    <a:pt x="6" y="46"/>
                  </a:lnTo>
                  <a:lnTo>
                    <a:pt x="3" y="42"/>
                  </a:lnTo>
                  <a:lnTo>
                    <a:pt x="0" y="36"/>
                  </a:lnTo>
                  <a:lnTo>
                    <a:pt x="3" y="33"/>
                  </a:lnTo>
                  <a:lnTo>
                    <a:pt x="5" y="29"/>
                  </a:lnTo>
                  <a:lnTo>
                    <a:pt x="9" y="25"/>
                  </a:lnTo>
                  <a:lnTo>
                    <a:pt x="12" y="22"/>
                  </a:lnTo>
                  <a:lnTo>
                    <a:pt x="15" y="19"/>
                  </a:lnTo>
                  <a:lnTo>
                    <a:pt x="19" y="18"/>
                  </a:lnTo>
                  <a:lnTo>
                    <a:pt x="23" y="16"/>
                  </a:lnTo>
                  <a:lnTo>
                    <a:pt x="27" y="16"/>
                  </a:lnTo>
                  <a:lnTo>
                    <a:pt x="32" y="11"/>
                  </a:lnTo>
                  <a:lnTo>
                    <a:pt x="36" y="9"/>
                  </a:lnTo>
                  <a:lnTo>
                    <a:pt x="42" y="5"/>
                  </a:lnTo>
                  <a:lnTo>
                    <a:pt x="46" y="4"/>
                  </a:lnTo>
                  <a:lnTo>
                    <a:pt x="57" y="0"/>
                  </a:lnTo>
                  <a:lnTo>
                    <a:pt x="68" y="0"/>
                  </a:lnTo>
                  <a:lnTo>
                    <a:pt x="79" y="2"/>
                  </a:lnTo>
                  <a:lnTo>
                    <a:pt x="90" y="4"/>
                  </a:lnTo>
                  <a:lnTo>
                    <a:pt x="101" y="7"/>
                  </a:lnTo>
                  <a:lnTo>
                    <a:pt x="111" y="11"/>
                  </a:lnTo>
                  <a:lnTo>
                    <a:pt x="111" y="16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0" name="Freeform 113"/>
            <p:cNvSpPr>
              <a:spLocks/>
            </p:cNvSpPr>
            <p:nvPr/>
          </p:nvSpPr>
          <p:spPr bwMode="auto">
            <a:xfrm>
              <a:off x="4158" y="3886"/>
              <a:ext cx="15" cy="16"/>
            </a:xfrm>
            <a:custGeom>
              <a:avLst/>
              <a:gdLst>
                <a:gd name="T0" fmla="*/ 0 w 92"/>
                <a:gd name="T1" fmla="*/ 0 h 93"/>
                <a:gd name="T2" fmla="*/ 0 w 92"/>
                <a:gd name="T3" fmla="*/ 0 h 93"/>
                <a:gd name="T4" fmla="*/ 0 w 92"/>
                <a:gd name="T5" fmla="*/ 0 h 93"/>
                <a:gd name="T6" fmla="*/ 0 w 92"/>
                <a:gd name="T7" fmla="*/ 0 h 93"/>
                <a:gd name="T8" fmla="*/ 0 w 92"/>
                <a:gd name="T9" fmla="*/ 0 h 93"/>
                <a:gd name="T10" fmla="*/ 0 w 92"/>
                <a:gd name="T11" fmla="*/ 0 h 93"/>
                <a:gd name="T12" fmla="*/ 0 w 92"/>
                <a:gd name="T13" fmla="*/ 0 h 93"/>
                <a:gd name="T14" fmla="*/ 0 w 92"/>
                <a:gd name="T15" fmla="*/ 0 h 93"/>
                <a:gd name="T16" fmla="*/ 0 w 92"/>
                <a:gd name="T17" fmla="*/ 0 h 93"/>
                <a:gd name="T18" fmla="*/ 0 w 92"/>
                <a:gd name="T19" fmla="*/ 0 h 93"/>
                <a:gd name="T20" fmla="*/ 0 w 92"/>
                <a:gd name="T21" fmla="*/ 0 h 93"/>
                <a:gd name="T22" fmla="*/ 0 w 92"/>
                <a:gd name="T23" fmla="*/ 0 h 93"/>
                <a:gd name="T24" fmla="*/ 0 w 92"/>
                <a:gd name="T25" fmla="*/ 0 h 93"/>
                <a:gd name="T26" fmla="*/ 0 w 92"/>
                <a:gd name="T27" fmla="*/ 0 h 93"/>
                <a:gd name="T28" fmla="*/ 0 w 92"/>
                <a:gd name="T29" fmla="*/ 0 h 93"/>
                <a:gd name="T30" fmla="*/ 0 w 92"/>
                <a:gd name="T31" fmla="*/ 0 h 93"/>
                <a:gd name="T32" fmla="*/ 0 w 92"/>
                <a:gd name="T33" fmla="*/ 0 h 93"/>
                <a:gd name="T34" fmla="*/ 0 w 92"/>
                <a:gd name="T35" fmla="*/ 0 h 93"/>
                <a:gd name="T36" fmla="*/ 0 w 92"/>
                <a:gd name="T37" fmla="*/ 0 h 93"/>
                <a:gd name="T38" fmla="*/ 0 w 92"/>
                <a:gd name="T39" fmla="*/ 0 h 93"/>
                <a:gd name="T40" fmla="*/ 0 w 92"/>
                <a:gd name="T41" fmla="*/ 0 h 93"/>
                <a:gd name="T42" fmla="*/ 0 w 92"/>
                <a:gd name="T43" fmla="*/ 0 h 93"/>
                <a:gd name="T44" fmla="*/ 0 w 92"/>
                <a:gd name="T45" fmla="*/ 0 h 93"/>
                <a:gd name="T46" fmla="*/ 0 w 92"/>
                <a:gd name="T47" fmla="*/ 0 h 93"/>
                <a:gd name="T48" fmla="*/ 0 w 92"/>
                <a:gd name="T49" fmla="*/ 0 h 93"/>
                <a:gd name="T50" fmla="*/ 0 w 92"/>
                <a:gd name="T51" fmla="*/ 0 h 93"/>
                <a:gd name="T52" fmla="*/ 0 w 92"/>
                <a:gd name="T53" fmla="*/ 0 h 93"/>
                <a:gd name="T54" fmla="*/ 0 w 92"/>
                <a:gd name="T55" fmla="*/ 0 h 93"/>
                <a:gd name="T56" fmla="*/ 0 w 92"/>
                <a:gd name="T57" fmla="*/ 0 h 93"/>
                <a:gd name="T58" fmla="*/ 0 w 92"/>
                <a:gd name="T59" fmla="*/ 0 h 93"/>
                <a:gd name="T60" fmla="*/ 0 w 92"/>
                <a:gd name="T61" fmla="*/ 0 h 93"/>
                <a:gd name="T62" fmla="*/ 0 w 92"/>
                <a:gd name="T63" fmla="*/ 0 h 93"/>
                <a:gd name="T64" fmla="*/ 0 w 92"/>
                <a:gd name="T65" fmla="*/ 0 h 93"/>
                <a:gd name="T66" fmla="*/ 0 w 92"/>
                <a:gd name="T67" fmla="*/ 0 h 93"/>
                <a:gd name="T68" fmla="*/ 0 w 92"/>
                <a:gd name="T69" fmla="*/ 0 h 93"/>
                <a:gd name="T70" fmla="*/ 0 w 92"/>
                <a:gd name="T71" fmla="*/ 0 h 93"/>
                <a:gd name="T72" fmla="*/ 0 w 92"/>
                <a:gd name="T73" fmla="*/ 0 h 93"/>
                <a:gd name="T74" fmla="*/ 0 w 92"/>
                <a:gd name="T75" fmla="*/ 0 h 93"/>
                <a:gd name="T76" fmla="*/ 0 w 92"/>
                <a:gd name="T77" fmla="*/ 0 h 93"/>
                <a:gd name="T78" fmla="*/ 0 w 92"/>
                <a:gd name="T79" fmla="*/ 0 h 93"/>
                <a:gd name="T80" fmla="*/ 0 w 92"/>
                <a:gd name="T81" fmla="*/ 0 h 93"/>
                <a:gd name="T82" fmla="*/ 0 w 92"/>
                <a:gd name="T83" fmla="*/ 0 h 93"/>
                <a:gd name="T84" fmla="*/ 0 w 92"/>
                <a:gd name="T85" fmla="*/ 0 h 93"/>
                <a:gd name="T86" fmla="*/ 0 w 92"/>
                <a:gd name="T87" fmla="*/ 0 h 93"/>
                <a:gd name="T88" fmla="*/ 0 w 92"/>
                <a:gd name="T89" fmla="*/ 0 h 93"/>
                <a:gd name="T90" fmla="*/ 0 w 92"/>
                <a:gd name="T91" fmla="*/ 0 h 93"/>
                <a:gd name="T92" fmla="*/ 0 w 92"/>
                <a:gd name="T93" fmla="*/ 0 h 93"/>
                <a:gd name="T94" fmla="*/ 0 w 92"/>
                <a:gd name="T95" fmla="*/ 0 h 93"/>
                <a:gd name="T96" fmla="*/ 0 w 92"/>
                <a:gd name="T97" fmla="*/ 0 h 93"/>
                <a:gd name="T98" fmla="*/ 0 w 92"/>
                <a:gd name="T99" fmla="*/ 0 h 93"/>
                <a:gd name="T100" fmla="*/ 0 w 92"/>
                <a:gd name="T101" fmla="*/ 0 h 93"/>
                <a:gd name="T102" fmla="*/ 0 w 92"/>
                <a:gd name="T103" fmla="*/ 0 h 93"/>
                <a:gd name="T104" fmla="*/ 0 w 92"/>
                <a:gd name="T105" fmla="*/ 0 h 93"/>
                <a:gd name="T106" fmla="*/ 0 w 92"/>
                <a:gd name="T107" fmla="*/ 0 h 93"/>
                <a:gd name="T108" fmla="*/ 0 w 92"/>
                <a:gd name="T109" fmla="*/ 0 h 93"/>
                <a:gd name="T110" fmla="*/ 0 w 92"/>
                <a:gd name="T111" fmla="*/ 0 h 93"/>
                <a:gd name="T112" fmla="*/ 0 w 92"/>
                <a:gd name="T113" fmla="*/ 0 h 93"/>
                <a:gd name="T114" fmla="*/ 0 w 92"/>
                <a:gd name="T115" fmla="*/ 0 h 93"/>
                <a:gd name="T116" fmla="*/ 0 w 92"/>
                <a:gd name="T117" fmla="*/ 0 h 93"/>
                <a:gd name="T118" fmla="*/ 0 w 92"/>
                <a:gd name="T119" fmla="*/ 0 h 93"/>
                <a:gd name="T120" fmla="*/ 0 w 92"/>
                <a:gd name="T121" fmla="*/ 0 h 93"/>
                <a:gd name="T122" fmla="*/ 0 w 92"/>
                <a:gd name="T123" fmla="*/ 0 h 93"/>
                <a:gd name="T124" fmla="*/ 0 w 92"/>
                <a:gd name="T125" fmla="*/ 0 h 93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92"/>
                <a:gd name="T190" fmla="*/ 0 h 93"/>
                <a:gd name="T191" fmla="*/ 92 w 92"/>
                <a:gd name="T192" fmla="*/ 93 h 93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92" h="93">
                  <a:moveTo>
                    <a:pt x="92" y="20"/>
                  </a:moveTo>
                  <a:lnTo>
                    <a:pt x="87" y="23"/>
                  </a:lnTo>
                  <a:lnTo>
                    <a:pt x="84" y="24"/>
                  </a:lnTo>
                  <a:lnTo>
                    <a:pt x="81" y="25"/>
                  </a:lnTo>
                  <a:lnTo>
                    <a:pt x="77" y="25"/>
                  </a:lnTo>
                  <a:lnTo>
                    <a:pt x="74" y="25"/>
                  </a:lnTo>
                  <a:lnTo>
                    <a:pt x="71" y="25"/>
                  </a:lnTo>
                  <a:lnTo>
                    <a:pt x="66" y="25"/>
                  </a:lnTo>
                  <a:lnTo>
                    <a:pt x="63" y="26"/>
                  </a:lnTo>
                  <a:lnTo>
                    <a:pt x="59" y="27"/>
                  </a:lnTo>
                  <a:lnTo>
                    <a:pt x="54" y="30"/>
                  </a:lnTo>
                  <a:lnTo>
                    <a:pt x="50" y="31"/>
                  </a:lnTo>
                  <a:lnTo>
                    <a:pt x="45" y="32"/>
                  </a:lnTo>
                  <a:lnTo>
                    <a:pt x="41" y="35"/>
                  </a:lnTo>
                  <a:lnTo>
                    <a:pt x="37" y="36"/>
                  </a:lnTo>
                  <a:lnTo>
                    <a:pt x="32" y="37"/>
                  </a:lnTo>
                  <a:lnTo>
                    <a:pt x="28" y="38"/>
                  </a:lnTo>
                  <a:lnTo>
                    <a:pt x="24" y="41"/>
                  </a:lnTo>
                  <a:lnTo>
                    <a:pt x="21" y="44"/>
                  </a:lnTo>
                  <a:lnTo>
                    <a:pt x="20" y="47"/>
                  </a:lnTo>
                  <a:lnTo>
                    <a:pt x="19" y="50"/>
                  </a:lnTo>
                  <a:lnTo>
                    <a:pt x="18" y="56"/>
                  </a:lnTo>
                  <a:lnTo>
                    <a:pt x="19" y="63"/>
                  </a:lnTo>
                  <a:lnTo>
                    <a:pt x="20" y="70"/>
                  </a:lnTo>
                  <a:lnTo>
                    <a:pt x="21" y="78"/>
                  </a:lnTo>
                  <a:lnTo>
                    <a:pt x="22" y="86"/>
                  </a:lnTo>
                  <a:lnTo>
                    <a:pt x="21" y="93"/>
                  </a:lnTo>
                  <a:lnTo>
                    <a:pt x="16" y="92"/>
                  </a:lnTo>
                  <a:lnTo>
                    <a:pt x="11" y="89"/>
                  </a:lnTo>
                  <a:lnTo>
                    <a:pt x="9" y="86"/>
                  </a:lnTo>
                  <a:lnTo>
                    <a:pt x="8" y="81"/>
                  </a:lnTo>
                  <a:lnTo>
                    <a:pt x="7" y="75"/>
                  </a:lnTo>
                  <a:lnTo>
                    <a:pt x="6" y="70"/>
                  </a:lnTo>
                  <a:lnTo>
                    <a:pt x="3" y="66"/>
                  </a:lnTo>
                  <a:lnTo>
                    <a:pt x="1" y="61"/>
                  </a:lnTo>
                  <a:lnTo>
                    <a:pt x="0" y="55"/>
                  </a:lnTo>
                  <a:lnTo>
                    <a:pt x="0" y="50"/>
                  </a:lnTo>
                  <a:lnTo>
                    <a:pt x="1" y="45"/>
                  </a:lnTo>
                  <a:lnTo>
                    <a:pt x="3" y="41"/>
                  </a:lnTo>
                  <a:lnTo>
                    <a:pt x="6" y="36"/>
                  </a:lnTo>
                  <a:lnTo>
                    <a:pt x="8" y="32"/>
                  </a:lnTo>
                  <a:lnTo>
                    <a:pt x="10" y="27"/>
                  </a:lnTo>
                  <a:lnTo>
                    <a:pt x="12" y="23"/>
                  </a:lnTo>
                  <a:lnTo>
                    <a:pt x="20" y="18"/>
                  </a:lnTo>
                  <a:lnTo>
                    <a:pt x="30" y="13"/>
                  </a:lnTo>
                  <a:lnTo>
                    <a:pt x="39" y="7"/>
                  </a:lnTo>
                  <a:lnTo>
                    <a:pt x="49" y="4"/>
                  </a:lnTo>
                  <a:lnTo>
                    <a:pt x="54" y="1"/>
                  </a:lnTo>
                  <a:lnTo>
                    <a:pt x="59" y="0"/>
                  </a:lnTo>
                  <a:lnTo>
                    <a:pt x="63" y="0"/>
                  </a:lnTo>
                  <a:lnTo>
                    <a:pt x="69" y="0"/>
                  </a:lnTo>
                  <a:lnTo>
                    <a:pt x="73" y="1"/>
                  </a:lnTo>
                  <a:lnTo>
                    <a:pt x="77" y="4"/>
                  </a:lnTo>
                  <a:lnTo>
                    <a:pt x="82" y="7"/>
                  </a:lnTo>
                  <a:lnTo>
                    <a:pt x="86" y="12"/>
                  </a:lnTo>
                  <a:lnTo>
                    <a:pt x="86" y="13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90" y="16"/>
                  </a:lnTo>
                  <a:lnTo>
                    <a:pt x="91" y="17"/>
                  </a:lnTo>
                  <a:lnTo>
                    <a:pt x="92" y="18"/>
                  </a:lnTo>
                  <a:lnTo>
                    <a:pt x="92" y="19"/>
                  </a:lnTo>
                  <a:lnTo>
                    <a:pt x="92" y="2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1" name="Freeform 114"/>
            <p:cNvSpPr>
              <a:spLocks/>
            </p:cNvSpPr>
            <p:nvPr/>
          </p:nvSpPr>
          <p:spPr bwMode="auto">
            <a:xfrm>
              <a:off x="4360" y="3886"/>
              <a:ext cx="24" cy="216"/>
            </a:xfrm>
            <a:custGeom>
              <a:avLst/>
              <a:gdLst>
                <a:gd name="T0" fmla="*/ 0 w 147"/>
                <a:gd name="T1" fmla="*/ 0 h 1296"/>
                <a:gd name="T2" fmla="*/ 0 w 147"/>
                <a:gd name="T3" fmla="*/ 0 h 1296"/>
                <a:gd name="T4" fmla="*/ 0 w 147"/>
                <a:gd name="T5" fmla="*/ 0 h 1296"/>
                <a:gd name="T6" fmla="*/ 0 w 147"/>
                <a:gd name="T7" fmla="*/ 0 h 1296"/>
                <a:gd name="T8" fmla="*/ 0 w 147"/>
                <a:gd name="T9" fmla="*/ 0 h 1296"/>
                <a:gd name="T10" fmla="*/ 0 w 147"/>
                <a:gd name="T11" fmla="*/ 0 h 1296"/>
                <a:gd name="T12" fmla="*/ 0 w 147"/>
                <a:gd name="T13" fmla="*/ 0 h 1296"/>
                <a:gd name="T14" fmla="*/ 0 w 147"/>
                <a:gd name="T15" fmla="*/ 0 h 1296"/>
                <a:gd name="T16" fmla="*/ 0 w 147"/>
                <a:gd name="T17" fmla="*/ 0 h 1296"/>
                <a:gd name="T18" fmla="*/ 0 w 147"/>
                <a:gd name="T19" fmla="*/ 0 h 1296"/>
                <a:gd name="T20" fmla="*/ 0 w 147"/>
                <a:gd name="T21" fmla="*/ 0 h 1296"/>
                <a:gd name="T22" fmla="*/ 0 w 147"/>
                <a:gd name="T23" fmla="*/ 0 h 1296"/>
                <a:gd name="T24" fmla="*/ 0 w 147"/>
                <a:gd name="T25" fmla="*/ 0 h 1296"/>
                <a:gd name="T26" fmla="*/ 0 w 147"/>
                <a:gd name="T27" fmla="*/ 0 h 1296"/>
                <a:gd name="T28" fmla="*/ 0 w 147"/>
                <a:gd name="T29" fmla="*/ 0 h 1296"/>
                <a:gd name="T30" fmla="*/ 0 w 147"/>
                <a:gd name="T31" fmla="*/ 0 h 1296"/>
                <a:gd name="T32" fmla="*/ 0 w 147"/>
                <a:gd name="T33" fmla="*/ 0 h 1296"/>
                <a:gd name="T34" fmla="*/ 0 w 147"/>
                <a:gd name="T35" fmla="*/ 0 h 1296"/>
                <a:gd name="T36" fmla="*/ 0 w 147"/>
                <a:gd name="T37" fmla="*/ 0 h 1296"/>
                <a:gd name="T38" fmla="*/ 0 w 147"/>
                <a:gd name="T39" fmla="*/ 0 h 1296"/>
                <a:gd name="T40" fmla="*/ 0 w 147"/>
                <a:gd name="T41" fmla="*/ 0 h 1296"/>
                <a:gd name="T42" fmla="*/ 0 w 147"/>
                <a:gd name="T43" fmla="*/ 0 h 1296"/>
                <a:gd name="T44" fmla="*/ 0 w 147"/>
                <a:gd name="T45" fmla="*/ 0 h 1296"/>
                <a:gd name="T46" fmla="*/ 0 w 147"/>
                <a:gd name="T47" fmla="*/ 0 h 1296"/>
                <a:gd name="T48" fmla="*/ 0 w 147"/>
                <a:gd name="T49" fmla="*/ 0 h 1296"/>
                <a:gd name="T50" fmla="*/ 0 w 147"/>
                <a:gd name="T51" fmla="*/ 0 h 1296"/>
                <a:gd name="T52" fmla="*/ 0 w 147"/>
                <a:gd name="T53" fmla="*/ 0 h 1296"/>
                <a:gd name="T54" fmla="*/ 0 w 147"/>
                <a:gd name="T55" fmla="*/ 0 h 1296"/>
                <a:gd name="T56" fmla="*/ 0 w 147"/>
                <a:gd name="T57" fmla="*/ 0 h 1296"/>
                <a:gd name="T58" fmla="*/ 0 w 147"/>
                <a:gd name="T59" fmla="*/ 0 h 1296"/>
                <a:gd name="T60" fmla="*/ 0 w 147"/>
                <a:gd name="T61" fmla="*/ 0 h 1296"/>
                <a:gd name="T62" fmla="*/ 0 w 147"/>
                <a:gd name="T63" fmla="*/ 0 h 1296"/>
                <a:gd name="T64" fmla="*/ 0 w 147"/>
                <a:gd name="T65" fmla="*/ 0 h 1296"/>
                <a:gd name="T66" fmla="*/ 0 w 147"/>
                <a:gd name="T67" fmla="*/ 0 h 1296"/>
                <a:gd name="T68" fmla="*/ 0 w 147"/>
                <a:gd name="T69" fmla="*/ 0 h 1296"/>
                <a:gd name="T70" fmla="*/ 0 w 147"/>
                <a:gd name="T71" fmla="*/ 0 h 1296"/>
                <a:gd name="T72" fmla="*/ 0 w 147"/>
                <a:gd name="T73" fmla="*/ 0 h 1296"/>
                <a:gd name="T74" fmla="*/ 0 w 147"/>
                <a:gd name="T75" fmla="*/ 0 h 1296"/>
                <a:gd name="T76" fmla="*/ 0 w 147"/>
                <a:gd name="T77" fmla="*/ 0 h 1296"/>
                <a:gd name="T78" fmla="*/ 0 w 147"/>
                <a:gd name="T79" fmla="*/ 0 h 1296"/>
                <a:gd name="T80" fmla="*/ 0 w 147"/>
                <a:gd name="T81" fmla="*/ 0 h 1296"/>
                <a:gd name="T82" fmla="*/ 0 w 147"/>
                <a:gd name="T83" fmla="*/ 0 h 1296"/>
                <a:gd name="T84" fmla="*/ 0 w 147"/>
                <a:gd name="T85" fmla="*/ 0 h 1296"/>
                <a:gd name="T86" fmla="*/ 0 w 147"/>
                <a:gd name="T87" fmla="*/ 0 h 129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47"/>
                <a:gd name="T133" fmla="*/ 0 h 1296"/>
                <a:gd name="T134" fmla="*/ 147 w 147"/>
                <a:gd name="T135" fmla="*/ 1296 h 129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47" h="1296">
                  <a:moveTo>
                    <a:pt x="144" y="103"/>
                  </a:moveTo>
                  <a:lnTo>
                    <a:pt x="143" y="116"/>
                  </a:lnTo>
                  <a:lnTo>
                    <a:pt x="143" y="128"/>
                  </a:lnTo>
                  <a:lnTo>
                    <a:pt x="144" y="141"/>
                  </a:lnTo>
                  <a:lnTo>
                    <a:pt x="145" y="154"/>
                  </a:lnTo>
                  <a:lnTo>
                    <a:pt x="145" y="167"/>
                  </a:lnTo>
                  <a:lnTo>
                    <a:pt x="146" y="179"/>
                  </a:lnTo>
                  <a:lnTo>
                    <a:pt x="145" y="192"/>
                  </a:lnTo>
                  <a:lnTo>
                    <a:pt x="144" y="204"/>
                  </a:lnTo>
                  <a:lnTo>
                    <a:pt x="143" y="236"/>
                  </a:lnTo>
                  <a:lnTo>
                    <a:pt x="143" y="270"/>
                  </a:lnTo>
                  <a:lnTo>
                    <a:pt x="144" y="302"/>
                  </a:lnTo>
                  <a:lnTo>
                    <a:pt x="146" y="334"/>
                  </a:lnTo>
                  <a:lnTo>
                    <a:pt x="147" y="366"/>
                  </a:lnTo>
                  <a:lnTo>
                    <a:pt x="147" y="399"/>
                  </a:lnTo>
                  <a:lnTo>
                    <a:pt x="147" y="431"/>
                  </a:lnTo>
                  <a:lnTo>
                    <a:pt x="146" y="463"/>
                  </a:lnTo>
                  <a:lnTo>
                    <a:pt x="147" y="476"/>
                  </a:lnTo>
                  <a:lnTo>
                    <a:pt x="147" y="489"/>
                  </a:lnTo>
                  <a:lnTo>
                    <a:pt x="147" y="502"/>
                  </a:lnTo>
                  <a:lnTo>
                    <a:pt x="147" y="517"/>
                  </a:lnTo>
                  <a:lnTo>
                    <a:pt x="146" y="530"/>
                  </a:lnTo>
                  <a:lnTo>
                    <a:pt x="145" y="544"/>
                  </a:lnTo>
                  <a:lnTo>
                    <a:pt x="145" y="558"/>
                  </a:lnTo>
                  <a:lnTo>
                    <a:pt x="146" y="572"/>
                  </a:lnTo>
                  <a:lnTo>
                    <a:pt x="145" y="579"/>
                  </a:lnTo>
                  <a:lnTo>
                    <a:pt x="145" y="586"/>
                  </a:lnTo>
                  <a:lnTo>
                    <a:pt x="146" y="593"/>
                  </a:lnTo>
                  <a:lnTo>
                    <a:pt x="146" y="601"/>
                  </a:lnTo>
                  <a:lnTo>
                    <a:pt x="146" y="609"/>
                  </a:lnTo>
                  <a:lnTo>
                    <a:pt x="145" y="616"/>
                  </a:lnTo>
                  <a:lnTo>
                    <a:pt x="143" y="623"/>
                  </a:lnTo>
                  <a:lnTo>
                    <a:pt x="141" y="629"/>
                  </a:lnTo>
                  <a:lnTo>
                    <a:pt x="140" y="665"/>
                  </a:lnTo>
                  <a:lnTo>
                    <a:pt x="139" y="703"/>
                  </a:lnTo>
                  <a:lnTo>
                    <a:pt x="139" y="740"/>
                  </a:lnTo>
                  <a:lnTo>
                    <a:pt x="139" y="778"/>
                  </a:lnTo>
                  <a:lnTo>
                    <a:pt x="139" y="815"/>
                  </a:lnTo>
                  <a:lnTo>
                    <a:pt x="139" y="852"/>
                  </a:lnTo>
                  <a:lnTo>
                    <a:pt x="136" y="888"/>
                  </a:lnTo>
                  <a:lnTo>
                    <a:pt x="133" y="922"/>
                  </a:lnTo>
                  <a:lnTo>
                    <a:pt x="135" y="968"/>
                  </a:lnTo>
                  <a:lnTo>
                    <a:pt x="136" y="1012"/>
                  </a:lnTo>
                  <a:lnTo>
                    <a:pt x="137" y="1055"/>
                  </a:lnTo>
                  <a:lnTo>
                    <a:pt x="137" y="1098"/>
                  </a:lnTo>
                  <a:lnTo>
                    <a:pt x="136" y="1141"/>
                  </a:lnTo>
                  <a:lnTo>
                    <a:pt x="134" y="1182"/>
                  </a:lnTo>
                  <a:lnTo>
                    <a:pt x="131" y="1227"/>
                  </a:lnTo>
                  <a:lnTo>
                    <a:pt x="126" y="1270"/>
                  </a:lnTo>
                  <a:lnTo>
                    <a:pt x="116" y="1274"/>
                  </a:lnTo>
                  <a:lnTo>
                    <a:pt x="107" y="1279"/>
                  </a:lnTo>
                  <a:lnTo>
                    <a:pt x="98" y="1285"/>
                  </a:lnTo>
                  <a:lnTo>
                    <a:pt x="88" y="1290"/>
                  </a:lnTo>
                  <a:lnTo>
                    <a:pt x="78" y="1293"/>
                  </a:lnTo>
                  <a:lnTo>
                    <a:pt x="68" y="1296"/>
                  </a:lnTo>
                  <a:lnTo>
                    <a:pt x="62" y="1296"/>
                  </a:lnTo>
                  <a:lnTo>
                    <a:pt x="57" y="1296"/>
                  </a:lnTo>
                  <a:lnTo>
                    <a:pt x="52" y="1295"/>
                  </a:lnTo>
                  <a:lnTo>
                    <a:pt x="47" y="1292"/>
                  </a:lnTo>
                  <a:lnTo>
                    <a:pt x="29" y="1292"/>
                  </a:lnTo>
                  <a:lnTo>
                    <a:pt x="31" y="1278"/>
                  </a:lnTo>
                  <a:lnTo>
                    <a:pt x="33" y="1262"/>
                  </a:lnTo>
                  <a:lnTo>
                    <a:pt x="33" y="1247"/>
                  </a:lnTo>
                  <a:lnTo>
                    <a:pt x="31" y="1231"/>
                  </a:lnTo>
                  <a:lnTo>
                    <a:pt x="31" y="1216"/>
                  </a:lnTo>
                  <a:lnTo>
                    <a:pt x="31" y="1200"/>
                  </a:lnTo>
                  <a:lnTo>
                    <a:pt x="33" y="1185"/>
                  </a:lnTo>
                  <a:lnTo>
                    <a:pt x="36" y="1170"/>
                  </a:lnTo>
                  <a:lnTo>
                    <a:pt x="38" y="1111"/>
                  </a:lnTo>
                  <a:lnTo>
                    <a:pt x="40" y="1051"/>
                  </a:lnTo>
                  <a:lnTo>
                    <a:pt x="42" y="990"/>
                  </a:lnTo>
                  <a:lnTo>
                    <a:pt x="45" y="929"/>
                  </a:lnTo>
                  <a:lnTo>
                    <a:pt x="47" y="869"/>
                  </a:lnTo>
                  <a:lnTo>
                    <a:pt x="48" y="808"/>
                  </a:lnTo>
                  <a:lnTo>
                    <a:pt x="48" y="747"/>
                  </a:lnTo>
                  <a:lnTo>
                    <a:pt x="47" y="686"/>
                  </a:lnTo>
                  <a:lnTo>
                    <a:pt x="47" y="680"/>
                  </a:lnTo>
                  <a:lnTo>
                    <a:pt x="48" y="674"/>
                  </a:lnTo>
                  <a:lnTo>
                    <a:pt x="49" y="669"/>
                  </a:lnTo>
                  <a:lnTo>
                    <a:pt x="51" y="663"/>
                  </a:lnTo>
                  <a:lnTo>
                    <a:pt x="54" y="659"/>
                  </a:lnTo>
                  <a:lnTo>
                    <a:pt x="55" y="654"/>
                  </a:lnTo>
                  <a:lnTo>
                    <a:pt x="54" y="648"/>
                  </a:lnTo>
                  <a:lnTo>
                    <a:pt x="50" y="642"/>
                  </a:lnTo>
                  <a:lnTo>
                    <a:pt x="49" y="601"/>
                  </a:lnTo>
                  <a:lnTo>
                    <a:pt x="49" y="561"/>
                  </a:lnTo>
                  <a:lnTo>
                    <a:pt x="50" y="519"/>
                  </a:lnTo>
                  <a:lnTo>
                    <a:pt x="51" y="478"/>
                  </a:lnTo>
                  <a:lnTo>
                    <a:pt x="52" y="438"/>
                  </a:lnTo>
                  <a:lnTo>
                    <a:pt x="52" y="396"/>
                  </a:lnTo>
                  <a:lnTo>
                    <a:pt x="52" y="353"/>
                  </a:lnTo>
                  <a:lnTo>
                    <a:pt x="50" y="310"/>
                  </a:lnTo>
                  <a:lnTo>
                    <a:pt x="48" y="302"/>
                  </a:lnTo>
                  <a:lnTo>
                    <a:pt x="46" y="292"/>
                  </a:lnTo>
                  <a:lnTo>
                    <a:pt x="46" y="284"/>
                  </a:lnTo>
                  <a:lnTo>
                    <a:pt x="46" y="274"/>
                  </a:lnTo>
                  <a:lnTo>
                    <a:pt x="47" y="265"/>
                  </a:lnTo>
                  <a:lnTo>
                    <a:pt x="47" y="255"/>
                  </a:lnTo>
                  <a:lnTo>
                    <a:pt x="47" y="246"/>
                  </a:lnTo>
                  <a:lnTo>
                    <a:pt x="45" y="236"/>
                  </a:lnTo>
                  <a:lnTo>
                    <a:pt x="42" y="223"/>
                  </a:lnTo>
                  <a:lnTo>
                    <a:pt x="40" y="209"/>
                  </a:lnTo>
                  <a:lnTo>
                    <a:pt x="39" y="194"/>
                  </a:lnTo>
                  <a:lnTo>
                    <a:pt x="38" y="180"/>
                  </a:lnTo>
                  <a:lnTo>
                    <a:pt x="38" y="152"/>
                  </a:lnTo>
                  <a:lnTo>
                    <a:pt x="38" y="124"/>
                  </a:lnTo>
                  <a:lnTo>
                    <a:pt x="37" y="110"/>
                  </a:lnTo>
                  <a:lnTo>
                    <a:pt x="36" y="95"/>
                  </a:lnTo>
                  <a:lnTo>
                    <a:pt x="34" y="82"/>
                  </a:lnTo>
                  <a:lnTo>
                    <a:pt x="30" y="70"/>
                  </a:lnTo>
                  <a:lnTo>
                    <a:pt x="25" y="57"/>
                  </a:lnTo>
                  <a:lnTo>
                    <a:pt x="19" y="47"/>
                  </a:lnTo>
                  <a:lnTo>
                    <a:pt x="10" y="35"/>
                  </a:lnTo>
                  <a:lnTo>
                    <a:pt x="0" y="25"/>
                  </a:lnTo>
                  <a:lnTo>
                    <a:pt x="10" y="23"/>
                  </a:lnTo>
                  <a:lnTo>
                    <a:pt x="21" y="21"/>
                  </a:lnTo>
                  <a:lnTo>
                    <a:pt x="31" y="19"/>
                  </a:lnTo>
                  <a:lnTo>
                    <a:pt x="41" y="18"/>
                  </a:lnTo>
                  <a:lnTo>
                    <a:pt x="52" y="14"/>
                  </a:lnTo>
                  <a:lnTo>
                    <a:pt x="62" y="11"/>
                  </a:lnTo>
                  <a:lnTo>
                    <a:pt x="71" y="6"/>
                  </a:lnTo>
                  <a:lnTo>
                    <a:pt x="81" y="0"/>
                  </a:lnTo>
                  <a:lnTo>
                    <a:pt x="92" y="11"/>
                  </a:lnTo>
                  <a:lnTo>
                    <a:pt x="104" y="21"/>
                  </a:lnTo>
                  <a:lnTo>
                    <a:pt x="115" y="32"/>
                  </a:lnTo>
                  <a:lnTo>
                    <a:pt x="126" y="43"/>
                  </a:lnTo>
                  <a:lnTo>
                    <a:pt x="131" y="49"/>
                  </a:lnTo>
                  <a:lnTo>
                    <a:pt x="135" y="56"/>
                  </a:lnTo>
                  <a:lnTo>
                    <a:pt x="139" y="62"/>
                  </a:lnTo>
                  <a:lnTo>
                    <a:pt x="142" y="69"/>
                  </a:lnTo>
                  <a:lnTo>
                    <a:pt x="144" y="76"/>
                  </a:lnTo>
                  <a:lnTo>
                    <a:pt x="145" y="85"/>
                  </a:lnTo>
                  <a:lnTo>
                    <a:pt x="145" y="93"/>
                  </a:lnTo>
                  <a:lnTo>
                    <a:pt x="144" y="103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2" name="Freeform 115"/>
            <p:cNvSpPr>
              <a:spLocks/>
            </p:cNvSpPr>
            <p:nvPr/>
          </p:nvSpPr>
          <p:spPr bwMode="auto">
            <a:xfrm>
              <a:off x="4131" y="3889"/>
              <a:ext cx="55" cy="144"/>
            </a:xfrm>
            <a:custGeom>
              <a:avLst/>
              <a:gdLst>
                <a:gd name="T0" fmla="*/ 0 w 332"/>
                <a:gd name="T1" fmla="*/ 0 h 867"/>
                <a:gd name="T2" fmla="*/ 0 w 332"/>
                <a:gd name="T3" fmla="*/ 0 h 867"/>
                <a:gd name="T4" fmla="*/ 0 w 332"/>
                <a:gd name="T5" fmla="*/ 0 h 867"/>
                <a:gd name="T6" fmla="*/ 0 w 332"/>
                <a:gd name="T7" fmla="*/ 0 h 867"/>
                <a:gd name="T8" fmla="*/ 0 w 332"/>
                <a:gd name="T9" fmla="*/ 0 h 867"/>
                <a:gd name="T10" fmla="*/ 0 w 332"/>
                <a:gd name="T11" fmla="*/ 0 h 867"/>
                <a:gd name="T12" fmla="*/ 0 w 332"/>
                <a:gd name="T13" fmla="*/ 0 h 867"/>
                <a:gd name="T14" fmla="*/ 0 w 332"/>
                <a:gd name="T15" fmla="*/ 0 h 867"/>
                <a:gd name="T16" fmla="*/ 0 w 332"/>
                <a:gd name="T17" fmla="*/ 0 h 867"/>
                <a:gd name="T18" fmla="*/ 0 w 332"/>
                <a:gd name="T19" fmla="*/ 0 h 867"/>
                <a:gd name="T20" fmla="*/ 0 w 332"/>
                <a:gd name="T21" fmla="*/ 0 h 867"/>
                <a:gd name="T22" fmla="*/ 0 w 332"/>
                <a:gd name="T23" fmla="*/ 0 h 867"/>
                <a:gd name="T24" fmla="*/ 0 w 332"/>
                <a:gd name="T25" fmla="*/ 0 h 867"/>
                <a:gd name="T26" fmla="*/ 0 w 332"/>
                <a:gd name="T27" fmla="*/ 0 h 867"/>
                <a:gd name="T28" fmla="*/ 0 w 332"/>
                <a:gd name="T29" fmla="*/ 0 h 867"/>
                <a:gd name="T30" fmla="*/ 0 w 332"/>
                <a:gd name="T31" fmla="*/ 0 h 867"/>
                <a:gd name="T32" fmla="*/ 0 w 332"/>
                <a:gd name="T33" fmla="*/ 0 h 867"/>
                <a:gd name="T34" fmla="*/ 0 w 332"/>
                <a:gd name="T35" fmla="*/ 0 h 867"/>
                <a:gd name="T36" fmla="*/ 0 w 332"/>
                <a:gd name="T37" fmla="*/ 0 h 867"/>
                <a:gd name="T38" fmla="*/ 0 w 332"/>
                <a:gd name="T39" fmla="*/ 0 h 867"/>
                <a:gd name="T40" fmla="*/ 0 w 332"/>
                <a:gd name="T41" fmla="*/ 0 h 867"/>
                <a:gd name="T42" fmla="*/ 0 w 332"/>
                <a:gd name="T43" fmla="*/ 0 h 867"/>
                <a:gd name="T44" fmla="*/ 0 w 332"/>
                <a:gd name="T45" fmla="*/ 0 h 867"/>
                <a:gd name="T46" fmla="*/ 0 w 332"/>
                <a:gd name="T47" fmla="*/ 0 h 867"/>
                <a:gd name="T48" fmla="*/ 0 w 332"/>
                <a:gd name="T49" fmla="*/ 0 h 867"/>
                <a:gd name="T50" fmla="*/ 0 w 332"/>
                <a:gd name="T51" fmla="*/ 0 h 867"/>
                <a:gd name="T52" fmla="*/ 0 w 332"/>
                <a:gd name="T53" fmla="*/ 0 h 867"/>
                <a:gd name="T54" fmla="*/ 0 w 332"/>
                <a:gd name="T55" fmla="*/ 0 h 867"/>
                <a:gd name="T56" fmla="*/ 0 w 332"/>
                <a:gd name="T57" fmla="*/ 0 h 867"/>
                <a:gd name="T58" fmla="*/ 0 w 332"/>
                <a:gd name="T59" fmla="*/ 0 h 867"/>
                <a:gd name="T60" fmla="*/ 0 w 332"/>
                <a:gd name="T61" fmla="*/ 0 h 867"/>
                <a:gd name="T62" fmla="*/ 0 w 332"/>
                <a:gd name="T63" fmla="*/ 0 h 867"/>
                <a:gd name="T64" fmla="*/ 0 w 332"/>
                <a:gd name="T65" fmla="*/ 0 h 867"/>
                <a:gd name="T66" fmla="*/ 0 w 332"/>
                <a:gd name="T67" fmla="*/ 0 h 867"/>
                <a:gd name="T68" fmla="*/ 0 w 332"/>
                <a:gd name="T69" fmla="*/ 0 h 867"/>
                <a:gd name="T70" fmla="*/ 0 w 332"/>
                <a:gd name="T71" fmla="*/ 0 h 867"/>
                <a:gd name="T72" fmla="*/ 0 w 332"/>
                <a:gd name="T73" fmla="*/ 0 h 867"/>
                <a:gd name="T74" fmla="*/ 0 w 332"/>
                <a:gd name="T75" fmla="*/ 0 h 867"/>
                <a:gd name="T76" fmla="*/ 0 w 332"/>
                <a:gd name="T77" fmla="*/ 0 h 867"/>
                <a:gd name="T78" fmla="*/ 0 w 332"/>
                <a:gd name="T79" fmla="*/ 0 h 867"/>
                <a:gd name="T80" fmla="*/ 0 w 332"/>
                <a:gd name="T81" fmla="*/ 0 h 867"/>
                <a:gd name="T82" fmla="*/ 0 w 332"/>
                <a:gd name="T83" fmla="*/ 0 h 867"/>
                <a:gd name="T84" fmla="*/ 0 w 332"/>
                <a:gd name="T85" fmla="*/ 0 h 867"/>
                <a:gd name="T86" fmla="*/ 0 w 332"/>
                <a:gd name="T87" fmla="*/ 0 h 867"/>
                <a:gd name="T88" fmla="*/ 0 w 332"/>
                <a:gd name="T89" fmla="*/ 0 h 867"/>
                <a:gd name="T90" fmla="*/ 0 w 332"/>
                <a:gd name="T91" fmla="*/ 0 h 867"/>
                <a:gd name="T92" fmla="*/ 0 w 332"/>
                <a:gd name="T93" fmla="*/ 0 h 867"/>
                <a:gd name="T94" fmla="*/ 0 w 332"/>
                <a:gd name="T95" fmla="*/ 0 h 867"/>
                <a:gd name="T96" fmla="*/ 0 w 332"/>
                <a:gd name="T97" fmla="*/ 0 h 867"/>
                <a:gd name="T98" fmla="*/ 0 w 332"/>
                <a:gd name="T99" fmla="*/ 0 h 867"/>
                <a:gd name="T100" fmla="*/ 0 w 332"/>
                <a:gd name="T101" fmla="*/ 0 h 86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332"/>
                <a:gd name="T154" fmla="*/ 0 h 867"/>
                <a:gd name="T155" fmla="*/ 332 w 332"/>
                <a:gd name="T156" fmla="*/ 867 h 86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332" h="867">
                  <a:moveTo>
                    <a:pt x="90" y="26"/>
                  </a:moveTo>
                  <a:lnTo>
                    <a:pt x="98" y="31"/>
                  </a:lnTo>
                  <a:lnTo>
                    <a:pt x="107" y="35"/>
                  </a:lnTo>
                  <a:lnTo>
                    <a:pt x="116" y="39"/>
                  </a:lnTo>
                  <a:lnTo>
                    <a:pt x="124" y="42"/>
                  </a:lnTo>
                  <a:lnTo>
                    <a:pt x="132" y="47"/>
                  </a:lnTo>
                  <a:lnTo>
                    <a:pt x="140" y="53"/>
                  </a:lnTo>
                  <a:lnTo>
                    <a:pt x="147" y="60"/>
                  </a:lnTo>
                  <a:lnTo>
                    <a:pt x="152" y="70"/>
                  </a:lnTo>
                  <a:lnTo>
                    <a:pt x="150" y="72"/>
                  </a:lnTo>
                  <a:lnTo>
                    <a:pt x="156" y="79"/>
                  </a:lnTo>
                  <a:lnTo>
                    <a:pt x="164" y="85"/>
                  </a:lnTo>
                  <a:lnTo>
                    <a:pt x="172" y="90"/>
                  </a:lnTo>
                  <a:lnTo>
                    <a:pt x="181" y="95"/>
                  </a:lnTo>
                  <a:lnTo>
                    <a:pt x="189" y="100"/>
                  </a:lnTo>
                  <a:lnTo>
                    <a:pt x="196" y="106"/>
                  </a:lnTo>
                  <a:lnTo>
                    <a:pt x="204" y="113"/>
                  </a:lnTo>
                  <a:lnTo>
                    <a:pt x="209" y="121"/>
                  </a:lnTo>
                  <a:lnTo>
                    <a:pt x="215" y="125"/>
                  </a:lnTo>
                  <a:lnTo>
                    <a:pt x="221" y="128"/>
                  </a:lnTo>
                  <a:lnTo>
                    <a:pt x="226" y="132"/>
                  </a:lnTo>
                  <a:lnTo>
                    <a:pt x="232" y="134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6" y="156"/>
                  </a:lnTo>
                  <a:lnTo>
                    <a:pt x="247" y="157"/>
                  </a:lnTo>
                  <a:lnTo>
                    <a:pt x="248" y="159"/>
                  </a:lnTo>
                  <a:lnTo>
                    <a:pt x="249" y="161"/>
                  </a:lnTo>
                  <a:lnTo>
                    <a:pt x="250" y="163"/>
                  </a:lnTo>
                  <a:lnTo>
                    <a:pt x="251" y="164"/>
                  </a:lnTo>
                  <a:lnTo>
                    <a:pt x="254" y="165"/>
                  </a:lnTo>
                  <a:lnTo>
                    <a:pt x="255" y="165"/>
                  </a:lnTo>
                  <a:lnTo>
                    <a:pt x="258" y="165"/>
                  </a:lnTo>
                  <a:lnTo>
                    <a:pt x="256" y="167"/>
                  </a:lnTo>
                  <a:lnTo>
                    <a:pt x="267" y="178"/>
                  </a:lnTo>
                  <a:lnTo>
                    <a:pt x="277" y="190"/>
                  </a:lnTo>
                  <a:lnTo>
                    <a:pt x="287" y="204"/>
                  </a:lnTo>
                  <a:lnTo>
                    <a:pt x="295" y="217"/>
                  </a:lnTo>
                  <a:lnTo>
                    <a:pt x="301" y="231"/>
                  </a:lnTo>
                  <a:lnTo>
                    <a:pt x="308" y="245"/>
                  </a:lnTo>
                  <a:lnTo>
                    <a:pt x="311" y="261"/>
                  </a:lnTo>
                  <a:lnTo>
                    <a:pt x="314" y="278"/>
                  </a:lnTo>
                  <a:lnTo>
                    <a:pt x="319" y="292"/>
                  </a:lnTo>
                  <a:lnTo>
                    <a:pt x="322" y="305"/>
                  </a:lnTo>
                  <a:lnTo>
                    <a:pt x="323" y="320"/>
                  </a:lnTo>
                  <a:lnTo>
                    <a:pt x="324" y="335"/>
                  </a:lnTo>
                  <a:lnTo>
                    <a:pt x="324" y="349"/>
                  </a:lnTo>
                  <a:lnTo>
                    <a:pt x="325" y="363"/>
                  </a:lnTo>
                  <a:lnTo>
                    <a:pt x="328" y="378"/>
                  </a:lnTo>
                  <a:lnTo>
                    <a:pt x="330" y="392"/>
                  </a:lnTo>
                  <a:lnTo>
                    <a:pt x="332" y="434"/>
                  </a:lnTo>
                  <a:lnTo>
                    <a:pt x="332" y="474"/>
                  </a:lnTo>
                  <a:lnTo>
                    <a:pt x="332" y="516"/>
                  </a:lnTo>
                  <a:lnTo>
                    <a:pt x="330" y="557"/>
                  </a:lnTo>
                  <a:lnTo>
                    <a:pt x="329" y="597"/>
                  </a:lnTo>
                  <a:lnTo>
                    <a:pt x="328" y="639"/>
                  </a:lnTo>
                  <a:lnTo>
                    <a:pt x="328" y="681"/>
                  </a:lnTo>
                  <a:lnTo>
                    <a:pt x="329" y="724"/>
                  </a:lnTo>
                  <a:lnTo>
                    <a:pt x="332" y="737"/>
                  </a:lnTo>
                  <a:lnTo>
                    <a:pt x="330" y="752"/>
                  </a:lnTo>
                  <a:lnTo>
                    <a:pt x="330" y="768"/>
                  </a:lnTo>
                  <a:lnTo>
                    <a:pt x="331" y="783"/>
                  </a:lnTo>
                  <a:lnTo>
                    <a:pt x="331" y="800"/>
                  </a:lnTo>
                  <a:lnTo>
                    <a:pt x="332" y="816"/>
                  </a:lnTo>
                  <a:lnTo>
                    <a:pt x="331" y="832"/>
                  </a:lnTo>
                  <a:lnTo>
                    <a:pt x="330" y="848"/>
                  </a:lnTo>
                  <a:lnTo>
                    <a:pt x="327" y="863"/>
                  </a:lnTo>
                  <a:lnTo>
                    <a:pt x="324" y="863"/>
                  </a:lnTo>
                  <a:lnTo>
                    <a:pt x="322" y="865"/>
                  </a:lnTo>
                  <a:lnTo>
                    <a:pt x="320" y="866"/>
                  </a:lnTo>
                  <a:lnTo>
                    <a:pt x="318" y="866"/>
                  </a:lnTo>
                  <a:lnTo>
                    <a:pt x="315" y="867"/>
                  </a:lnTo>
                  <a:lnTo>
                    <a:pt x="313" y="867"/>
                  </a:lnTo>
                  <a:lnTo>
                    <a:pt x="311" y="866"/>
                  </a:lnTo>
                  <a:lnTo>
                    <a:pt x="309" y="865"/>
                  </a:lnTo>
                  <a:lnTo>
                    <a:pt x="304" y="860"/>
                  </a:lnTo>
                  <a:lnTo>
                    <a:pt x="301" y="855"/>
                  </a:lnTo>
                  <a:lnTo>
                    <a:pt x="298" y="849"/>
                  </a:lnTo>
                  <a:lnTo>
                    <a:pt x="296" y="843"/>
                  </a:lnTo>
                  <a:lnTo>
                    <a:pt x="292" y="830"/>
                  </a:lnTo>
                  <a:lnTo>
                    <a:pt x="290" y="817"/>
                  </a:lnTo>
                  <a:lnTo>
                    <a:pt x="290" y="804"/>
                  </a:lnTo>
                  <a:lnTo>
                    <a:pt x="289" y="789"/>
                  </a:lnTo>
                  <a:lnTo>
                    <a:pt x="288" y="775"/>
                  </a:lnTo>
                  <a:lnTo>
                    <a:pt x="286" y="762"/>
                  </a:lnTo>
                  <a:lnTo>
                    <a:pt x="286" y="743"/>
                  </a:lnTo>
                  <a:lnTo>
                    <a:pt x="287" y="724"/>
                  </a:lnTo>
                  <a:lnTo>
                    <a:pt x="288" y="705"/>
                  </a:lnTo>
                  <a:lnTo>
                    <a:pt x="290" y="686"/>
                  </a:lnTo>
                  <a:lnTo>
                    <a:pt x="291" y="666"/>
                  </a:lnTo>
                  <a:lnTo>
                    <a:pt x="292" y="647"/>
                  </a:lnTo>
                  <a:lnTo>
                    <a:pt x="292" y="627"/>
                  </a:lnTo>
                  <a:lnTo>
                    <a:pt x="291" y="607"/>
                  </a:lnTo>
                  <a:lnTo>
                    <a:pt x="289" y="589"/>
                  </a:lnTo>
                  <a:lnTo>
                    <a:pt x="289" y="571"/>
                  </a:lnTo>
                  <a:lnTo>
                    <a:pt x="290" y="552"/>
                  </a:lnTo>
                  <a:lnTo>
                    <a:pt x="291" y="533"/>
                  </a:lnTo>
                  <a:lnTo>
                    <a:pt x="291" y="514"/>
                  </a:lnTo>
                  <a:lnTo>
                    <a:pt x="291" y="495"/>
                  </a:lnTo>
                  <a:lnTo>
                    <a:pt x="290" y="486"/>
                  </a:lnTo>
                  <a:lnTo>
                    <a:pt x="289" y="477"/>
                  </a:lnTo>
                  <a:lnTo>
                    <a:pt x="287" y="468"/>
                  </a:lnTo>
                  <a:lnTo>
                    <a:pt x="285" y="460"/>
                  </a:lnTo>
                  <a:lnTo>
                    <a:pt x="286" y="440"/>
                  </a:lnTo>
                  <a:lnTo>
                    <a:pt x="285" y="418"/>
                  </a:lnTo>
                  <a:lnTo>
                    <a:pt x="283" y="398"/>
                  </a:lnTo>
                  <a:lnTo>
                    <a:pt x="281" y="377"/>
                  </a:lnTo>
                  <a:lnTo>
                    <a:pt x="279" y="355"/>
                  </a:lnTo>
                  <a:lnTo>
                    <a:pt x="278" y="334"/>
                  </a:lnTo>
                  <a:lnTo>
                    <a:pt x="277" y="312"/>
                  </a:lnTo>
                  <a:lnTo>
                    <a:pt x="277" y="291"/>
                  </a:lnTo>
                  <a:lnTo>
                    <a:pt x="277" y="285"/>
                  </a:lnTo>
                  <a:lnTo>
                    <a:pt x="277" y="280"/>
                  </a:lnTo>
                  <a:lnTo>
                    <a:pt x="275" y="275"/>
                  </a:lnTo>
                  <a:lnTo>
                    <a:pt x="272" y="270"/>
                  </a:lnTo>
                  <a:lnTo>
                    <a:pt x="270" y="267"/>
                  </a:lnTo>
                  <a:lnTo>
                    <a:pt x="267" y="262"/>
                  </a:lnTo>
                  <a:lnTo>
                    <a:pt x="265" y="257"/>
                  </a:lnTo>
                  <a:lnTo>
                    <a:pt x="264" y="252"/>
                  </a:lnTo>
                  <a:lnTo>
                    <a:pt x="256" y="243"/>
                  </a:lnTo>
                  <a:lnTo>
                    <a:pt x="248" y="232"/>
                  </a:lnTo>
                  <a:lnTo>
                    <a:pt x="240" y="223"/>
                  </a:lnTo>
                  <a:lnTo>
                    <a:pt x="233" y="212"/>
                  </a:lnTo>
                  <a:lnTo>
                    <a:pt x="225" y="202"/>
                  </a:lnTo>
                  <a:lnTo>
                    <a:pt x="217" y="194"/>
                  </a:lnTo>
                  <a:lnTo>
                    <a:pt x="207" y="186"/>
                  </a:lnTo>
                  <a:lnTo>
                    <a:pt x="197" y="178"/>
                  </a:lnTo>
                  <a:lnTo>
                    <a:pt x="185" y="162"/>
                  </a:lnTo>
                  <a:lnTo>
                    <a:pt x="172" y="146"/>
                  </a:lnTo>
                  <a:lnTo>
                    <a:pt x="158" y="132"/>
                  </a:lnTo>
                  <a:lnTo>
                    <a:pt x="143" y="119"/>
                  </a:lnTo>
                  <a:lnTo>
                    <a:pt x="128" y="107"/>
                  </a:lnTo>
                  <a:lnTo>
                    <a:pt x="111" y="95"/>
                  </a:lnTo>
                  <a:lnTo>
                    <a:pt x="96" y="83"/>
                  </a:lnTo>
                  <a:lnTo>
                    <a:pt x="81" y="72"/>
                  </a:lnTo>
                  <a:lnTo>
                    <a:pt x="71" y="65"/>
                  </a:lnTo>
                  <a:lnTo>
                    <a:pt x="60" y="60"/>
                  </a:lnTo>
                  <a:lnTo>
                    <a:pt x="49" y="54"/>
                  </a:lnTo>
                  <a:lnTo>
                    <a:pt x="39" y="50"/>
                  </a:lnTo>
                  <a:lnTo>
                    <a:pt x="28" y="45"/>
                  </a:lnTo>
                  <a:lnTo>
                    <a:pt x="18" y="39"/>
                  </a:lnTo>
                  <a:lnTo>
                    <a:pt x="9" y="33"/>
                  </a:lnTo>
                  <a:lnTo>
                    <a:pt x="0" y="26"/>
                  </a:lnTo>
                  <a:lnTo>
                    <a:pt x="6" y="21"/>
                  </a:lnTo>
                  <a:lnTo>
                    <a:pt x="13" y="15"/>
                  </a:lnTo>
                  <a:lnTo>
                    <a:pt x="20" y="11"/>
                  </a:lnTo>
                  <a:lnTo>
                    <a:pt x="27" y="7"/>
                  </a:lnTo>
                  <a:lnTo>
                    <a:pt x="35" y="4"/>
                  </a:lnTo>
                  <a:lnTo>
                    <a:pt x="43" y="2"/>
                  </a:lnTo>
                  <a:lnTo>
                    <a:pt x="52" y="0"/>
                  </a:lnTo>
                  <a:lnTo>
                    <a:pt x="60" y="0"/>
                  </a:lnTo>
                  <a:lnTo>
                    <a:pt x="90" y="26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3" name="Freeform 116"/>
            <p:cNvSpPr>
              <a:spLocks/>
            </p:cNvSpPr>
            <p:nvPr/>
          </p:nvSpPr>
          <p:spPr bwMode="auto">
            <a:xfrm>
              <a:off x="4169" y="3892"/>
              <a:ext cx="6" cy="7"/>
            </a:xfrm>
            <a:custGeom>
              <a:avLst/>
              <a:gdLst>
                <a:gd name="T0" fmla="*/ 0 w 37"/>
                <a:gd name="T1" fmla="*/ 0 h 37"/>
                <a:gd name="T2" fmla="*/ 0 w 37"/>
                <a:gd name="T3" fmla="*/ 0 h 37"/>
                <a:gd name="T4" fmla="*/ 0 w 37"/>
                <a:gd name="T5" fmla="*/ 0 h 37"/>
                <a:gd name="T6" fmla="*/ 0 w 37"/>
                <a:gd name="T7" fmla="*/ 0 h 37"/>
                <a:gd name="T8" fmla="*/ 0 w 37"/>
                <a:gd name="T9" fmla="*/ 0 h 37"/>
                <a:gd name="T10" fmla="*/ 0 w 37"/>
                <a:gd name="T11" fmla="*/ 0 h 37"/>
                <a:gd name="T12" fmla="*/ 0 w 37"/>
                <a:gd name="T13" fmla="*/ 0 h 37"/>
                <a:gd name="T14" fmla="*/ 0 w 37"/>
                <a:gd name="T15" fmla="*/ 0 h 37"/>
                <a:gd name="T16" fmla="*/ 0 w 37"/>
                <a:gd name="T17" fmla="*/ 0 h 37"/>
                <a:gd name="T18" fmla="*/ 0 w 37"/>
                <a:gd name="T19" fmla="*/ 0 h 37"/>
                <a:gd name="T20" fmla="*/ 0 w 37"/>
                <a:gd name="T21" fmla="*/ 0 h 37"/>
                <a:gd name="T22" fmla="*/ 0 w 37"/>
                <a:gd name="T23" fmla="*/ 0 h 37"/>
                <a:gd name="T24" fmla="*/ 0 w 37"/>
                <a:gd name="T25" fmla="*/ 0 h 37"/>
                <a:gd name="T26" fmla="*/ 0 w 37"/>
                <a:gd name="T27" fmla="*/ 0 h 37"/>
                <a:gd name="T28" fmla="*/ 0 w 37"/>
                <a:gd name="T29" fmla="*/ 0 h 37"/>
                <a:gd name="T30" fmla="*/ 0 w 37"/>
                <a:gd name="T31" fmla="*/ 0 h 37"/>
                <a:gd name="T32" fmla="*/ 0 w 37"/>
                <a:gd name="T33" fmla="*/ 0 h 37"/>
                <a:gd name="T34" fmla="*/ 0 w 37"/>
                <a:gd name="T35" fmla="*/ 0 h 37"/>
                <a:gd name="T36" fmla="*/ 0 w 37"/>
                <a:gd name="T37" fmla="*/ 0 h 37"/>
                <a:gd name="T38" fmla="*/ 0 w 37"/>
                <a:gd name="T39" fmla="*/ 0 h 37"/>
                <a:gd name="T40" fmla="*/ 0 w 37"/>
                <a:gd name="T41" fmla="*/ 0 h 37"/>
                <a:gd name="T42" fmla="*/ 0 w 37"/>
                <a:gd name="T43" fmla="*/ 0 h 37"/>
                <a:gd name="T44" fmla="*/ 0 w 37"/>
                <a:gd name="T45" fmla="*/ 0 h 37"/>
                <a:gd name="T46" fmla="*/ 0 w 37"/>
                <a:gd name="T47" fmla="*/ 0 h 37"/>
                <a:gd name="T48" fmla="*/ 0 w 37"/>
                <a:gd name="T49" fmla="*/ 0 h 37"/>
                <a:gd name="T50" fmla="*/ 0 w 37"/>
                <a:gd name="T51" fmla="*/ 0 h 37"/>
                <a:gd name="T52" fmla="*/ 0 w 37"/>
                <a:gd name="T53" fmla="*/ 0 h 37"/>
                <a:gd name="T54" fmla="*/ 0 w 37"/>
                <a:gd name="T55" fmla="*/ 0 h 37"/>
                <a:gd name="T56" fmla="*/ 0 w 37"/>
                <a:gd name="T57" fmla="*/ 0 h 37"/>
                <a:gd name="T58" fmla="*/ 0 w 37"/>
                <a:gd name="T59" fmla="*/ 0 h 37"/>
                <a:gd name="T60" fmla="*/ 0 w 37"/>
                <a:gd name="T61" fmla="*/ 0 h 37"/>
                <a:gd name="T62" fmla="*/ 0 w 37"/>
                <a:gd name="T63" fmla="*/ 0 h 37"/>
                <a:gd name="T64" fmla="*/ 0 w 37"/>
                <a:gd name="T65" fmla="*/ 0 h 3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7"/>
                <a:gd name="T100" fmla="*/ 0 h 37"/>
                <a:gd name="T101" fmla="*/ 37 w 37"/>
                <a:gd name="T102" fmla="*/ 37 h 3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7" h="37">
                  <a:moveTo>
                    <a:pt x="32" y="24"/>
                  </a:moveTo>
                  <a:lnTo>
                    <a:pt x="33" y="25"/>
                  </a:lnTo>
                  <a:lnTo>
                    <a:pt x="33" y="26"/>
                  </a:lnTo>
                  <a:lnTo>
                    <a:pt x="34" y="29"/>
                  </a:lnTo>
                  <a:lnTo>
                    <a:pt x="35" y="30"/>
                  </a:lnTo>
                  <a:lnTo>
                    <a:pt x="35" y="31"/>
                  </a:lnTo>
                  <a:lnTo>
                    <a:pt x="37" y="32"/>
                  </a:lnTo>
                  <a:lnTo>
                    <a:pt x="37" y="33"/>
                  </a:lnTo>
                  <a:lnTo>
                    <a:pt x="37" y="36"/>
                  </a:lnTo>
                  <a:lnTo>
                    <a:pt x="34" y="36"/>
                  </a:lnTo>
                  <a:lnTo>
                    <a:pt x="33" y="37"/>
                  </a:lnTo>
                  <a:lnTo>
                    <a:pt x="32" y="37"/>
                  </a:lnTo>
                  <a:lnTo>
                    <a:pt x="30" y="37"/>
                  </a:lnTo>
                  <a:lnTo>
                    <a:pt x="29" y="37"/>
                  </a:lnTo>
                  <a:lnTo>
                    <a:pt x="27" y="37"/>
                  </a:lnTo>
                  <a:lnTo>
                    <a:pt x="26" y="37"/>
                  </a:lnTo>
                  <a:lnTo>
                    <a:pt x="23" y="37"/>
                  </a:lnTo>
                  <a:lnTo>
                    <a:pt x="22" y="32"/>
                  </a:lnTo>
                  <a:lnTo>
                    <a:pt x="19" y="27"/>
                  </a:lnTo>
                  <a:lnTo>
                    <a:pt x="16" y="24"/>
                  </a:lnTo>
                  <a:lnTo>
                    <a:pt x="11" y="19"/>
                  </a:lnTo>
                  <a:lnTo>
                    <a:pt x="7" y="16"/>
                  </a:lnTo>
                  <a:lnTo>
                    <a:pt x="3" y="11"/>
                  </a:lnTo>
                  <a:lnTo>
                    <a:pt x="1" y="6"/>
                  </a:lnTo>
                  <a:lnTo>
                    <a:pt x="0" y="1"/>
                  </a:lnTo>
                  <a:lnTo>
                    <a:pt x="6" y="0"/>
                  </a:lnTo>
                  <a:lnTo>
                    <a:pt x="10" y="1"/>
                  </a:lnTo>
                  <a:lnTo>
                    <a:pt x="15" y="4"/>
                  </a:lnTo>
                  <a:lnTo>
                    <a:pt x="18" y="8"/>
                  </a:lnTo>
                  <a:lnTo>
                    <a:pt x="21" y="12"/>
                  </a:lnTo>
                  <a:lnTo>
                    <a:pt x="26" y="17"/>
                  </a:lnTo>
                  <a:lnTo>
                    <a:pt x="29" y="20"/>
                  </a:lnTo>
                  <a:lnTo>
                    <a:pt x="32" y="2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4" name="Freeform 117"/>
            <p:cNvSpPr>
              <a:spLocks/>
            </p:cNvSpPr>
            <p:nvPr/>
          </p:nvSpPr>
          <p:spPr bwMode="auto">
            <a:xfrm>
              <a:off x="4164" y="3893"/>
              <a:ext cx="23" cy="16"/>
            </a:xfrm>
            <a:custGeom>
              <a:avLst/>
              <a:gdLst>
                <a:gd name="T0" fmla="*/ 0 w 138"/>
                <a:gd name="T1" fmla="*/ 0 h 96"/>
                <a:gd name="T2" fmla="*/ 0 w 138"/>
                <a:gd name="T3" fmla="*/ 0 h 96"/>
                <a:gd name="T4" fmla="*/ 0 w 138"/>
                <a:gd name="T5" fmla="*/ 0 h 96"/>
                <a:gd name="T6" fmla="*/ 0 w 138"/>
                <a:gd name="T7" fmla="*/ 0 h 96"/>
                <a:gd name="T8" fmla="*/ 0 w 138"/>
                <a:gd name="T9" fmla="*/ 0 h 96"/>
                <a:gd name="T10" fmla="*/ 0 w 138"/>
                <a:gd name="T11" fmla="*/ 0 h 96"/>
                <a:gd name="T12" fmla="*/ 0 w 138"/>
                <a:gd name="T13" fmla="*/ 0 h 96"/>
                <a:gd name="T14" fmla="*/ 0 w 138"/>
                <a:gd name="T15" fmla="*/ 0 h 96"/>
                <a:gd name="T16" fmla="*/ 0 w 138"/>
                <a:gd name="T17" fmla="*/ 0 h 96"/>
                <a:gd name="T18" fmla="*/ 0 w 138"/>
                <a:gd name="T19" fmla="*/ 0 h 96"/>
                <a:gd name="T20" fmla="*/ 0 w 138"/>
                <a:gd name="T21" fmla="*/ 0 h 96"/>
                <a:gd name="T22" fmla="*/ 0 w 138"/>
                <a:gd name="T23" fmla="*/ 0 h 96"/>
                <a:gd name="T24" fmla="*/ 0 w 138"/>
                <a:gd name="T25" fmla="*/ 0 h 96"/>
                <a:gd name="T26" fmla="*/ 0 w 138"/>
                <a:gd name="T27" fmla="*/ 0 h 96"/>
                <a:gd name="T28" fmla="*/ 0 w 138"/>
                <a:gd name="T29" fmla="*/ 0 h 96"/>
                <a:gd name="T30" fmla="*/ 0 w 138"/>
                <a:gd name="T31" fmla="*/ 0 h 96"/>
                <a:gd name="T32" fmla="*/ 0 w 138"/>
                <a:gd name="T33" fmla="*/ 0 h 96"/>
                <a:gd name="T34" fmla="*/ 0 w 138"/>
                <a:gd name="T35" fmla="*/ 0 h 96"/>
                <a:gd name="T36" fmla="*/ 0 w 138"/>
                <a:gd name="T37" fmla="*/ 0 h 96"/>
                <a:gd name="T38" fmla="*/ 0 w 138"/>
                <a:gd name="T39" fmla="*/ 0 h 96"/>
                <a:gd name="T40" fmla="*/ 0 w 138"/>
                <a:gd name="T41" fmla="*/ 0 h 96"/>
                <a:gd name="T42" fmla="*/ 0 w 138"/>
                <a:gd name="T43" fmla="*/ 0 h 96"/>
                <a:gd name="T44" fmla="*/ 0 w 138"/>
                <a:gd name="T45" fmla="*/ 0 h 96"/>
                <a:gd name="T46" fmla="*/ 0 w 138"/>
                <a:gd name="T47" fmla="*/ 0 h 96"/>
                <a:gd name="T48" fmla="*/ 0 w 138"/>
                <a:gd name="T49" fmla="*/ 0 h 96"/>
                <a:gd name="T50" fmla="*/ 0 w 138"/>
                <a:gd name="T51" fmla="*/ 0 h 96"/>
                <a:gd name="T52" fmla="*/ 0 w 138"/>
                <a:gd name="T53" fmla="*/ 0 h 96"/>
                <a:gd name="T54" fmla="*/ 0 w 138"/>
                <a:gd name="T55" fmla="*/ 0 h 96"/>
                <a:gd name="T56" fmla="*/ 0 w 138"/>
                <a:gd name="T57" fmla="*/ 0 h 96"/>
                <a:gd name="T58" fmla="*/ 0 w 138"/>
                <a:gd name="T59" fmla="*/ 0 h 96"/>
                <a:gd name="T60" fmla="*/ 0 w 138"/>
                <a:gd name="T61" fmla="*/ 0 h 96"/>
                <a:gd name="T62" fmla="*/ 0 w 138"/>
                <a:gd name="T63" fmla="*/ 0 h 96"/>
                <a:gd name="T64" fmla="*/ 0 w 138"/>
                <a:gd name="T65" fmla="*/ 0 h 96"/>
                <a:gd name="T66" fmla="*/ 0 w 138"/>
                <a:gd name="T67" fmla="*/ 0 h 96"/>
                <a:gd name="T68" fmla="*/ 0 w 138"/>
                <a:gd name="T69" fmla="*/ 0 h 96"/>
                <a:gd name="T70" fmla="*/ 0 w 138"/>
                <a:gd name="T71" fmla="*/ 0 h 96"/>
                <a:gd name="T72" fmla="*/ 0 w 138"/>
                <a:gd name="T73" fmla="*/ 0 h 96"/>
                <a:gd name="T74" fmla="*/ 0 w 138"/>
                <a:gd name="T75" fmla="*/ 0 h 9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38"/>
                <a:gd name="T115" fmla="*/ 0 h 96"/>
                <a:gd name="T116" fmla="*/ 138 w 138"/>
                <a:gd name="T117" fmla="*/ 96 h 9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38" h="96">
                  <a:moveTo>
                    <a:pt x="123" y="54"/>
                  </a:moveTo>
                  <a:lnTo>
                    <a:pt x="138" y="74"/>
                  </a:lnTo>
                  <a:lnTo>
                    <a:pt x="127" y="77"/>
                  </a:lnTo>
                  <a:lnTo>
                    <a:pt x="117" y="82"/>
                  </a:lnTo>
                  <a:lnTo>
                    <a:pt x="106" y="87"/>
                  </a:lnTo>
                  <a:lnTo>
                    <a:pt x="95" y="90"/>
                  </a:lnTo>
                  <a:lnTo>
                    <a:pt x="84" y="94"/>
                  </a:lnTo>
                  <a:lnTo>
                    <a:pt x="73" y="96"/>
                  </a:lnTo>
                  <a:lnTo>
                    <a:pt x="61" y="96"/>
                  </a:lnTo>
                  <a:lnTo>
                    <a:pt x="49" y="96"/>
                  </a:lnTo>
                  <a:lnTo>
                    <a:pt x="42" y="90"/>
                  </a:lnTo>
                  <a:lnTo>
                    <a:pt x="35" y="84"/>
                  </a:lnTo>
                  <a:lnTo>
                    <a:pt x="27" y="80"/>
                  </a:lnTo>
                  <a:lnTo>
                    <a:pt x="20" y="74"/>
                  </a:lnTo>
                  <a:lnTo>
                    <a:pt x="14" y="69"/>
                  </a:lnTo>
                  <a:lnTo>
                    <a:pt x="8" y="62"/>
                  </a:lnTo>
                  <a:lnTo>
                    <a:pt x="4" y="54"/>
                  </a:lnTo>
                  <a:lnTo>
                    <a:pt x="0" y="45"/>
                  </a:lnTo>
                  <a:lnTo>
                    <a:pt x="1" y="40"/>
                  </a:lnTo>
                  <a:lnTo>
                    <a:pt x="1" y="35"/>
                  </a:lnTo>
                  <a:lnTo>
                    <a:pt x="0" y="29"/>
                  </a:lnTo>
                  <a:lnTo>
                    <a:pt x="0" y="25"/>
                  </a:lnTo>
                  <a:lnTo>
                    <a:pt x="0" y="20"/>
                  </a:lnTo>
                  <a:lnTo>
                    <a:pt x="1" y="15"/>
                  </a:lnTo>
                  <a:lnTo>
                    <a:pt x="5" y="13"/>
                  </a:lnTo>
                  <a:lnTo>
                    <a:pt x="9" y="10"/>
                  </a:lnTo>
                  <a:lnTo>
                    <a:pt x="11" y="14"/>
                  </a:lnTo>
                  <a:lnTo>
                    <a:pt x="12" y="15"/>
                  </a:lnTo>
                  <a:lnTo>
                    <a:pt x="15" y="15"/>
                  </a:lnTo>
                  <a:lnTo>
                    <a:pt x="17" y="15"/>
                  </a:lnTo>
                  <a:lnTo>
                    <a:pt x="18" y="15"/>
                  </a:lnTo>
                  <a:lnTo>
                    <a:pt x="20" y="14"/>
                  </a:lnTo>
                  <a:lnTo>
                    <a:pt x="22" y="14"/>
                  </a:lnTo>
                  <a:lnTo>
                    <a:pt x="24" y="14"/>
                  </a:lnTo>
                  <a:lnTo>
                    <a:pt x="30" y="17"/>
                  </a:lnTo>
                  <a:lnTo>
                    <a:pt x="35" y="23"/>
                  </a:lnTo>
                  <a:lnTo>
                    <a:pt x="39" y="29"/>
                  </a:lnTo>
                  <a:lnTo>
                    <a:pt x="42" y="35"/>
                  </a:lnTo>
                  <a:lnTo>
                    <a:pt x="47" y="41"/>
                  </a:lnTo>
                  <a:lnTo>
                    <a:pt x="51" y="45"/>
                  </a:lnTo>
                  <a:lnTo>
                    <a:pt x="53" y="46"/>
                  </a:lnTo>
                  <a:lnTo>
                    <a:pt x="57" y="46"/>
                  </a:lnTo>
                  <a:lnTo>
                    <a:pt x="60" y="46"/>
                  </a:lnTo>
                  <a:lnTo>
                    <a:pt x="64" y="45"/>
                  </a:lnTo>
                  <a:lnTo>
                    <a:pt x="67" y="44"/>
                  </a:lnTo>
                  <a:lnTo>
                    <a:pt x="69" y="43"/>
                  </a:lnTo>
                  <a:lnTo>
                    <a:pt x="71" y="40"/>
                  </a:lnTo>
                  <a:lnTo>
                    <a:pt x="73" y="39"/>
                  </a:lnTo>
                  <a:lnTo>
                    <a:pt x="75" y="37"/>
                  </a:lnTo>
                  <a:lnTo>
                    <a:pt x="77" y="34"/>
                  </a:lnTo>
                  <a:lnTo>
                    <a:pt x="77" y="32"/>
                  </a:lnTo>
                  <a:lnTo>
                    <a:pt x="77" y="29"/>
                  </a:lnTo>
                  <a:lnTo>
                    <a:pt x="77" y="28"/>
                  </a:lnTo>
                  <a:lnTo>
                    <a:pt x="77" y="27"/>
                  </a:lnTo>
                  <a:lnTo>
                    <a:pt x="78" y="27"/>
                  </a:lnTo>
                  <a:lnTo>
                    <a:pt x="78" y="26"/>
                  </a:lnTo>
                  <a:lnTo>
                    <a:pt x="79" y="26"/>
                  </a:lnTo>
                  <a:lnTo>
                    <a:pt x="56" y="1"/>
                  </a:lnTo>
                  <a:lnTo>
                    <a:pt x="59" y="0"/>
                  </a:lnTo>
                  <a:lnTo>
                    <a:pt x="62" y="1"/>
                  </a:lnTo>
                  <a:lnTo>
                    <a:pt x="65" y="2"/>
                  </a:lnTo>
                  <a:lnTo>
                    <a:pt x="68" y="3"/>
                  </a:lnTo>
                  <a:lnTo>
                    <a:pt x="71" y="6"/>
                  </a:lnTo>
                  <a:lnTo>
                    <a:pt x="74" y="7"/>
                  </a:lnTo>
                  <a:lnTo>
                    <a:pt x="78" y="9"/>
                  </a:lnTo>
                  <a:lnTo>
                    <a:pt x="80" y="10"/>
                  </a:lnTo>
                  <a:lnTo>
                    <a:pt x="85" y="16"/>
                  </a:lnTo>
                  <a:lnTo>
                    <a:pt x="92" y="21"/>
                  </a:lnTo>
                  <a:lnTo>
                    <a:pt x="98" y="26"/>
                  </a:lnTo>
                  <a:lnTo>
                    <a:pt x="104" y="31"/>
                  </a:lnTo>
                  <a:lnTo>
                    <a:pt x="110" y="35"/>
                  </a:lnTo>
                  <a:lnTo>
                    <a:pt x="115" y="40"/>
                  </a:lnTo>
                  <a:lnTo>
                    <a:pt x="120" y="47"/>
                  </a:lnTo>
                  <a:lnTo>
                    <a:pt x="123" y="54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5" name="Freeform 118"/>
            <p:cNvSpPr>
              <a:spLocks/>
            </p:cNvSpPr>
            <p:nvPr/>
          </p:nvSpPr>
          <p:spPr bwMode="auto">
            <a:xfrm>
              <a:off x="4384" y="3895"/>
              <a:ext cx="47" cy="202"/>
            </a:xfrm>
            <a:custGeom>
              <a:avLst/>
              <a:gdLst>
                <a:gd name="T0" fmla="*/ 0 w 282"/>
                <a:gd name="T1" fmla="*/ 0 h 1209"/>
                <a:gd name="T2" fmla="*/ 0 w 282"/>
                <a:gd name="T3" fmla="*/ 0 h 1209"/>
                <a:gd name="T4" fmla="*/ 0 w 282"/>
                <a:gd name="T5" fmla="*/ 0 h 1209"/>
                <a:gd name="T6" fmla="*/ 0 w 282"/>
                <a:gd name="T7" fmla="*/ 0 h 1209"/>
                <a:gd name="T8" fmla="*/ 0 w 282"/>
                <a:gd name="T9" fmla="*/ 0 h 1209"/>
                <a:gd name="T10" fmla="*/ 0 w 282"/>
                <a:gd name="T11" fmla="*/ 0 h 1209"/>
                <a:gd name="T12" fmla="*/ 0 w 282"/>
                <a:gd name="T13" fmla="*/ 0 h 1209"/>
                <a:gd name="T14" fmla="*/ 0 w 282"/>
                <a:gd name="T15" fmla="*/ 0 h 1209"/>
                <a:gd name="T16" fmla="*/ 0 w 282"/>
                <a:gd name="T17" fmla="*/ 0 h 1209"/>
                <a:gd name="T18" fmla="*/ 0 w 282"/>
                <a:gd name="T19" fmla="*/ 0 h 1209"/>
                <a:gd name="T20" fmla="*/ 0 w 282"/>
                <a:gd name="T21" fmla="*/ 0 h 1209"/>
                <a:gd name="T22" fmla="*/ 0 w 282"/>
                <a:gd name="T23" fmla="*/ 0 h 1209"/>
                <a:gd name="T24" fmla="*/ 0 w 282"/>
                <a:gd name="T25" fmla="*/ 0 h 1209"/>
                <a:gd name="T26" fmla="*/ 0 w 282"/>
                <a:gd name="T27" fmla="*/ 0 h 1209"/>
                <a:gd name="T28" fmla="*/ 0 w 282"/>
                <a:gd name="T29" fmla="*/ 0 h 1209"/>
                <a:gd name="T30" fmla="*/ 0 w 282"/>
                <a:gd name="T31" fmla="*/ 0 h 1209"/>
                <a:gd name="T32" fmla="*/ 0 w 282"/>
                <a:gd name="T33" fmla="*/ 0 h 1209"/>
                <a:gd name="T34" fmla="*/ 0 w 282"/>
                <a:gd name="T35" fmla="*/ 0 h 1209"/>
                <a:gd name="T36" fmla="*/ 0 w 282"/>
                <a:gd name="T37" fmla="*/ 0 h 1209"/>
                <a:gd name="T38" fmla="*/ 0 w 282"/>
                <a:gd name="T39" fmla="*/ 0 h 1209"/>
                <a:gd name="T40" fmla="*/ 0 w 282"/>
                <a:gd name="T41" fmla="*/ 0 h 1209"/>
                <a:gd name="T42" fmla="*/ 0 w 282"/>
                <a:gd name="T43" fmla="*/ 0 h 1209"/>
                <a:gd name="T44" fmla="*/ 0 w 282"/>
                <a:gd name="T45" fmla="*/ 0 h 1209"/>
                <a:gd name="T46" fmla="*/ 0 w 282"/>
                <a:gd name="T47" fmla="*/ 0 h 1209"/>
                <a:gd name="T48" fmla="*/ 0 w 282"/>
                <a:gd name="T49" fmla="*/ 0 h 1209"/>
                <a:gd name="T50" fmla="*/ 0 w 282"/>
                <a:gd name="T51" fmla="*/ 0 h 1209"/>
                <a:gd name="T52" fmla="*/ 0 w 282"/>
                <a:gd name="T53" fmla="*/ 0 h 1209"/>
                <a:gd name="T54" fmla="*/ 0 w 282"/>
                <a:gd name="T55" fmla="*/ 0 h 1209"/>
                <a:gd name="T56" fmla="*/ 0 w 282"/>
                <a:gd name="T57" fmla="*/ 0 h 1209"/>
                <a:gd name="T58" fmla="*/ 0 w 282"/>
                <a:gd name="T59" fmla="*/ 0 h 1209"/>
                <a:gd name="T60" fmla="*/ 0 w 282"/>
                <a:gd name="T61" fmla="*/ 0 h 1209"/>
                <a:gd name="T62" fmla="*/ 0 w 282"/>
                <a:gd name="T63" fmla="*/ 0 h 1209"/>
                <a:gd name="T64" fmla="*/ 0 w 282"/>
                <a:gd name="T65" fmla="*/ 0 h 1209"/>
                <a:gd name="T66" fmla="*/ 0 w 282"/>
                <a:gd name="T67" fmla="*/ 0 h 1209"/>
                <a:gd name="T68" fmla="*/ 0 w 282"/>
                <a:gd name="T69" fmla="*/ 0 h 1209"/>
                <a:gd name="T70" fmla="*/ 0 w 282"/>
                <a:gd name="T71" fmla="*/ 0 h 1209"/>
                <a:gd name="T72" fmla="*/ 0 w 282"/>
                <a:gd name="T73" fmla="*/ 0 h 1209"/>
                <a:gd name="T74" fmla="*/ 0 w 282"/>
                <a:gd name="T75" fmla="*/ 0 h 1209"/>
                <a:gd name="T76" fmla="*/ 0 w 282"/>
                <a:gd name="T77" fmla="*/ 0 h 1209"/>
                <a:gd name="T78" fmla="*/ 0 w 282"/>
                <a:gd name="T79" fmla="*/ 0 h 1209"/>
                <a:gd name="T80" fmla="*/ 0 w 282"/>
                <a:gd name="T81" fmla="*/ 0 h 1209"/>
                <a:gd name="T82" fmla="*/ 0 w 282"/>
                <a:gd name="T83" fmla="*/ 0 h 1209"/>
                <a:gd name="T84" fmla="*/ 0 w 282"/>
                <a:gd name="T85" fmla="*/ 0 h 1209"/>
                <a:gd name="T86" fmla="*/ 0 w 282"/>
                <a:gd name="T87" fmla="*/ 0 h 1209"/>
                <a:gd name="T88" fmla="*/ 0 w 282"/>
                <a:gd name="T89" fmla="*/ 0 h 1209"/>
                <a:gd name="T90" fmla="*/ 0 w 282"/>
                <a:gd name="T91" fmla="*/ 0 h 1209"/>
                <a:gd name="T92" fmla="*/ 0 w 282"/>
                <a:gd name="T93" fmla="*/ 0 h 1209"/>
                <a:gd name="T94" fmla="*/ 0 w 282"/>
                <a:gd name="T95" fmla="*/ 0 h 1209"/>
                <a:gd name="T96" fmla="*/ 0 w 282"/>
                <a:gd name="T97" fmla="*/ 0 h 1209"/>
                <a:gd name="T98" fmla="*/ 0 w 282"/>
                <a:gd name="T99" fmla="*/ 0 h 1209"/>
                <a:gd name="T100" fmla="*/ 0 w 282"/>
                <a:gd name="T101" fmla="*/ 0 h 1209"/>
                <a:gd name="T102" fmla="*/ 0 w 282"/>
                <a:gd name="T103" fmla="*/ 0 h 1209"/>
                <a:gd name="T104" fmla="*/ 0 w 282"/>
                <a:gd name="T105" fmla="*/ 0 h 1209"/>
                <a:gd name="T106" fmla="*/ 0 w 282"/>
                <a:gd name="T107" fmla="*/ 0 h 1209"/>
                <a:gd name="T108" fmla="*/ 0 w 282"/>
                <a:gd name="T109" fmla="*/ 0 h 1209"/>
                <a:gd name="T110" fmla="*/ 0 w 282"/>
                <a:gd name="T111" fmla="*/ 0 h 1209"/>
                <a:gd name="T112" fmla="*/ 0 w 282"/>
                <a:gd name="T113" fmla="*/ 0 h 1209"/>
                <a:gd name="T114" fmla="*/ 0 w 282"/>
                <a:gd name="T115" fmla="*/ 0 h 1209"/>
                <a:gd name="T116" fmla="*/ 0 w 282"/>
                <a:gd name="T117" fmla="*/ 0 h 1209"/>
                <a:gd name="T118" fmla="*/ 0 w 282"/>
                <a:gd name="T119" fmla="*/ 0 h 1209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282"/>
                <a:gd name="T181" fmla="*/ 0 h 1209"/>
                <a:gd name="T182" fmla="*/ 282 w 282"/>
                <a:gd name="T183" fmla="*/ 1209 h 1209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282" h="1209">
                  <a:moveTo>
                    <a:pt x="229" y="9"/>
                  </a:moveTo>
                  <a:lnTo>
                    <a:pt x="229" y="13"/>
                  </a:lnTo>
                  <a:lnTo>
                    <a:pt x="229" y="14"/>
                  </a:lnTo>
                  <a:lnTo>
                    <a:pt x="230" y="15"/>
                  </a:lnTo>
                  <a:lnTo>
                    <a:pt x="232" y="15"/>
                  </a:lnTo>
                  <a:lnTo>
                    <a:pt x="234" y="17"/>
                  </a:lnTo>
                  <a:lnTo>
                    <a:pt x="236" y="17"/>
                  </a:lnTo>
                  <a:lnTo>
                    <a:pt x="238" y="18"/>
                  </a:lnTo>
                  <a:lnTo>
                    <a:pt x="239" y="19"/>
                  </a:lnTo>
                  <a:lnTo>
                    <a:pt x="249" y="32"/>
                  </a:lnTo>
                  <a:lnTo>
                    <a:pt x="256" y="45"/>
                  </a:lnTo>
                  <a:lnTo>
                    <a:pt x="262" y="58"/>
                  </a:lnTo>
                  <a:lnTo>
                    <a:pt x="266" y="73"/>
                  </a:lnTo>
                  <a:lnTo>
                    <a:pt x="270" y="88"/>
                  </a:lnTo>
                  <a:lnTo>
                    <a:pt x="272" y="104"/>
                  </a:lnTo>
                  <a:lnTo>
                    <a:pt x="274" y="119"/>
                  </a:lnTo>
                  <a:lnTo>
                    <a:pt x="274" y="136"/>
                  </a:lnTo>
                  <a:lnTo>
                    <a:pt x="274" y="168"/>
                  </a:lnTo>
                  <a:lnTo>
                    <a:pt x="274" y="202"/>
                  </a:lnTo>
                  <a:lnTo>
                    <a:pt x="275" y="218"/>
                  </a:lnTo>
                  <a:lnTo>
                    <a:pt x="275" y="234"/>
                  </a:lnTo>
                  <a:lnTo>
                    <a:pt x="277" y="249"/>
                  </a:lnTo>
                  <a:lnTo>
                    <a:pt x="280" y="265"/>
                  </a:lnTo>
                  <a:lnTo>
                    <a:pt x="282" y="297"/>
                  </a:lnTo>
                  <a:lnTo>
                    <a:pt x="282" y="330"/>
                  </a:lnTo>
                  <a:lnTo>
                    <a:pt x="281" y="365"/>
                  </a:lnTo>
                  <a:lnTo>
                    <a:pt x="280" y="400"/>
                  </a:lnTo>
                  <a:lnTo>
                    <a:pt x="278" y="434"/>
                  </a:lnTo>
                  <a:lnTo>
                    <a:pt x="277" y="469"/>
                  </a:lnTo>
                  <a:lnTo>
                    <a:pt x="277" y="503"/>
                  </a:lnTo>
                  <a:lnTo>
                    <a:pt x="278" y="538"/>
                  </a:lnTo>
                  <a:lnTo>
                    <a:pt x="275" y="558"/>
                  </a:lnTo>
                  <a:lnTo>
                    <a:pt x="275" y="580"/>
                  </a:lnTo>
                  <a:lnTo>
                    <a:pt x="274" y="600"/>
                  </a:lnTo>
                  <a:lnTo>
                    <a:pt x="275" y="620"/>
                  </a:lnTo>
                  <a:lnTo>
                    <a:pt x="274" y="642"/>
                  </a:lnTo>
                  <a:lnTo>
                    <a:pt x="274" y="662"/>
                  </a:lnTo>
                  <a:lnTo>
                    <a:pt x="272" y="684"/>
                  </a:lnTo>
                  <a:lnTo>
                    <a:pt x="267" y="704"/>
                  </a:lnTo>
                  <a:lnTo>
                    <a:pt x="266" y="740"/>
                  </a:lnTo>
                  <a:lnTo>
                    <a:pt x="264" y="775"/>
                  </a:lnTo>
                  <a:lnTo>
                    <a:pt x="261" y="811"/>
                  </a:lnTo>
                  <a:lnTo>
                    <a:pt x="256" y="846"/>
                  </a:lnTo>
                  <a:lnTo>
                    <a:pt x="252" y="880"/>
                  </a:lnTo>
                  <a:lnTo>
                    <a:pt x="246" y="916"/>
                  </a:lnTo>
                  <a:lnTo>
                    <a:pt x="242" y="951"/>
                  </a:lnTo>
                  <a:lnTo>
                    <a:pt x="238" y="987"/>
                  </a:lnTo>
                  <a:lnTo>
                    <a:pt x="235" y="991"/>
                  </a:lnTo>
                  <a:lnTo>
                    <a:pt x="233" y="997"/>
                  </a:lnTo>
                  <a:lnTo>
                    <a:pt x="232" y="1003"/>
                  </a:lnTo>
                  <a:lnTo>
                    <a:pt x="230" y="1009"/>
                  </a:lnTo>
                  <a:lnTo>
                    <a:pt x="228" y="1015"/>
                  </a:lnTo>
                  <a:lnTo>
                    <a:pt x="227" y="1021"/>
                  </a:lnTo>
                  <a:lnTo>
                    <a:pt x="224" y="1027"/>
                  </a:lnTo>
                  <a:lnTo>
                    <a:pt x="223" y="1034"/>
                  </a:lnTo>
                  <a:lnTo>
                    <a:pt x="218" y="1045"/>
                  </a:lnTo>
                  <a:lnTo>
                    <a:pt x="211" y="1055"/>
                  </a:lnTo>
                  <a:lnTo>
                    <a:pt x="206" y="1065"/>
                  </a:lnTo>
                  <a:lnTo>
                    <a:pt x="198" y="1076"/>
                  </a:lnTo>
                  <a:lnTo>
                    <a:pt x="191" y="1086"/>
                  </a:lnTo>
                  <a:lnTo>
                    <a:pt x="186" y="1096"/>
                  </a:lnTo>
                  <a:lnTo>
                    <a:pt x="179" y="1107"/>
                  </a:lnTo>
                  <a:lnTo>
                    <a:pt x="174" y="1118"/>
                  </a:lnTo>
                  <a:lnTo>
                    <a:pt x="168" y="1124"/>
                  </a:lnTo>
                  <a:lnTo>
                    <a:pt x="162" y="1130"/>
                  </a:lnTo>
                  <a:lnTo>
                    <a:pt x="157" y="1136"/>
                  </a:lnTo>
                  <a:lnTo>
                    <a:pt x="151" y="1143"/>
                  </a:lnTo>
                  <a:lnTo>
                    <a:pt x="146" y="1149"/>
                  </a:lnTo>
                  <a:lnTo>
                    <a:pt x="140" y="1155"/>
                  </a:lnTo>
                  <a:lnTo>
                    <a:pt x="134" y="1160"/>
                  </a:lnTo>
                  <a:lnTo>
                    <a:pt x="126" y="1163"/>
                  </a:lnTo>
                  <a:lnTo>
                    <a:pt x="121" y="1173"/>
                  </a:lnTo>
                  <a:lnTo>
                    <a:pt x="121" y="1172"/>
                  </a:lnTo>
                  <a:lnTo>
                    <a:pt x="116" y="1172"/>
                  </a:lnTo>
                  <a:lnTo>
                    <a:pt x="113" y="1173"/>
                  </a:lnTo>
                  <a:lnTo>
                    <a:pt x="108" y="1174"/>
                  </a:lnTo>
                  <a:lnTo>
                    <a:pt x="104" y="1178"/>
                  </a:lnTo>
                  <a:lnTo>
                    <a:pt x="101" y="1180"/>
                  </a:lnTo>
                  <a:lnTo>
                    <a:pt x="96" y="1182"/>
                  </a:lnTo>
                  <a:lnTo>
                    <a:pt x="92" y="1185"/>
                  </a:lnTo>
                  <a:lnTo>
                    <a:pt x="87" y="1186"/>
                  </a:lnTo>
                  <a:lnTo>
                    <a:pt x="76" y="1188"/>
                  </a:lnTo>
                  <a:lnTo>
                    <a:pt x="66" y="1192"/>
                  </a:lnTo>
                  <a:lnTo>
                    <a:pt x="55" y="1195"/>
                  </a:lnTo>
                  <a:lnTo>
                    <a:pt x="45" y="1199"/>
                  </a:lnTo>
                  <a:lnTo>
                    <a:pt x="35" y="1203"/>
                  </a:lnTo>
                  <a:lnTo>
                    <a:pt x="24" y="1205"/>
                  </a:lnTo>
                  <a:lnTo>
                    <a:pt x="15" y="1207"/>
                  </a:lnTo>
                  <a:lnTo>
                    <a:pt x="5" y="1209"/>
                  </a:lnTo>
                  <a:lnTo>
                    <a:pt x="5" y="1205"/>
                  </a:lnTo>
                  <a:lnTo>
                    <a:pt x="5" y="1200"/>
                  </a:lnTo>
                  <a:lnTo>
                    <a:pt x="3" y="1197"/>
                  </a:lnTo>
                  <a:lnTo>
                    <a:pt x="2" y="1192"/>
                  </a:lnTo>
                  <a:lnTo>
                    <a:pt x="1" y="1188"/>
                  </a:lnTo>
                  <a:lnTo>
                    <a:pt x="0" y="1184"/>
                  </a:lnTo>
                  <a:lnTo>
                    <a:pt x="1" y="1180"/>
                  </a:lnTo>
                  <a:lnTo>
                    <a:pt x="5" y="1175"/>
                  </a:lnTo>
                  <a:lnTo>
                    <a:pt x="2" y="1172"/>
                  </a:lnTo>
                  <a:lnTo>
                    <a:pt x="1" y="1168"/>
                  </a:lnTo>
                  <a:lnTo>
                    <a:pt x="1" y="1163"/>
                  </a:lnTo>
                  <a:lnTo>
                    <a:pt x="1" y="1158"/>
                  </a:lnTo>
                  <a:lnTo>
                    <a:pt x="2" y="1154"/>
                  </a:lnTo>
                  <a:lnTo>
                    <a:pt x="2" y="1149"/>
                  </a:lnTo>
                  <a:lnTo>
                    <a:pt x="3" y="1144"/>
                  </a:lnTo>
                  <a:lnTo>
                    <a:pt x="2" y="1138"/>
                  </a:lnTo>
                  <a:lnTo>
                    <a:pt x="5" y="1075"/>
                  </a:lnTo>
                  <a:lnTo>
                    <a:pt x="6" y="1010"/>
                  </a:lnTo>
                  <a:lnTo>
                    <a:pt x="6" y="948"/>
                  </a:lnTo>
                  <a:lnTo>
                    <a:pt x="6" y="885"/>
                  </a:lnTo>
                  <a:lnTo>
                    <a:pt x="6" y="823"/>
                  </a:lnTo>
                  <a:lnTo>
                    <a:pt x="6" y="761"/>
                  </a:lnTo>
                  <a:lnTo>
                    <a:pt x="7" y="698"/>
                  </a:lnTo>
                  <a:lnTo>
                    <a:pt x="8" y="635"/>
                  </a:lnTo>
                  <a:lnTo>
                    <a:pt x="9" y="627"/>
                  </a:lnTo>
                  <a:lnTo>
                    <a:pt x="10" y="620"/>
                  </a:lnTo>
                  <a:lnTo>
                    <a:pt x="9" y="613"/>
                  </a:lnTo>
                  <a:lnTo>
                    <a:pt x="9" y="605"/>
                  </a:lnTo>
                  <a:lnTo>
                    <a:pt x="9" y="598"/>
                  </a:lnTo>
                  <a:lnTo>
                    <a:pt x="11" y="591"/>
                  </a:lnTo>
                  <a:lnTo>
                    <a:pt x="12" y="587"/>
                  </a:lnTo>
                  <a:lnTo>
                    <a:pt x="15" y="585"/>
                  </a:lnTo>
                  <a:lnTo>
                    <a:pt x="17" y="582"/>
                  </a:lnTo>
                  <a:lnTo>
                    <a:pt x="20" y="580"/>
                  </a:lnTo>
                  <a:lnTo>
                    <a:pt x="24" y="581"/>
                  </a:lnTo>
                  <a:lnTo>
                    <a:pt x="29" y="580"/>
                  </a:lnTo>
                  <a:lnTo>
                    <a:pt x="32" y="579"/>
                  </a:lnTo>
                  <a:lnTo>
                    <a:pt x="34" y="577"/>
                  </a:lnTo>
                  <a:lnTo>
                    <a:pt x="39" y="573"/>
                  </a:lnTo>
                  <a:lnTo>
                    <a:pt x="42" y="565"/>
                  </a:lnTo>
                  <a:lnTo>
                    <a:pt x="44" y="558"/>
                  </a:lnTo>
                  <a:lnTo>
                    <a:pt x="47" y="550"/>
                  </a:lnTo>
                  <a:lnTo>
                    <a:pt x="49" y="544"/>
                  </a:lnTo>
                  <a:lnTo>
                    <a:pt x="53" y="538"/>
                  </a:lnTo>
                  <a:lnTo>
                    <a:pt x="56" y="522"/>
                  </a:lnTo>
                  <a:lnTo>
                    <a:pt x="59" y="507"/>
                  </a:lnTo>
                  <a:lnTo>
                    <a:pt x="60" y="493"/>
                  </a:lnTo>
                  <a:lnTo>
                    <a:pt x="60" y="478"/>
                  </a:lnTo>
                  <a:lnTo>
                    <a:pt x="61" y="464"/>
                  </a:lnTo>
                  <a:lnTo>
                    <a:pt x="61" y="449"/>
                  </a:lnTo>
                  <a:lnTo>
                    <a:pt x="62" y="434"/>
                  </a:lnTo>
                  <a:lnTo>
                    <a:pt x="64" y="417"/>
                  </a:lnTo>
                  <a:lnTo>
                    <a:pt x="62" y="404"/>
                  </a:lnTo>
                  <a:lnTo>
                    <a:pt x="61" y="390"/>
                  </a:lnTo>
                  <a:lnTo>
                    <a:pt x="61" y="376"/>
                  </a:lnTo>
                  <a:lnTo>
                    <a:pt x="61" y="361"/>
                  </a:lnTo>
                  <a:lnTo>
                    <a:pt x="61" y="347"/>
                  </a:lnTo>
                  <a:lnTo>
                    <a:pt x="61" y="332"/>
                  </a:lnTo>
                  <a:lnTo>
                    <a:pt x="62" y="316"/>
                  </a:lnTo>
                  <a:lnTo>
                    <a:pt x="64" y="302"/>
                  </a:lnTo>
                  <a:lnTo>
                    <a:pt x="61" y="166"/>
                  </a:lnTo>
                  <a:lnTo>
                    <a:pt x="62" y="159"/>
                  </a:lnTo>
                  <a:lnTo>
                    <a:pt x="63" y="150"/>
                  </a:lnTo>
                  <a:lnTo>
                    <a:pt x="63" y="141"/>
                  </a:lnTo>
                  <a:lnTo>
                    <a:pt x="63" y="132"/>
                  </a:lnTo>
                  <a:lnTo>
                    <a:pt x="63" y="123"/>
                  </a:lnTo>
                  <a:lnTo>
                    <a:pt x="62" y="114"/>
                  </a:lnTo>
                  <a:lnTo>
                    <a:pt x="62" y="105"/>
                  </a:lnTo>
                  <a:lnTo>
                    <a:pt x="63" y="95"/>
                  </a:lnTo>
                  <a:lnTo>
                    <a:pt x="61" y="86"/>
                  </a:lnTo>
                  <a:lnTo>
                    <a:pt x="60" y="76"/>
                  </a:lnTo>
                  <a:lnTo>
                    <a:pt x="59" y="67"/>
                  </a:lnTo>
                  <a:lnTo>
                    <a:pt x="58" y="57"/>
                  </a:lnTo>
                  <a:lnTo>
                    <a:pt x="58" y="48"/>
                  </a:lnTo>
                  <a:lnTo>
                    <a:pt x="56" y="38"/>
                  </a:lnTo>
                  <a:lnTo>
                    <a:pt x="56" y="29"/>
                  </a:lnTo>
                  <a:lnTo>
                    <a:pt x="55" y="19"/>
                  </a:lnTo>
                  <a:lnTo>
                    <a:pt x="58" y="17"/>
                  </a:lnTo>
                  <a:lnTo>
                    <a:pt x="60" y="15"/>
                  </a:lnTo>
                  <a:lnTo>
                    <a:pt x="63" y="15"/>
                  </a:lnTo>
                  <a:lnTo>
                    <a:pt x="68" y="15"/>
                  </a:lnTo>
                  <a:lnTo>
                    <a:pt x="71" y="15"/>
                  </a:lnTo>
                  <a:lnTo>
                    <a:pt x="75" y="15"/>
                  </a:lnTo>
                  <a:lnTo>
                    <a:pt x="79" y="15"/>
                  </a:lnTo>
                  <a:lnTo>
                    <a:pt x="82" y="13"/>
                  </a:lnTo>
                  <a:lnTo>
                    <a:pt x="100" y="8"/>
                  </a:lnTo>
                  <a:lnTo>
                    <a:pt x="118" y="5"/>
                  </a:lnTo>
                  <a:lnTo>
                    <a:pt x="137" y="1"/>
                  </a:lnTo>
                  <a:lnTo>
                    <a:pt x="156" y="0"/>
                  </a:lnTo>
                  <a:lnTo>
                    <a:pt x="175" y="0"/>
                  </a:lnTo>
                  <a:lnTo>
                    <a:pt x="192" y="1"/>
                  </a:lnTo>
                  <a:lnTo>
                    <a:pt x="211" y="5"/>
                  </a:lnTo>
                  <a:lnTo>
                    <a:pt x="229" y="9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6" name="Freeform 119"/>
            <p:cNvSpPr>
              <a:spLocks/>
            </p:cNvSpPr>
            <p:nvPr/>
          </p:nvSpPr>
          <p:spPr bwMode="auto">
            <a:xfrm>
              <a:off x="4083" y="3896"/>
              <a:ext cx="71" cy="222"/>
            </a:xfrm>
            <a:custGeom>
              <a:avLst/>
              <a:gdLst>
                <a:gd name="T0" fmla="*/ 0 w 430"/>
                <a:gd name="T1" fmla="*/ 0 h 1329"/>
                <a:gd name="T2" fmla="*/ 0 w 430"/>
                <a:gd name="T3" fmla="*/ 0 h 1329"/>
                <a:gd name="T4" fmla="*/ 0 w 430"/>
                <a:gd name="T5" fmla="*/ 0 h 1329"/>
                <a:gd name="T6" fmla="*/ 0 w 430"/>
                <a:gd name="T7" fmla="*/ 0 h 1329"/>
                <a:gd name="T8" fmla="*/ 0 w 430"/>
                <a:gd name="T9" fmla="*/ 0 h 1329"/>
                <a:gd name="T10" fmla="*/ 0 w 430"/>
                <a:gd name="T11" fmla="*/ 0 h 1329"/>
                <a:gd name="T12" fmla="*/ 0 w 430"/>
                <a:gd name="T13" fmla="*/ 0 h 1329"/>
                <a:gd name="T14" fmla="*/ 0 w 430"/>
                <a:gd name="T15" fmla="*/ 0 h 1329"/>
                <a:gd name="T16" fmla="*/ 0 w 430"/>
                <a:gd name="T17" fmla="*/ 0 h 1329"/>
                <a:gd name="T18" fmla="*/ 0 w 430"/>
                <a:gd name="T19" fmla="*/ 0 h 1329"/>
                <a:gd name="T20" fmla="*/ 0 w 430"/>
                <a:gd name="T21" fmla="*/ 0 h 1329"/>
                <a:gd name="T22" fmla="*/ 0 w 430"/>
                <a:gd name="T23" fmla="*/ 0 h 1329"/>
                <a:gd name="T24" fmla="*/ 0 w 430"/>
                <a:gd name="T25" fmla="*/ 0 h 1329"/>
                <a:gd name="T26" fmla="*/ 0 w 430"/>
                <a:gd name="T27" fmla="*/ 0 h 1329"/>
                <a:gd name="T28" fmla="*/ 0 w 430"/>
                <a:gd name="T29" fmla="*/ 0 h 1329"/>
                <a:gd name="T30" fmla="*/ 0 w 430"/>
                <a:gd name="T31" fmla="*/ 0 h 1329"/>
                <a:gd name="T32" fmla="*/ 0 w 430"/>
                <a:gd name="T33" fmla="*/ 0 h 1329"/>
                <a:gd name="T34" fmla="*/ 0 w 430"/>
                <a:gd name="T35" fmla="*/ 0 h 1329"/>
                <a:gd name="T36" fmla="*/ 0 w 430"/>
                <a:gd name="T37" fmla="*/ 0 h 1329"/>
                <a:gd name="T38" fmla="*/ 0 w 430"/>
                <a:gd name="T39" fmla="*/ 0 h 1329"/>
                <a:gd name="T40" fmla="*/ 0 w 430"/>
                <a:gd name="T41" fmla="*/ 0 h 1329"/>
                <a:gd name="T42" fmla="*/ 0 w 430"/>
                <a:gd name="T43" fmla="*/ 0 h 1329"/>
                <a:gd name="T44" fmla="*/ 0 w 430"/>
                <a:gd name="T45" fmla="*/ 0 h 1329"/>
                <a:gd name="T46" fmla="*/ 0 w 430"/>
                <a:gd name="T47" fmla="*/ 0 h 1329"/>
                <a:gd name="T48" fmla="*/ 0 w 430"/>
                <a:gd name="T49" fmla="*/ 0 h 1329"/>
                <a:gd name="T50" fmla="*/ 0 w 430"/>
                <a:gd name="T51" fmla="*/ 0 h 1329"/>
                <a:gd name="T52" fmla="*/ 0 w 430"/>
                <a:gd name="T53" fmla="*/ 0 h 1329"/>
                <a:gd name="T54" fmla="*/ 0 w 430"/>
                <a:gd name="T55" fmla="*/ 0 h 1329"/>
                <a:gd name="T56" fmla="*/ 0 w 430"/>
                <a:gd name="T57" fmla="*/ 0 h 1329"/>
                <a:gd name="T58" fmla="*/ 0 w 430"/>
                <a:gd name="T59" fmla="*/ 0 h 1329"/>
                <a:gd name="T60" fmla="*/ 0 w 430"/>
                <a:gd name="T61" fmla="*/ 0 h 1329"/>
                <a:gd name="T62" fmla="*/ 0 w 430"/>
                <a:gd name="T63" fmla="*/ 0 h 1329"/>
                <a:gd name="T64" fmla="*/ 0 w 430"/>
                <a:gd name="T65" fmla="*/ 0 h 1329"/>
                <a:gd name="T66" fmla="*/ 0 w 430"/>
                <a:gd name="T67" fmla="*/ 0 h 1329"/>
                <a:gd name="T68" fmla="*/ 0 w 430"/>
                <a:gd name="T69" fmla="*/ 0 h 1329"/>
                <a:gd name="T70" fmla="*/ 0 w 430"/>
                <a:gd name="T71" fmla="*/ 0 h 1329"/>
                <a:gd name="T72" fmla="*/ 0 w 430"/>
                <a:gd name="T73" fmla="*/ 0 h 1329"/>
                <a:gd name="T74" fmla="*/ 0 w 430"/>
                <a:gd name="T75" fmla="*/ 0 h 1329"/>
                <a:gd name="T76" fmla="*/ 0 w 430"/>
                <a:gd name="T77" fmla="*/ 0 h 1329"/>
                <a:gd name="T78" fmla="*/ 0 w 430"/>
                <a:gd name="T79" fmla="*/ 0 h 1329"/>
                <a:gd name="T80" fmla="*/ 0 w 430"/>
                <a:gd name="T81" fmla="*/ 0 h 1329"/>
                <a:gd name="T82" fmla="*/ 0 w 430"/>
                <a:gd name="T83" fmla="*/ 0 h 1329"/>
                <a:gd name="T84" fmla="*/ 0 w 430"/>
                <a:gd name="T85" fmla="*/ 0 h 1329"/>
                <a:gd name="T86" fmla="*/ 0 w 430"/>
                <a:gd name="T87" fmla="*/ 0 h 1329"/>
                <a:gd name="T88" fmla="*/ 0 w 430"/>
                <a:gd name="T89" fmla="*/ 0 h 1329"/>
                <a:gd name="T90" fmla="*/ 0 w 430"/>
                <a:gd name="T91" fmla="*/ 0 h 1329"/>
                <a:gd name="T92" fmla="*/ 0 w 430"/>
                <a:gd name="T93" fmla="*/ 0 h 1329"/>
                <a:gd name="T94" fmla="*/ 0 w 430"/>
                <a:gd name="T95" fmla="*/ 0 h 1329"/>
                <a:gd name="T96" fmla="*/ 0 w 430"/>
                <a:gd name="T97" fmla="*/ 0 h 1329"/>
                <a:gd name="T98" fmla="*/ 0 w 430"/>
                <a:gd name="T99" fmla="*/ 0 h 1329"/>
                <a:gd name="T100" fmla="*/ 0 w 430"/>
                <a:gd name="T101" fmla="*/ 0 h 1329"/>
                <a:gd name="T102" fmla="*/ 0 w 430"/>
                <a:gd name="T103" fmla="*/ 0 h 1329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30"/>
                <a:gd name="T157" fmla="*/ 0 h 1329"/>
                <a:gd name="T158" fmla="*/ 430 w 430"/>
                <a:gd name="T159" fmla="*/ 1329 h 1329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30" h="1329">
                  <a:moveTo>
                    <a:pt x="362" y="43"/>
                  </a:moveTo>
                  <a:lnTo>
                    <a:pt x="366" y="47"/>
                  </a:lnTo>
                  <a:lnTo>
                    <a:pt x="371" y="51"/>
                  </a:lnTo>
                  <a:lnTo>
                    <a:pt x="378" y="53"/>
                  </a:lnTo>
                  <a:lnTo>
                    <a:pt x="384" y="56"/>
                  </a:lnTo>
                  <a:lnTo>
                    <a:pt x="389" y="59"/>
                  </a:lnTo>
                  <a:lnTo>
                    <a:pt x="395" y="63"/>
                  </a:lnTo>
                  <a:lnTo>
                    <a:pt x="399" y="68"/>
                  </a:lnTo>
                  <a:lnTo>
                    <a:pt x="404" y="74"/>
                  </a:lnTo>
                  <a:lnTo>
                    <a:pt x="408" y="75"/>
                  </a:lnTo>
                  <a:lnTo>
                    <a:pt x="411" y="77"/>
                  </a:lnTo>
                  <a:lnTo>
                    <a:pt x="415" y="80"/>
                  </a:lnTo>
                  <a:lnTo>
                    <a:pt x="419" y="83"/>
                  </a:lnTo>
                  <a:lnTo>
                    <a:pt x="421" y="87"/>
                  </a:lnTo>
                  <a:lnTo>
                    <a:pt x="425" y="90"/>
                  </a:lnTo>
                  <a:lnTo>
                    <a:pt x="428" y="95"/>
                  </a:lnTo>
                  <a:lnTo>
                    <a:pt x="430" y="99"/>
                  </a:lnTo>
                  <a:lnTo>
                    <a:pt x="422" y="99"/>
                  </a:lnTo>
                  <a:lnTo>
                    <a:pt x="415" y="100"/>
                  </a:lnTo>
                  <a:lnTo>
                    <a:pt x="407" y="102"/>
                  </a:lnTo>
                  <a:lnTo>
                    <a:pt x="399" y="105"/>
                  </a:lnTo>
                  <a:lnTo>
                    <a:pt x="384" y="111"/>
                  </a:lnTo>
                  <a:lnTo>
                    <a:pt x="369" y="119"/>
                  </a:lnTo>
                  <a:lnTo>
                    <a:pt x="356" y="129"/>
                  </a:lnTo>
                  <a:lnTo>
                    <a:pt x="342" y="139"/>
                  </a:lnTo>
                  <a:lnTo>
                    <a:pt x="327" y="149"/>
                  </a:lnTo>
                  <a:lnTo>
                    <a:pt x="314" y="157"/>
                  </a:lnTo>
                  <a:lnTo>
                    <a:pt x="306" y="163"/>
                  </a:lnTo>
                  <a:lnTo>
                    <a:pt x="300" y="169"/>
                  </a:lnTo>
                  <a:lnTo>
                    <a:pt x="292" y="174"/>
                  </a:lnTo>
                  <a:lnTo>
                    <a:pt x="284" y="179"/>
                  </a:lnTo>
                  <a:lnTo>
                    <a:pt x="278" y="185"/>
                  </a:lnTo>
                  <a:lnTo>
                    <a:pt x="270" y="191"/>
                  </a:lnTo>
                  <a:lnTo>
                    <a:pt x="264" y="197"/>
                  </a:lnTo>
                  <a:lnTo>
                    <a:pt x="259" y="205"/>
                  </a:lnTo>
                  <a:lnTo>
                    <a:pt x="247" y="217"/>
                  </a:lnTo>
                  <a:lnTo>
                    <a:pt x="248" y="218"/>
                  </a:lnTo>
                  <a:lnTo>
                    <a:pt x="242" y="228"/>
                  </a:lnTo>
                  <a:lnTo>
                    <a:pt x="236" y="237"/>
                  </a:lnTo>
                  <a:lnTo>
                    <a:pt x="230" y="247"/>
                  </a:lnTo>
                  <a:lnTo>
                    <a:pt x="224" y="257"/>
                  </a:lnTo>
                  <a:lnTo>
                    <a:pt x="219" y="267"/>
                  </a:lnTo>
                  <a:lnTo>
                    <a:pt x="215" y="279"/>
                  </a:lnTo>
                  <a:lnTo>
                    <a:pt x="212" y="290"/>
                  </a:lnTo>
                  <a:lnTo>
                    <a:pt x="211" y="303"/>
                  </a:lnTo>
                  <a:lnTo>
                    <a:pt x="208" y="316"/>
                  </a:lnTo>
                  <a:lnTo>
                    <a:pt x="205" y="329"/>
                  </a:lnTo>
                  <a:lnTo>
                    <a:pt x="201" y="343"/>
                  </a:lnTo>
                  <a:lnTo>
                    <a:pt x="199" y="356"/>
                  </a:lnTo>
                  <a:lnTo>
                    <a:pt x="196" y="371"/>
                  </a:lnTo>
                  <a:lnTo>
                    <a:pt x="193" y="384"/>
                  </a:lnTo>
                  <a:lnTo>
                    <a:pt x="189" y="398"/>
                  </a:lnTo>
                  <a:lnTo>
                    <a:pt x="185" y="410"/>
                  </a:lnTo>
                  <a:lnTo>
                    <a:pt x="186" y="418"/>
                  </a:lnTo>
                  <a:lnTo>
                    <a:pt x="185" y="426"/>
                  </a:lnTo>
                  <a:lnTo>
                    <a:pt x="183" y="432"/>
                  </a:lnTo>
                  <a:lnTo>
                    <a:pt x="179" y="439"/>
                  </a:lnTo>
                  <a:lnTo>
                    <a:pt x="177" y="445"/>
                  </a:lnTo>
                  <a:lnTo>
                    <a:pt x="176" y="451"/>
                  </a:lnTo>
                  <a:lnTo>
                    <a:pt x="175" y="457"/>
                  </a:lnTo>
                  <a:lnTo>
                    <a:pt x="176" y="464"/>
                  </a:lnTo>
                  <a:lnTo>
                    <a:pt x="175" y="467"/>
                  </a:lnTo>
                  <a:lnTo>
                    <a:pt x="175" y="470"/>
                  </a:lnTo>
                  <a:lnTo>
                    <a:pt x="174" y="472"/>
                  </a:lnTo>
                  <a:lnTo>
                    <a:pt x="174" y="476"/>
                  </a:lnTo>
                  <a:lnTo>
                    <a:pt x="174" y="478"/>
                  </a:lnTo>
                  <a:lnTo>
                    <a:pt x="173" y="481"/>
                  </a:lnTo>
                  <a:lnTo>
                    <a:pt x="173" y="483"/>
                  </a:lnTo>
                  <a:lnTo>
                    <a:pt x="173" y="485"/>
                  </a:lnTo>
                  <a:lnTo>
                    <a:pt x="172" y="492"/>
                  </a:lnTo>
                  <a:lnTo>
                    <a:pt x="172" y="498"/>
                  </a:lnTo>
                  <a:lnTo>
                    <a:pt x="171" y="506"/>
                  </a:lnTo>
                  <a:lnTo>
                    <a:pt x="171" y="513"/>
                  </a:lnTo>
                  <a:lnTo>
                    <a:pt x="169" y="519"/>
                  </a:lnTo>
                  <a:lnTo>
                    <a:pt x="168" y="526"/>
                  </a:lnTo>
                  <a:lnTo>
                    <a:pt x="167" y="532"/>
                  </a:lnTo>
                  <a:lnTo>
                    <a:pt x="165" y="539"/>
                  </a:lnTo>
                  <a:lnTo>
                    <a:pt x="167" y="551"/>
                  </a:lnTo>
                  <a:lnTo>
                    <a:pt x="168" y="564"/>
                  </a:lnTo>
                  <a:lnTo>
                    <a:pt x="168" y="576"/>
                  </a:lnTo>
                  <a:lnTo>
                    <a:pt x="168" y="589"/>
                  </a:lnTo>
                  <a:lnTo>
                    <a:pt x="166" y="613"/>
                  </a:lnTo>
                  <a:lnTo>
                    <a:pt x="164" y="638"/>
                  </a:lnTo>
                  <a:lnTo>
                    <a:pt x="161" y="662"/>
                  </a:lnTo>
                  <a:lnTo>
                    <a:pt x="158" y="687"/>
                  </a:lnTo>
                  <a:lnTo>
                    <a:pt x="157" y="711"/>
                  </a:lnTo>
                  <a:lnTo>
                    <a:pt x="158" y="735"/>
                  </a:lnTo>
                  <a:lnTo>
                    <a:pt x="156" y="742"/>
                  </a:lnTo>
                  <a:lnTo>
                    <a:pt x="155" y="749"/>
                  </a:lnTo>
                  <a:lnTo>
                    <a:pt x="155" y="757"/>
                  </a:lnTo>
                  <a:lnTo>
                    <a:pt x="155" y="764"/>
                  </a:lnTo>
                  <a:lnTo>
                    <a:pt x="156" y="772"/>
                  </a:lnTo>
                  <a:lnTo>
                    <a:pt x="157" y="779"/>
                  </a:lnTo>
                  <a:lnTo>
                    <a:pt x="158" y="787"/>
                  </a:lnTo>
                  <a:lnTo>
                    <a:pt x="158" y="794"/>
                  </a:lnTo>
                  <a:lnTo>
                    <a:pt x="156" y="815"/>
                  </a:lnTo>
                  <a:lnTo>
                    <a:pt x="155" y="834"/>
                  </a:lnTo>
                  <a:lnTo>
                    <a:pt x="155" y="854"/>
                  </a:lnTo>
                  <a:lnTo>
                    <a:pt x="155" y="873"/>
                  </a:lnTo>
                  <a:lnTo>
                    <a:pt x="155" y="892"/>
                  </a:lnTo>
                  <a:lnTo>
                    <a:pt x="154" y="910"/>
                  </a:lnTo>
                  <a:lnTo>
                    <a:pt x="153" y="929"/>
                  </a:lnTo>
                  <a:lnTo>
                    <a:pt x="150" y="947"/>
                  </a:lnTo>
                  <a:lnTo>
                    <a:pt x="148" y="958"/>
                  </a:lnTo>
                  <a:lnTo>
                    <a:pt x="147" y="969"/>
                  </a:lnTo>
                  <a:lnTo>
                    <a:pt x="148" y="979"/>
                  </a:lnTo>
                  <a:lnTo>
                    <a:pt x="148" y="990"/>
                  </a:lnTo>
                  <a:lnTo>
                    <a:pt x="148" y="1001"/>
                  </a:lnTo>
                  <a:lnTo>
                    <a:pt x="148" y="1011"/>
                  </a:lnTo>
                  <a:lnTo>
                    <a:pt x="147" y="1022"/>
                  </a:lnTo>
                  <a:lnTo>
                    <a:pt x="146" y="1033"/>
                  </a:lnTo>
                  <a:lnTo>
                    <a:pt x="146" y="1068"/>
                  </a:lnTo>
                  <a:lnTo>
                    <a:pt x="146" y="1102"/>
                  </a:lnTo>
                  <a:lnTo>
                    <a:pt x="146" y="1138"/>
                  </a:lnTo>
                  <a:lnTo>
                    <a:pt x="146" y="1173"/>
                  </a:lnTo>
                  <a:lnTo>
                    <a:pt x="146" y="1207"/>
                  </a:lnTo>
                  <a:lnTo>
                    <a:pt x="146" y="1242"/>
                  </a:lnTo>
                  <a:lnTo>
                    <a:pt x="147" y="1276"/>
                  </a:lnTo>
                  <a:lnTo>
                    <a:pt x="150" y="1311"/>
                  </a:lnTo>
                  <a:lnTo>
                    <a:pt x="148" y="1312"/>
                  </a:lnTo>
                  <a:lnTo>
                    <a:pt x="147" y="1315"/>
                  </a:lnTo>
                  <a:lnTo>
                    <a:pt x="146" y="1317"/>
                  </a:lnTo>
                  <a:lnTo>
                    <a:pt x="146" y="1319"/>
                  </a:lnTo>
                  <a:lnTo>
                    <a:pt x="146" y="1322"/>
                  </a:lnTo>
                  <a:lnTo>
                    <a:pt x="146" y="1324"/>
                  </a:lnTo>
                  <a:lnTo>
                    <a:pt x="146" y="1326"/>
                  </a:lnTo>
                  <a:lnTo>
                    <a:pt x="146" y="1329"/>
                  </a:lnTo>
                  <a:lnTo>
                    <a:pt x="103" y="1292"/>
                  </a:lnTo>
                  <a:lnTo>
                    <a:pt x="104" y="1275"/>
                  </a:lnTo>
                  <a:lnTo>
                    <a:pt x="104" y="1257"/>
                  </a:lnTo>
                  <a:lnTo>
                    <a:pt x="103" y="1239"/>
                  </a:lnTo>
                  <a:lnTo>
                    <a:pt x="101" y="1221"/>
                  </a:lnTo>
                  <a:lnTo>
                    <a:pt x="99" y="1212"/>
                  </a:lnTo>
                  <a:lnTo>
                    <a:pt x="95" y="1204"/>
                  </a:lnTo>
                  <a:lnTo>
                    <a:pt x="92" y="1196"/>
                  </a:lnTo>
                  <a:lnTo>
                    <a:pt x="88" y="1188"/>
                  </a:lnTo>
                  <a:lnTo>
                    <a:pt x="82" y="1182"/>
                  </a:lnTo>
                  <a:lnTo>
                    <a:pt x="77" y="1176"/>
                  </a:lnTo>
                  <a:lnTo>
                    <a:pt x="70" y="1170"/>
                  </a:lnTo>
                  <a:lnTo>
                    <a:pt x="61" y="1167"/>
                  </a:lnTo>
                  <a:lnTo>
                    <a:pt x="57" y="1164"/>
                  </a:lnTo>
                  <a:lnTo>
                    <a:pt x="52" y="1164"/>
                  </a:lnTo>
                  <a:lnTo>
                    <a:pt x="48" y="1164"/>
                  </a:lnTo>
                  <a:lnTo>
                    <a:pt x="44" y="1165"/>
                  </a:lnTo>
                  <a:lnTo>
                    <a:pt x="39" y="1168"/>
                  </a:lnTo>
                  <a:lnTo>
                    <a:pt x="36" y="1169"/>
                  </a:lnTo>
                  <a:lnTo>
                    <a:pt x="31" y="1171"/>
                  </a:lnTo>
                  <a:lnTo>
                    <a:pt x="28" y="1174"/>
                  </a:lnTo>
                  <a:lnTo>
                    <a:pt x="24" y="1176"/>
                  </a:lnTo>
                  <a:lnTo>
                    <a:pt x="21" y="1181"/>
                  </a:lnTo>
                  <a:lnTo>
                    <a:pt x="20" y="1186"/>
                  </a:lnTo>
                  <a:lnTo>
                    <a:pt x="20" y="1189"/>
                  </a:lnTo>
                  <a:lnTo>
                    <a:pt x="19" y="1194"/>
                  </a:lnTo>
                  <a:lnTo>
                    <a:pt x="18" y="1199"/>
                  </a:lnTo>
                  <a:lnTo>
                    <a:pt x="16" y="1202"/>
                  </a:lnTo>
                  <a:lnTo>
                    <a:pt x="12" y="1206"/>
                  </a:lnTo>
                  <a:lnTo>
                    <a:pt x="12" y="1207"/>
                  </a:lnTo>
                  <a:lnTo>
                    <a:pt x="13" y="1208"/>
                  </a:lnTo>
                  <a:lnTo>
                    <a:pt x="13" y="1210"/>
                  </a:lnTo>
                  <a:lnTo>
                    <a:pt x="14" y="1211"/>
                  </a:lnTo>
                  <a:lnTo>
                    <a:pt x="14" y="1212"/>
                  </a:lnTo>
                  <a:lnTo>
                    <a:pt x="14" y="1213"/>
                  </a:lnTo>
                  <a:lnTo>
                    <a:pt x="14" y="1214"/>
                  </a:lnTo>
                  <a:lnTo>
                    <a:pt x="13" y="1215"/>
                  </a:lnTo>
                  <a:lnTo>
                    <a:pt x="12" y="1215"/>
                  </a:lnTo>
                  <a:lnTo>
                    <a:pt x="10" y="1215"/>
                  </a:lnTo>
                  <a:lnTo>
                    <a:pt x="9" y="1215"/>
                  </a:lnTo>
                  <a:lnTo>
                    <a:pt x="8" y="1215"/>
                  </a:lnTo>
                  <a:lnTo>
                    <a:pt x="3" y="1202"/>
                  </a:lnTo>
                  <a:lnTo>
                    <a:pt x="3" y="1173"/>
                  </a:lnTo>
                  <a:lnTo>
                    <a:pt x="2" y="1143"/>
                  </a:lnTo>
                  <a:lnTo>
                    <a:pt x="2" y="1114"/>
                  </a:lnTo>
                  <a:lnTo>
                    <a:pt x="0" y="1087"/>
                  </a:lnTo>
                  <a:lnTo>
                    <a:pt x="2" y="1058"/>
                  </a:lnTo>
                  <a:lnTo>
                    <a:pt x="2" y="1029"/>
                  </a:lnTo>
                  <a:lnTo>
                    <a:pt x="4" y="1001"/>
                  </a:lnTo>
                  <a:lnTo>
                    <a:pt x="7" y="972"/>
                  </a:lnTo>
                  <a:lnTo>
                    <a:pt x="4" y="946"/>
                  </a:lnTo>
                  <a:lnTo>
                    <a:pt x="2" y="921"/>
                  </a:lnTo>
                  <a:lnTo>
                    <a:pt x="2" y="895"/>
                  </a:lnTo>
                  <a:lnTo>
                    <a:pt x="2" y="869"/>
                  </a:lnTo>
                  <a:lnTo>
                    <a:pt x="3" y="844"/>
                  </a:lnTo>
                  <a:lnTo>
                    <a:pt x="4" y="818"/>
                  </a:lnTo>
                  <a:lnTo>
                    <a:pt x="6" y="794"/>
                  </a:lnTo>
                  <a:lnTo>
                    <a:pt x="8" y="769"/>
                  </a:lnTo>
                  <a:lnTo>
                    <a:pt x="9" y="736"/>
                  </a:lnTo>
                  <a:lnTo>
                    <a:pt x="9" y="701"/>
                  </a:lnTo>
                  <a:lnTo>
                    <a:pt x="10" y="668"/>
                  </a:lnTo>
                  <a:lnTo>
                    <a:pt x="12" y="634"/>
                  </a:lnTo>
                  <a:lnTo>
                    <a:pt x="13" y="600"/>
                  </a:lnTo>
                  <a:lnTo>
                    <a:pt x="13" y="566"/>
                  </a:lnTo>
                  <a:lnTo>
                    <a:pt x="15" y="531"/>
                  </a:lnTo>
                  <a:lnTo>
                    <a:pt x="16" y="495"/>
                  </a:lnTo>
                  <a:lnTo>
                    <a:pt x="18" y="489"/>
                  </a:lnTo>
                  <a:lnTo>
                    <a:pt x="19" y="483"/>
                  </a:lnTo>
                  <a:lnTo>
                    <a:pt x="19" y="477"/>
                  </a:lnTo>
                  <a:lnTo>
                    <a:pt x="18" y="471"/>
                  </a:lnTo>
                  <a:lnTo>
                    <a:pt x="17" y="464"/>
                  </a:lnTo>
                  <a:lnTo>
                    <a:pt x="17" y="458"/>
                  </a:lnTo>
                  <a:lnTo>
                    <a:pt x="17" y="452"/>
                  </a:lnTo>
                  <a:lnTo>
                    <a:pt x="19" y="445"/>
                  </a:lnTo>
                  <a:lnTo>
                    <a:pt x="21" y="415"/>
                  </a:lnTo>
                  <a:lnTo>
                    <a:pt x="23" y="384"/>
                  </a:lnTo>
                  <a:lnTo>
                    <a:pt x="23" y="353"/>
                  </a:lnTo>
                  <a:lnTo>
                    <a:pt x="23" y="323"/>
                  </a:lnTo>
                  <a:lnTo>
                    <a:pt x="23" y="307"/>
                  </a:lnTo>
                  <a:lnTo>
                    <a:pt x="24" y="292"/>
                  </a:lnTo>
                  <a:lnTo>
                    <a:pt x="25" y="278"/>
                  </a:lnTo>
                  <a:lnTo>
                    <a:pt x="27" y="263"/>
                  </a:lnTo>
                  <a:lnTo>
                    <a:pt x="30" y="248"/>
                  </a:lnTo>
                  <a:lnTo>
                    <a:pt x="34" y="235"/>
                  </a:lnTo>
                  <a:lnTo>
                    <a:pt x="39" y="220"/>
                  </a:lnTo>
                  <a:lnTo>
                    <a:pt x="46" y="207"/>
                  </a:lnTo>
                  <a:lnTo>
                    <a:pt x="44" y="204"/>
                  </a:lnTo>
                  <a:lnTo>
                    <a:pt x="44" y="200"/>
                  </a:lnTo>
                  <a:lnTo>
                    <a:pt x="44" y="198"/>
                  </a:lnTo>
                  <a:lnTo>
                    <a:pt x="45" y="194"/>
                  </a:lnTo>
                  <a:lnTo>
                    <a:pt x="47" y="191"/>
                  </a:lnTo>
                  <a:lnTo>
                    <a:pt x="48" y="188"/>
                  </a:lnTo>
                  <a:lnTo>
                    <a:pt x="49" y="185"/>
                  </a:lnTo>
                  <a:lnTo>
                    <a:pt x="50" y="182"/>
                  </a:lnTo>
                  <a:lnTo>
                    <a:pt x="58" y="169"/>
                  </a:lnTo>
                  <a:lnTo>
                    <a:pt x="66" y="155"/>
                  </a:lnTo>
                  <a:lnTo>
                    <a:pt x="73" y="142"/>
                  </a:lnTo>
                  <a:lnTo>
                    <a:pt x="83" y="130"/>
                  </a:lnTo>
                  <a:lnTo>
                    <a:pt x="92" y="117"/>
                  </a:lnTo>
                  <a:lnTo>
                    <a:pt x="103" y="105"/>
                  </a:lnTo>
                  <a:lnTo>
                    <a:pt x="113" y="93"/>
                  </a:lnTo>
                  <a:lnTo>
                    <a:pt x="124" y="82"/>
                  </a:lnTo>
                  <a:lnTo>
                    <a:pt x="136" y="71"/>
                  </a:lnTo>
                  <a:lnTo>
                    <a:pt x="147" y="62"/>
                  </a:lnTo>
                  <a:lnTo>
                    <a:pt x="161" y="52"/>
                  </a:lnTo>
                  <a:lnTo>
                    <a:pt x="173" y="44"/>
                  </a:lnTo>
                  <a:lnTo>
                    <a:pt x="186" y="37"/>
                  </a:lnTo>
                  <a:lnTo>
                    <a:pt x="198" y="29"/>
                  </a:lnTo>
                  <a:lnTo>
                    <a:pt x="212" y="25"/>
                  </a:lnTo>
                  <a:lnTo>
                    <a:pt x="226" y="20"/>
                  </a:lnTo>
                  <a:lnTo>
                    <a:pt x="236" y="16"/>
                  </a:lnTo>
                  <a:lnTo>
                    <a:pt x="246" y="12"/>
                  </a:lnTo>
                  <a:lnTo>
                    <a:pt x="257" y="7"/>
                  </a:lnTo>
                  <a:lnTo>
                    <a:pt x="268" y="2"/>
                  </a:lnTo>
                  <a:lnTo>
                    <a:pt x="273" y="1"/>
                  </a:lnTo>
                  <a:lnTo>
                    <a:pt x="279" y="0"/>
                  </a:lnTo>
                  <a:lnTo>
                    <a:pt x="284" y="0"/>
                  </a:lnTo>
                  <a:lnTo>
                    <a:pt x="289" y="0"/>
                  </a:lnTo>
                  <a:lnTo>
                    <a:pt x="294" y="1"/>
                  </a:lnTo>
                  <a:lnTo>
                    <a:pt x="299" y="4"/>
                  </a:lnTo>
                  <a:lnTo>
                    <a:pt x="304" y="8"/>
                  </a:lnTo>
                  <a:lnTo>
                    <a:pt x="309" y="14"/>
                  </a:lnTo>
                  <a:lnTo>
                    <a:pt x="315" y="18"/>
                  </a:lnTo>
                  <a:lnTo>
                    <a:pt x="322" y="20"/>
                  </a:lnTo>
                  <a:lnTo>
                    <a:pt x="330" y="22"/>
                  </a:lnTo>
                  <a:lnTo>
                    <a:pt x="336" y="26"/>
                  </a:lnTo>
                  <a:lnTo>
                    <a:pt x="343" y="29"/>
                  </a:lnTo>
                  <a:lnTo>
                    <a:pt x="349" y="33"/>
                  </a:lnTo>
                  <a:lnTo>
                    <a:pt x="355" y="38"/>
                  </a:lnTo>
                  <a:lnTo>
                    <a:pt x="362" y="43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7" name="Freeform 120"/>
            <p:cNvSpPr>
              <a:spLocks/>
            </p:cNvSpPr>
            <p:nvPr/>
          </p:nvSpPr>
          <p:spPr bwMode="auto">
            <a:xfrm>
              <a:off x="4206" y="3904"/>
              <a:ext cx="159" cy="236"/>
            </a:xfrm>
            <a:custGeom>
              <a:avLst/>
              <a:gdLst>
                <a:gd name="T0" fmla="*/ 0 w 955"/>
                <a:gd name="T1" fmla="*/ 0 h 1415"/>
                <a:gd name="T2" fmla="*/ 0 w 955"/>
                <a:gd name="T3" fmla="*/ 0 h 1415"/>
                <a:gd name="T4" fmla="*/ 0 w 955"/>
                <a:gd name="T5" fmla="*/ 0 h 1415"/>
                <a:gd name="T6" fmla="*/ 0 w 955"/>
                <a:gd name="T7" fmla="*/ 0 h 1415"/>
                <a:gd name="T8" fmla="*/ 0 w 955"/>
                <a:gd name="T9" fmla="*/ 0 h 1415"/>
                <a:gd name="T10" fmla="*/ 0 w 955"/>
                <a:gd name="T11" fmla="*/ 0 h 1415"/>
                <a:gd name="T12" fmla="*/ 0 w 955"/>
                <a:gd name="T13" fmla="*/ 0 h 1415"/>
                <a:gd name="T14" fmla="*/ 0 w 955"/>
                <a:gd name="T15" fmla="*/ 0 h 1415"/>
                <a:gd name="T16" fmla="*/ 0 w 955"/>
                <a:gd name="T17" fmla="*/ 0 h 1415"/>
                <a:gd name="T18" fmla="*/ 0 w 955"/>
                <a:gd name="T19" fmla="*/ 0 h 1415"/>
                <a:gd name="T20" fmla="*/ 0 w 955"/>
                <a:gd name="T21" fmla="*/ 0 h 1415"/>
                <a:gd name="T22" fmla="*/ 0 w 955"/>
                <a:gd name="T23" fmla="*/ 0 h 1415"/>
                <a:gd name="T24" fmla="*/ 0 w 955"/>
                <a:gd name="T25" fmla="*/ 0 h 1415"/>
                <a:gd name="T26" fmla="*/ 0 w 955"/>
                <a:gd name="T27" fmla="*/ 0 h 1415"/>
                <a:gd name="T28" fmla="*/ 0 w 955"/>
                <a:gd name="T29" fmla="*/ 0 h 1415"/>
                <a:gd name="T30" fmla="*/ 0 w 955"/>
                <a:gd name="T31" fmla="*/ 0 h 1415"/>
                <a:gd name="T32" fmla="*/ 0 w 955"/>
                <a:gd name="T33" fmla="*/ 0 h 1415"/>
                <a:gd name="T34" fmla="*/ 0 w 955"/>
                <a:gd name="T35" fmla="*/ 0 h 1415"/>
                <a:gd name="T36" fmla="*/ 0 w 955"/>
                <a:gd name="T37" fmla="*/ 0 h 1415"/>
                <a:gd name="T38" fmla="*/ 0 w 955"/>
                <a:gd name="T39" fmla="*/ 0 h 1415"/>
                <a:gd name="T40" fmla="*/ 0 w 955"/>
                <a:gd name="T41" fmla="*/ 0 h 1415"/>
                <a:gd name="T42" fmla="*/ 0 w 955"/>
                <a:gd name="T43" fmla="*/ 0 h 1415"/>
                <a:gd name="T44" fmla="*/ 0 w 955"/>
                <a:gd name="T45" fmla="*/ 0 h 1415"/>
                <a:gd name="T46" fmla="*/ 0 w 955"/>
                <a:gd name="T47" fmla="*/ 0 h 1415"/>
                <a:gd name="T48" fmla="*/ 0 w 955"/>
                <a:gd name="T49" fmla="*/ 0 h 1415"/>
                <a:gd name="T50" fmla="*/ 0 w 955"/>
                <a:gd name="T51" fmla="*/ 0 h 1415"/>
                <a:gd name="T52" fmla="*/ 0 w 955"/>
                <a:gd name="T53" fmla="*/ 0 h 1415"/>
                <a:gd name="T54" fmla="*/ 0 w 955"/>
                <a:gd name="T55" fmla="*/ 0 h 1415"/>
                <a:gd name="T56" fmla="*/ 0 w 955"/>
                <a:gd name="T57" fmla="*/ 0 h 1415"/>
                <a:gd name="T58" fmla="*/ 0 w 955"/>
                <a:gd name="T59" fmla="*/ 0 h 1415"/>
                <a:gd name="T60" fmla="*/ 0 w 955"/>
                <a:gd name="T61" fmla="*/ 0 h 1415"/>
                <a:gd name="T62" fmla="*/ 0 w 955"/>
                <a:gd name="T63" fmla="*/ 0 h 1415"/>
                <a:gd name="T64" fmla="*/ 0 w 955"/>
                <a:gd name="T65" fmla="*/ 0 h 1415"/>
                <a:gd name="T66" fmla="*/ 0 w 955"/>
                <a:gd name="T67" fmla="*/ 0 h 1415"/>
                <a:gd name="T68" fmla="*/ 0 w 955"/>
                <a:gd name="T69" fmla="*/ 0 h 1415"/>
                <a:gd name="T70" fmla="*/ 0 w 955"/>
                <a:gd name="T71" fmla="*/ 0 h 1415"/>
                <a:gd name="T72" fmla="*/ 0 w 955"/>
                <a:gd name="T73" fmla="*/ 0 h 1415"/>
                <a:gd name="T74" fmla="*/ 0 w 955"/>
                <a:gd name="T75" fmla="*/ 0 h 1415"/>
                <a:gd name="T76" fmla="*/ 0 w 955"/>
                <a:gd name="T77" fmla="*/ 0 h 1415"/>
                <a:gd name="T78" fmla="*/ 0 w 955"/>
                <a:gd name="T79" fmla="*/ 0 h 1415"/>
                <a:gd name="T80" fmla="*/ 0 w 955"/>
                <a:gd name="T81" fmla="*/ 0 h 1415"/>
                <a:gd name="T82" fmla="*/ 0 w 955"/>
                <a:gd name="T83" fmla="*/ 0 h 1415"/>
                <a:gd name="T84" fmla="*/ 0 w 955"/>
                <a:gd name="T85" fmla="*/ 0 h 1415"/>
                <a:gd name="T86" fmla="*/ 0 w 955"/>
                <a:gd name="T87" fmla="*/ 0 h 1415"/>
                <a:gd name="T88" fmla="*/ 0 w 955"/>
                <a:gd name="T89" fmla="*/ 0 h 1415"/>
                <a:gd name="T90" fmla="*/ 0 w 955"/>
                <a:gd name="T91" fmla="*/ 0 h 1415"/>
                <a:gd name="T92" fmla="*/ 0 w 955"/>
                <a:gd name="T93" fmla="*/ 0 h 1415"/>
                <a:gd name="T94" fmla="*/ 0 w 955"/>
                <a:gd name="T95" fmla="*/ 0 h 1415"/>
                <a:gd name="T96" fmla="*/ 0 w 955"/>
                <a:gd name="T97" fmla="*/ 0 h 1415"/>
                <a:gd name="T98" fmla="*/ 0 w 955"/>
                <a:gd name="T99" fmla="*/ 0 h 1415"/>
                <a:gd name="T100" fmla="*/ 0 w 955"/>
                <a:gd name="T101" fmla="*/ 0 h 1415"/>
                <a:gd name="T102" fmla="*/ 0 w 955"/>
                <a:gd name="T103" fmla="*/ 0 h 1415"/>
                <a:gd name="T104" fmla="*/ 0 w 955"/>
                <a:gd name="T105" fmla="*/ 0 h 1415"/>
                <a:gd name="T106" fmla="*/ 0 w 955"/>
                <a:gd name="T107" fmla="*/ 0 h 1415"/>
                <a:gd name="T108" fmla="*/ 0 w 955"/>
                <a:gd name="T109" fmla="*/ 0 h 1415"/>
                <a:gd name="T110" fmla="*/ 0 w 955"/>
                <a:gd name="T111" fmla="*/ 0 h 1415"/>
                <a:gd name="T112" fmla="*/ 0 w 955"/>
                <a:gd name="T113" fmla="*/ 0 h 1415"/>
                <a:gd name="T114" fmla="*/ 0 w 955"/>
                <a:gd name="T115" fmla="*/ 0 h 141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955"/>
                <a:gd name="T175" fmla="*/ 0 h 1415"/>
                <a:gd name="T176" fmla="*/ 955 w 955"/>
                <a:gd name="T177" fmla="*/ 1415 h 1415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955" h="1415">
                  <a:moveTo>
                    <a:pt x="882" y="0"/>
                  </a:moveTo>
                  <a:lnTo>
                    <a:pt x="886" y="9"/>
                  </a:lnTo>
                  <a:lnTo>
                    <a:pt x="890" y="18"/>
                  </a:lnTo>
                  <a:lnTo>
                    <a:pt x="892" y="26"/>
                  </a:lnTo>
                  <a:lnTo>
                    <a:pt x="893" y="35"/>
                  </a:lnTo>
                  <a:lnTo>
                    <a:pt x="895" y="53"/>
                  </a:lnTo>
                  <a:lnTo>
                    <a:pt x="895" y="71"/>
                  </a:lnTo>
                  <a:lnTo>
                    <a:pt x="895" y="90"/>
                  </a:lnTo>
                  <a:lnTo>
                    <a:pt x="895" y="109"/>
                  </a:lnTo>
                  <a:lnTo>
                    <a:pt x="896" y="127"/>
                  </a:lnTo>
                  <a:lnTo>
                    <a:pt x="898" y="146"/>
                  </a:lnTo>
                  <a:lnTo>
                    <a:pt x="898" y="155"/>
                  </a:lnTo>
                  <a:lnTo>
                    <a:pt x="898" y="164"/>
                  </a:lnTo>
                  <a:lnTo>
                    <a:pt x="897" y="172"/>
                  </a:lnTo>
                  <a:lnTo>
                    <a:pt x="897" y="180"/>
                  </a:lnTo>
                  <a:lnTo>
                    <a:pt x="896" y="190"/>
                  </a:lnTo>
                  <a:lnTo>
                    <a:pt x="896" y="198"/>
                  </a:lnTo>
                  <a:lnTo>
                    <a:pt x="897" y="207"/>
                  </a:lnTo>
                  <a:lnTo>
                    <a:pt x="900" y="216"/>
                  </a:lnTo>
                  <a:lnTo>
                    <a:pt x="900" y="248"/>
                  </a:lnTo>
                  <a:lnTo>
                    <a:pt x="900" y="279"/>
                  </a:lnTo>
                  <a:lnTo>
                    <a:pt x="900" y="312"/>
                  </a:lnTo>
                  <a:lnTo>
                    <a:pt x="901" y="344"/>
                  </a:lnTo>
                  <a:lnTo>
                    <a:pt x="902" y="376"/>
                  </a:lnTo>
                  <a:lnTo>
                    <a:pt x="903" y="408"/>
                  </a:lnTo>
                  <a:lnTo>
                    <a:pt x="904" y="440"/>
                  </a:lnTo>
                  <a:lnTo>
                    <a:pt x="905" y="471"/>
                  </a:lnTo>
                  <a:lnTo>
                    <a:pt x="909" y="481"/>
                  </a:lnTo>
                  <a:lnTo>
                    <a:pt x="913" y="492"/>
                  </a:lnTo>
                  <a:lnTo>
                    <a:pt x="915" y="503"/>
                  </a:lnTo>
                  <a:lnTo>
                    <a:pt x="917" y="512"/>
                  </a:lnTo>
                  <a:lnTo>
                    <a:pt x="919" y="523"/>
                  </a:lnTo>
                  <a:lnTo>
                    <a:pt x="924" y="532"/>
                  </a:lnTo>
                  <a:lnTo>
                    <a:pt x="927" y="537"/>
                  </a:lnTo>
                  <a:lnTo>
                    <a:pt x="930" y="541"/>
                  </a:lnTo>
                  <a:lnTo>
                    <a:pt x="934" y="544"/>
                  </a:lnTo>
                  <a:lnTo>
                    <a:pt x="939" y="548"/>
                  </a:lnTo>
                  <a:lnTo>
                    <a:pt x="940" y="550"/>
                  </a:lnTo>
                  <a:lnTo>
                    <a:pt x="943" y="551"/>
                  </a:lnTo>
                  <a:lnTo>
                    <a:pt x="946" y="551"/>
                  </a:lnTo>
                  <a:lnTo>
                    <a:pt x="948" y="553"/>
                  </a:lnTo>
                  <a:lnTo>
                    <a:pt x="950" y="554"/>
                  </a:lnTo>
                  <a:lnTo>
                    <a:pt x="953" y="555"/>
                  </a:lnTo>
                  <a:lnTo>
                    <a:pt x="954" y="556"/>
                  </a:lnTo>
                  <a:lnTo>
                    <a:pt x="955" y="560"/>
                  </a:lnTo>
                  <a:lnTo>
                    <a:pt x="954" y="604"/>
                  </a:lnTo>
                  <a:lnTo>
                    <a:pt x="953" y="647"/>
                  </a:lnTo>
                  <a:lnTo>
                    <a:pt x="953" y="689"/>
                  </a:lnTo>
                  <a:lnTo>
                    <a:pt x="953" y="730"/>
                  </a:lnTo>
                  <a:lnTo>
                    <a:pt x="953" y="772"/>
                  </a:lnTo>
                  <a:lnTo>
                    <a:pt x="953" y="815"/>
                  </a:lnTo>
                  <a:lnTo>
                    <a:pt x="953" y="857"/>
                  </a:lnTo>
                  <a:lnTo>
                    <a:pt x="951" y="901"/>
                  </a:lnTo>
                  <a:lnTo>
                    <a:pt x="948" y="927"/>
                  </a:lnTo>
                  <a:lnTo>
                    <a:pt x="947" y="954"/>
                  </a:lnTo>
                  <a:lnTo>
                    <a:pt x="946" y="981"/>
                  </a:lnTo>
                  <a:lnTo>
                    <a:pt x="945" y="1007"/>
                  </a:lnTo>
                  <a:lnTo>
                    <a:pt x="945" y="1035"/>
                  </a:lnTo>
                  <a:lnTo>
                    <a:pt x="944" y="1062"/>
                  </a:lnTo>
                  <a:lnTo>
                    <a:pt x="941" y="1088"/>
                  </a:lnTo>
                  <a:lnTo>
                    <a:pt x="939" y="1115"/>
                  </a:lnTo>
                  <a:lnTo>
                    <a:pt x="938" y="1123"/>
                  </a:lnTo>
                  <a:lnTo>
                    <a:pt x="938" y="1133"/>
                  </a:lnTo>
                  <a:lnTo>
                    <a:pt x="938" y="1141"/>
                  </a:lnTo>
                  <a:lnTo>
                    <a:pt x="937" y="1150"/>
                  </a:lnTo>
                  <a:lnTo>
                    <a:pt x="937" y="1159"/>
                  </a:lnTo>
                  <a:lnTo>
                    <a:pt x="936" y="1168"/>
                  </a:lnTo>
                  <a:lnTo>
                    <a:pt x="935" y="1177"/>
                  </a:lnTo>
                  <a:lnTo>
                    <a:pt x="934" y="1186"/>
                  </a:lnTo>
                  <a:lnTo>
                    <a:pt x="928" y="1187"/>
                  </a:lnTo>
                  <a:lnTo>
                    <a:pt x="924" y="1189"/>
                  </a:lnTo>
                  <a:lnTo>
                    <a:pt x="920" y="1191"/>
                  </a:lnTo>
                  <a:lnTo>
                    <a:pt x="917" y="1193"/>
                  </a:lnTo>
                  <a:lnTo>
                    <a:pt x="914" y="1196"/>
                  </a:lnTo>
                  <a:lnTo>
                    <a:pt x="909" y="1197"/>
                  </a:lnTo>
                  <a:lnTo>
                    <a:pt x="905" y="1198"/>
                  </a:lnTo>
                  <a:lnTo>
                    <a:pt x="900" y="1198"/>
                  </a:lnTo>
                  <a:lnTo>
                    <a:pt x="897" y="1203"/>
                  </a:lnTo>
                  <a:lnTo>
                    <a:pt x="894" y="1206"/>
                  </a:lnTo>
                  <a:lnTo>
                    <a:pt x="891" y="1206"/>
                  </a:lnTo>
                  <a:lnTo>
                    <a:pt x="886" y="1206"/>
                  </a:lnTo>
                  <a:lnTo>
                    <a:pt x="883" y="1206"/>
                  </a:lnTo>
                  <a:lnTo>
                    <a:pt x="879" y="1208"/>
                  </a:lnTo>
                  <a:lnTo>
                    <a:pt x="875" y="1209"/>
                  </a:lnTo>
                  <a:lnTo>
                    <a:pt x="872" y="1214"/>
                  </a:lnTo>
                  <a:lnTo>
                    <a:pt x="862" y="1215"/>
                  </a:lnTo>
                  <a:lnTo>
                    <a:pt x="853" y="1216"/>
                  </a:lnTo>
                  <a:lnTo>
                    <a:pt x="843" y="1218"/>
                  </a:lnTo>
                  <a:lnTo>
                    <a:pt x="833" y="1221"/>
                  </a:lnTo>
                  <a:lnTo>
                    <a:pt x="823" y="1223"/>
                  </a:lnTo>
                  <a:lnTo>
                    <a:pt x="812" y="1226"/>
                  </a:lnTo>
                  <a:lnTo>
                    <a:pt x="802" y="1228"/>
                  </a:lnTo>
                  <a:lnTo>
                    <a:pt x="792" y="1229"/>
                  </a:lnTo>
                  <a:lnTo>
                    <a:pt x="788" y="1232"/>
                  </a:lnTo>
                  <a:lnTo>
                    <a:pt x="784" y="1234"/>
                  </a:lnTo>
                  <a:lnTo>
                    <a:pt x="779" y="1234"/>
                  </a:lnTo>
                  <a:lnTo>
                    <a:pt x="775" y="1234"/>
                  </a:lnTo>
                  <a:lnTo>
                    <a:pt x="770" y="1234"/>
                  </a:lnTo>
                  <a:lnTo>
                    <a:pt x="766" y="1235"/>
                  </a:lnTo>
                  <a:lnTo>
                    <a:pt x="761" y="1236"/>
                  </a:lnTo>
                  <a:lnTo>
                    <a:pt x="757" y="1240"/>
                  </a:lnTo>
                  <a:lnTo>
                    <a:pt x="755" y="1241"/>
                  </a:lnTo>
                  <a:lnTo>
                    <a:pt x="752" y="1241"/>
                  </a:lnTo>
                  <a:lnTo>
                    <a:pt x="749" y="1241"/>
                  </a:lnTo>
                  <a:lnTo>
                    <a:pt x="747" y="1242"/>
                  </a:lnTo>
                  <a:lnTo>
                    <a:pt x="745" y="1242"/>
                  </a:lnTo>
                  <a:lnTo>
                    <a:pt x="742" y="1242"/>
                  </a:lnTo>
                  <a:lnTo>
                    <a:pt x="738" y="1243"/>
                  </a:lnTo>
                  <a:lnTo>
                    <a:pt x="736" y="1243"/>
                  </a:lnTo>
                  <a:lnTo>
                    <a:pt x="728" y="1248"/>
                  </a:lnTo>
                  <a:lnTo>
                    <a:pt x="720" y="1251"/>
                  </a:lnTo>
                  <a:lnTo>
                    <a:pt x="711" y="1252"/>
                  </a:lnTo>
                  <a:lnTo>
                    <a:pt x="703" y="1253"/>
                  </a:lnTo>
                  <a:lnTo>
                    <a:pt x="694" y="1255"/>
                  </a:lnTo>
                  <a:lnTo>
                    <a:pt x="685" y="1257"/>
                  </a:lnTo>
                  <a:lnTo>
                    <a:pt x="678" y="1260"/>
                  </a:lnTo>
                  <a:lnTo>
                    <a:pt x="671" y="1265"/>
                  </a:lnTo>
                  <a:lnTo>
                    <a:pt x="659" y="1267"/>
                  </a:lnTo>
                  <a:lnTo>
                    <a:pt x="648" y="1270"/>
                  </a:lnTo>
                  <a:lnTo>
                    <a:pt x="636" y="1271"/>
                  </a:lnTo>
                  <a:lnTo>
                    <a:pt x="623" y="1273"/>
                  </a:lnTo>
                  <a:lnTo>
                    <a:pt x="611" y="1276"/>
                  </a:lnTo>
                  <a:lnTo>
                    <a:pt x="599" y="1278"/>
                  </a:lnTo>
                  <a:lnTo>
                    <a:pt x="587" y="1280"/>
                  </a:lnTo>
                  <a:lnTo>
                    <a:pt x="575" y="1283"/>
                  </a:lnTo>
                  <a:lnTo>
                    <a:pt x="574" y="1284"/>
                  </a:lnTo>
                  <a:lnTo>
                    <a:pt x="572" y="1285"/>
                  </a:lnTo>
                  <a:lnTo>
                    <a:pt x="569" y="1286"/>
                  </a:lnTo>
                  <a:lnTo>
                    <a:pt x="567" y="1286"/>
                  </a:lnTo>
                  <a:lnTo>
                    <a:pt x="564" y="1286"/>
                  </a:lnTo>
                  <a:lnTo>
                    <a:pt x="562" y="1286"/>
                  </a:lnTo>
                  <a:lnTo>
                    <a:pt x="559" y="1286"/>
                  </a:lnTo>
                  <a:lnTo>
                    <a:pt x="557" y="1288"/>
                  </a:lnTo>
                  <a:lnTo>
                    <a:pt x="543" y="1292"/>
                  </a:lnTo>
                  <a:lnTo>
                    <a:pt x="527" y="1295"/>
                  </a:lnTo>
                  <a:lnTo>
                    <a:pt x="513" y="1298"/>
                  </a:lnTo>
                  <a:lnTo>
                    <a:pt x="499" y="1301"/>
                  </a:lnTo>
                  <a:lnTo>
                    <a:pt x="484" y="1304"/>
                  </a:lnTo>
                  <a:lnTo>
                    <a:pt x="470" y="1308"/>
                  </a:lnTo>
                  <a:lnTo>
                    <a:pt x="456" y="1313"/>
                  </a:lnTo>
                  <a:lnTo>
                    <a:pt x="442" y="1319"/>
                  </a:lnTo>
                  <a:lnTo>
                    <a:pt x="438" y="1317"/>
                  </a:lnTo>
                  <a:lnTo>
                    <a:pt x="434" y="1317"/>
                  </a:lnTo>
                  <a:lnTo>
                    <a:pt x="428" y="1319"/>
                  </a:lnTo>
                  <a:lnTo>
                    <a:pt x="422" y="1321"/>
                  </a:lnTo>
                  <a:lnTo>
                    <a:pt x="418" y="1323"/>
                  </a:lnTo>
                  <a:lnTo>
                    <a:pt x="413" y="1326"/>
                  </a:lnTo>
                  <a:lnTo>
                    <a:pt x="407" y="1327"/>
                  </a:lnTo>
                  <a:lnTo>
                    <a:pt x="403" y="1326"/>
                  </a:lnTo>
                  <a:lnTo>
                    <a:pt x="397" y="1329"/>
                  </a:lnTo>
                  <a:lnTo>
                    <a:pt x="392" y="1331"/>
                  </a:lnTo>
                  <a:lnTo>
                    <a:pt x="386" y="1333"/>
                  </a:lnTo>
                  <a:lnTo>
                    <a:pt x="379" y="1334"/>
                  </a:lnTo>
                  <a:lnTo>
                    <a:pt x="374" y="1335"/>
                  </a:lnTo>
                  <a:lnTo>
                    <a:pt x="368" y="1337"/>
                  </a:lnTo>
                  <a:lnTo>
                    <a:pt x="362" y="1339"/>
                  </a:lnTo>
                  <a:lnTo>
                    <a:pt x="356" y="1341"/>
                  </a:lnTo>
                  <a:lnTo>
                    <a:pt x="348" y="1341"/>
                  </a:lnTo>
                  <a:lnTo>
                    <a:pt x="342" y="1343"/>
                  </a:lnTo>
                  <a:lnTo>
                    <a:pt x="335" y="1344"/>
                  </a:lnTo>
                  <a:lnTo>
                    <a:pt x="330" y="1346"/>
                  </a:lnTo>
                  <a:lnTo>
                    <a:pt x="323" y="1347"/>
                  </a:lnTo>
                  <a:lnTo>
                    <a:pt x="316" y="1350"/>
                  </a:lnTo>
                  <a:lnTo>
                    <a:pt x="311" y="1352"/>
                  </a:lnTo>
                  <a:lnTo>
                    <a:pt x="303" y="1353"/>
                  </a:lnTo>
                  <a:lnTo>
                    <a:pt x="299" y="1352"/>
                  </a:lnTo>
                  <a:lnTo>
                    <a:pt x="294" y="1353"/>
                  </a:lnTo>
                  <a:lnTo>
                    <a:pt x="290" y="1354"/>
                  </a:lnTo>
                  <a:lnTo>
                    <a:pt x="287" y="1356"/>
                  </a:lnTo>
                  <a:lnTo>
                    <a:pt x="282" y="1358"/>
                  </a:lnTo>
                  <a:lnTo>
                    <a:pt x="279" y="1359"/>
                  </a:lnTo>
                  <a:lnTo>
                    <a:pt x="274" y="1359"/>
                  </a:lnTo>
                  <a:lnTo>
                    <a:pt x="270" y="1358"/>
                  </a:lnTo>
                  <a:lnTo>
                    <a:pt x="268" y="1360"/>
                  </a:lnTo>
                  <a:lnTo>
                    <a:pt x="266" y="1360"/>
                  </a:lnTo>
                  <a:lnTo>
                    <a:pt x="262" y="1362"/>
                  </a:lnTo>
                  <a:lnTo>
                    <a:pt x="260" y="1362"/>
                  </a:lnTo>
                  <a:lnTo>
                    <a:pt x="258" y="1362"/>
                  </a:lnTo>
                  <a:lnTo>
                    <a:pt x="255" y="1363"/>
                  </a:lnTo>
                  <a:lnTo>
                    <a:pt x="252" y="1364"/>
                  </a:lnTo>
                  <a:lnTo>
                    <a:pt x="250" y="1366"/>
                  </a:lnTo>
                  <a:lnTo>
                    <a:pt x="219" y="1370"/>
                  </a:lnTo>
                  <a:lnTo>
                    <a:pt x="189" y="1376"/>
                  </a:lnTo>
                  <a:lnTo>
                    <a:pt x="159" y="1384"/>
                  </a:lnTo>
                  <a:lnTo>
                    <a:pt x="129" y="1391"/>
                  </a:lnTo>
                  <a:lnTo>
                    <a:pt x="99" y="1400"/>
                  </a:lnTo>
                  <a:lnTo>
                    <a:pt x="68" y="1407"/>
                  </a:lnTo>
                  <a:lnTo>
                    <a:pt x="37" y="1413"/>
                  </a:lnTo>
                  <a:lnTo>
                    <a:pt x="5" y="1415"/>
                  </a:lnTo>
                  <a:lnTo>
                    <a:pt x="4" y="1409"/>
                  </a:lnTo>
                  <a:lnTo>
                    <a:pt x="3" y="1403"/>
                  </a:lnTo>
                  <a:lnTo>
                    <a:pt x="2" y="1397"/>
                  </a:lnTo>
                  <a:lnTo>
                    <a:pt x="2" y="1391"/>
                  </a:lnTo>
                  <a:lnTo>
                    <a:pt x="2" y="1385"/>
                  </a:lnTo>
                  <a:lnTo>
                    <a:pt x="2" y="1379"/>
                  </a:lnTo>
                  <a:lnTo>
                    <a:pt x="3" y="1372"/>
                  </a:lnTo>
                  <a:lnTo>
                    <a:pt x="5" y="1366"/>
                  </a:lnTo>
                  <a:lnTo>
                    <a:pt x="2" y="1360"/>
                  </a:lnTo>
                  <a:lnTo>
                    <a:pt x="0" y="1242"/>
                  </a:lnTo>
                  <a:lnTo>
                    <a:pt x="0" y="777"/>
                  </a:lnTo>
                  <a:lnTo>
                    <a:pt x="4" y="773"/>
                  </a:lnTo>
                  <a:lnTo>
                    <a:pt x="8" y="771"/>
                  </a:lnTo>
                  <a:lnTo>
                    <a:pt x="14" y="769"/>
                  </a:lnTo>
                  <a:lnTo>
                    <a:pt x="19" y="766"/>
                  </a:lnTo>
                  <a:lnTo>
                    <a:pt x="25" y="763"/>
                  </a:lnTo>
                  <a:lnTo>
                    <a:pt x="28" y="759"/>
                  </a:lnTo>
                  <a:lnTo>
                    <a:pt x="29" y="757"/>
                  </a:lnTo>
                  <a:lnTo>
                    <a:pt x="30" y="753"/>
                  </a:lnTo>
                  <a:lnTo>
                    <a:pt x="32" y="751"/>
                  </a:lnTo>
                  <a:lnTo>
                    <a:pt x="32" y="746"/>
                  </a:lnTo>
                  <a:lnTo>
                    <a:pt x="36" y="736"/>
                  </a:lnTo>
                  <a:lnTo>
                    <a:pt x="40" y="727"/>
                  </a:lnTo>
                  <a:lnTo>
                    <a:pt x="45" y="716"/>
                  </a:lnTo>
                  <a:lnTo>
                    <a:pt x="48" y="707"/>
                  </a:lnTo>
                  <a:lnTo>
                    <a:pt x="51" y="696"/>
                  </a:lnTo>
                  <a:lnTo>
                    <a:pt x="55" y="685"/>
                  </a:lnTo>
                  <a:lnTo>
                    <a:pt x="56" y="674"/>
                  </a:lnTo>
                  <a:lnTo>
                    <a:pt x="56" y="664"/>
                  </a:lnTo>
                  <a:lnTo>
                    <a:pt x="60" y="645"/>
                  </a:lnTo>
                  <a:lnTo>
                    <a:pt x="64" y="625"/>
                  </a:lnTo>
                  <a:lnTo>
                    <a:pt x="66" y="606"/>
                  </a:lnTo>
                  <a:lnTo>
                    <a:pt x="67" y="586"/>
                  </a:lnTo>
                  <a:lnTo>
                    <a:pt x="68" y="567"/>
                  </a:lnTo>
                  <a:lnTo>
                    <a:pt x="68" y="547"/>
                  </a:lnTo>
                  <a:lnTo>
                    <a:pt x="67" y="526"/>
                  </a:lnTo>
                  <a:lnTo>
                    <a:pt x="65" y="506"/>
                  </a:lnTo>
                  <a:lnTo>
                    <a:pt x="61" y="475"/>
                  </a:lnTo>
                  <a:lnTo>
                    <a:pt x="60" y="444"/>
                  </a:lnTo>
                  <a:lnTo>
                    <a:pt x="60" y="414"/>
                  </a:lnTo>
                  <a:lnTo>
                    <a:pt x="60" y="384"/>
                  </a:lnTo>
                  <a:lnTo>
                    <a:pt x="61" y="353"/>
                  </a:lnTo>
                  <a:lnTo>
                    <a:pt x="61" y="324"/>
                  </a:lnTo>
                  <a:lnTo>
                    <a:pt x="61" y="294"/>
                  </a:lnTo>
                  <a:lnTo>
                    <a:pt x="59" y="264"/>
                  </a:lnTo>
                  <a:lnTo>
                    <a:pt x="60" y="247"/>
                  </a:lnTo>
                  <a:lnTo>
                    <a:pt x="60" y="230"/>
                  </a:lnTo>
                  <a:lnTo>
                    <a:pt x="59" y="215"/>
                  </a:lnTo>
                  <a:lnTo>
                    <a:pt x="58" y="198"/>
                  </a:lnTo>
                  <a:lnTo>
                    <a:pt x="57" y="182"/>
                  </a:lnTo>
                  <a:lnTo>
                    <a:pt x="56" y="165"/>
                  </a:lnTo>
                  <a:lnTo>
                    <a:pt x="56" y="149"/>
                  </a:lnTo>
                  <a:lnTo>
                    <a:pt x="56" y="133"/>
                  </a:lnTo>
                  <a:lnTo>
                    <a:pt x="75" y="128"/>
                  </a:lnTo>
                  <a:lnTo>
                    <a:pt x="93" y="124"/>
                  </a:lnTo>
                  <a:lnTo>
                    <a:pt x="111" y="122"/>
                  </a:lnTo>
                  <a:lnTo>
                    <a:pt x="129" y="120"/>
                  </a:lnTo>
                  <a:lnTo>
                    <a:pt x="148" y="116"/>
                  </a:lnTo>
                  <a:lnTo>
                    <a:pt x="165" y="112"/>
                  </a:lnTo>
                  <a:lnTo>
                    <a:pt x="183" y="109"/>
                  </a:lnTo>
                  <a:lnTo>
                    <a:pt x="201" y="104"/>
                  </a:lnTo>
                  <a:lnTo>
                    <a:pt x="216" y="104"/>
                  </a:lnTo>
                  <a:lnTo>
                    <a:pt x="230" y="102"/>
                  </a:lnTo>
                  <a:lnTo>
                    <a:pt x="244" y="99"/>
                  </a:lnTo>
                  <a:lnTo>
                    <a:pt x="258" y="96"/>
                  </a:lnTo>
                  <a:lnTo>
                    <a:pt x="272" y="91"/>
                  </a:lnTo>
                  <a:lnTo>
                    <a:pt x="287" y="87"/>
                  </a:lnTo>
                  <a:lnTo>
                    <a:pt x="301" y="85"/>
                  </a:lnTo>
                  <a:lnTo>
                    <a:pt x="315" y="83"/>
                  </a:lnTo>
                  <a:lnTo>
                    <a:pt x="320" y="80"/>
                  </a:lnTo>
                  <a:lnTo>
                    <a:pt x="324" y="79"/>
                  </a:lnTo>
                  <a:lnTo>
                    <a:pt x="328" y="79"/>
                  </a:lnTo>
                  <a:lnTo>
                    <a:pt x="332" y="79"/>
                  </a:lnTo>
                  <a:lnTo>
                    <a:pt x="336" y="79"/>
                  </a:lnTo>
                  <a:lnTo>
                    <a:pt x="341" y="79"/>
                  </a:lnTo>
                  <a:lnTo>
                    <a:pt x="345" y="78"/>
                  </a:lnTo>
                  <a:lnTo>
                    <a:pt x="350" y="77"/>
                  </a:lnTo>
                  <a:lnTo>
                    <a:pt x="364" y="72"/>
                  </a:lnTo>
                  <a:lnTo>
                    <a:pt x="379" y="68"/>
                  </a:lnTo>
                  <a:lnTo>
                    <a:pt x="396" y="65"/>
                  </a:lnTo>
                  <a:lnTo>
                    <a:pt x="411" y="62"/>
                  </a:lnTo>
                  <a:lnTo>
                    <a:pt x="443" y="59"/>
                  </a:lnTo>
                  <a:lnTo>
                    <a:pt x="475" y="56"/>
                  </a:lnTo>
                  <a:lnTo>
                    <a:pt x="507" y="55"/>
                  </a:lnTo>
                  <a:lnTo>
                    <a:pt x="541" y="53"/>
                  </a:lnTo>
                  <a:lnTo>
                    <a:pt x="573" y="49"/>
                  </a:lnTo>
                  <a:lnTo>
                    <a:pt x="605" y="43"/>
                  </a:lnTo>
                  <a:lnTo>
                    <a:pt x="623" y="41"/>
                  </a:lnTo>
                  <a:lnTo>
                    <a:pt x="642" y="37"/>
                  </a:lnTo>
                  <a:lnTo>
                    <a:pt x="661" y="34"/>
                  </a:lnTo>
                  <a:lnTo>
                    <a:pt x="680" y="30"/>
                  </a:lnTo>
                  <a:lnTo>
                    <a:pt x="697" y="26"/>
                  </a:lnTo>
                  <a:lnTo>
                    <a:pt x="716" y="24"/>
                  </a:lnTo>
                  <a:lnTo>
                    <a:pt x="734" y="22"/>
                  </a:lnTo>
                  <a:lnTo>
                    <a:pt x="752" y="19"/>
                  </a:lnTo>
                  <a:lnTo>
                    <a:pt x="768" y="17"/>
                  </a:lnTo>
                  <a:lnTo>
                    <a:pt x="785" y="15"/>
                  </a:lnTo>
                  <a:lnTo>
                    <a:pt x="800" y="11"/>
                  </a:lnTo>
                  <a:lnTo>
                    <a:pt x="816" y="9"/>
                  </a:lnTo>
                  <a:lnTo>
                    <a:pt x="832" y="5"/>
                  </a:lnTo>
                  <a:lnTo>
                    <a:pt x="848" y="3"/>
                  </a:lnTo>
                  <a:lnTo>
                    <a:pt x="864" y="1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8" name="Freeform 121"/>
            <p:cNvSpPr>
              <a:spLocks/>
            </p:cNvSpPr>
            <p:nvPr/>
          </p:nvSpPr>
          <p:spPr bwMode="auto">
            <a:xfrm>
              <a:off x="4174" y="3908"/>
              <a:ext cx="18" cy="7"/>
            </a:xfrm>
            <a:custGeom>
              <a:avLst/>
              <a:gdLst>
                <a:gd name="T0" fmla="*/ 0 w 106"/>
                <a:gd name="T1" fmla="*/ 0 h 42"/>
                <a:gd name="T2" fmla="*/ 0 w 106"/>
                <a:gd name="T3" fmla="*/ 0 h 42"/>
                <a:gd name="T4" fmla="*/ 0 w 106"/>
                <a:gd name="T5" fmla="*/ 0 h 42"/>
                <a:gd name="T6" fmla="*/ 0 w 106"/>
                <a:gd name="T7" fmla="*/ 0 h 42"/>
                <a:gd name="T8" fmla="*/ 0 w 106"/>
                <a:gd name="T9" fmla="*/ 0 h 42"/>
                <a:gd name="T10" fmla="*/ 0 w 106"/>
                <a:gd name="T11" fmla="*/ 0 h 42"/>
                <a:gd name="T12" fmla="*/ 0 w 106"/>
                <a:gd name="T13" fmla="*/ 0 h 42"/>
                <a:gd name="T14" fmla="*/ 0 w 106"/>
                <a:gd name="T15" fmla="*/ 0 h 42"/>
                <a:gd name="T16" fmla="*/ 0 w 106"/>
                <a:gd name="T17" fmla="*/ 0 h 42"/>
                <a:gd name="T18" fmla="*/ 0 w 106"/>
                <a:gd name="T19" fmla="*/ 0 h 42"/>
                <a:gd name="T20" fmla="*/ 0 w 106"/>
                <a:gd name="T21" fmla="*/ 0 h 42"/>
                <a:gd name="T22" fmla="*/ 0 w 106"/>
                <a:gd name="T23" fmla="*/ 0 h 42"/>
                <a:gd name="T24" fmla="*/ 0 w 106"/>
                <a:gd name="T25" fmla="*/ 0 h 42"/>
                <a:gd name="T26" fmla="*/ 0 w 106"/>
                <a:gd name="T27" fmla="*/ 0 h 42"/>
                <a:gd name="T28" fmla="*/ 0 w 106"/>
                <a:gd name="T29" fmla="*/ 0 h 42"/>
                <a:gd name="T30" fmla="*/ 0 w 106"/>
                <a:gd name="T31" fmla="*/ 0 h 42"/>
                <a:gd name="T32" fmla="*/ 0 w 106"/>
                <a:gd name="T33" fmla="*/ 0 h 42"/>
                <a:gd name="T34" fmla="*/ 0 w 106"/>
                <a:gd name="T35" fmla="*/ 0 h 42"/>
                <a:gd name="T36" fmla="*/ 0 w 106"/>
                <a:gd name="T37" fmla="*/ 0 h 42"/>
                <a:gd name="T38" fmla="*/ 0 w 106"/>
                <a:gd name="T39" fmla="*/ 0 h 42"/>
                <a:gd name="T40" fmla="*/ 0 w 106"/>
                <a:gd name="T41" fmla="*/ 0 h 42"/>
                <a:gd name="T42" fmla="*/ 0 w 106"/>
                <a:gd name="T43" fmla="*/ 0 h 42"/>
                <a:gd name="T44" fmla="*/ 0 w 106"/>
                <a:gd name="T45" fmla="*/ 0 h 42"/>
                <a:gd name="T46" fmla="*/ 0 w 106"/>
                <a:gd name="T47" fmla="*/ 0 h 42"/>
                <a:gd name="T48" fmla="*/ 0 w 106"/>
                <a:gd name="T49" fmla="*/ 0 h 42"/>
                <a:gd name="T50" fmla="*/ 0 w 106"/>
                <a:gd name="T51" fmla="*/ 0 h 42"/>
                <a:gd name="T52" fmla="*/ 0 w 106"/>
                <a:gd name="T53" fmla="*/ 0 h 42"/>
                <a:gd name="T54" fmla="*/ 0 w 106"/>
                <a:gd name="T55" fmla="*/ 0 h 42"/>
                <a:gd name="T56" fmla="*/ 0 w 106"/>
                <a:gd name="T57" fmla="*/ 0 h 42"/>
                <a:gd name="T58" fmla="*/ 0 w 106"/>
                <a:gd name="T59" fmla="*/ 0 h 42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06"/>
                <a:gd name="T91" fmla="*/ 0 h 42"/>
                <a:gd name="T92" fmla="*/ 106 w 106"/>
                <a:gd name="T93" fmla="*/ 42 h 42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06" h="42">
                  <a:moveTo>
                    <a:pt x="106" y="4"/>
                  </a:moveTo>
                  <a:lnTo>
                    <a:pt x="105" y="7"/>
                  </a:lnTo>
                  <a:lnTo>
                    <a:pt x="104" y="11"/>
                  </a:lnTo>
                  <a:lnTo>
                    <a:pt x="102" y="15"/>
                  </a:lnTo>
                  <a:lnTo>
                    <a:pt x="100" y="17"/>
                  </a:lnTo>
                  <a:lnTo>
                    <a:pt x="98" y="19"/>
                  </a:lnTo>
                  <a:lnTo>
                    <a:pt x="94" y="21"/>
                  </a:lnTo>
                  <a:lnTo>
                    <a:pt x="92" y="23"/>
                  </a:lnTo>
                  <a:lnTo>
                    <a:pt x="89" y="25"/>
                  </a:lnTo>
                  <a:lnTo>
                    <a:pt x="78" y="29"/>
                  </a:lnTo>
                  <a:lnTo>
                    <a:pt x="67" y="34"/>
                  </a:lnTo>
                  <a:lnTo>
                    <a:pt x="56" y="37"/>
                  </a:lnTo>
                  <a:lnTo>
                    <a:pt x="45" y="41"/>
                  </a:lnTo>
                  <a:lnTo>
                    <a:pt x="34" y="42"/>
                  </a:lnTo>
                  <a:lnTo>
                    <a:pt x="22" y="42"/>
                  </a:lnTo>
                  <a:lnTo>
                    <a:pt x="17" y="41"/>
                  </a:lnTo>
                  <a:lnTo>
                    <a:pt x="11" y="38"/>
                  </a:lnTo>
                  <a:lnTo>
                    <a:pt x="6" y="36"/>
                  </a:lnTo>
                  <a:lnTo>
                    <a:pt x="0" y="32"/>
                  </a:lnTo>
                  <a:lnTo>
                    <a:pt x="3" y="25"/>
                  </a:lnTo>
                  <a:lnTo>
                    <a:pt x="16" y="23"/>
                  </a:lnTo>
                  <a:lnTo>
                    <a:pt x="29" y="19"/>
                  </a:lnTo>
                  <a:lnTo>
                    <a:pt x="41" y="13"/>
                  </a:lnTo>
                  <a:lnTo>
                    <a:pt x="54" y="9"/>
                  </a:lnTo>
                  <a:lnTo>
                    <a:pt x="67" y="4"/>
                  </a:lnTo>
                  <a:lnTo>
                    <a:pt x="79" y="0"/>
                  </a:lnTo>
                  <a:lnTo>
                    <a:pt x="85" y="0"/>
                  </a:lnTo>
                  <a:lnTo>
                    <a:pt x="92" y="0"/>
                  </a:lnTo>
                  <a:lnTo>
                    <a:pt x="99" y="1"/>
                  </a:lnTo>
                  <a:lnTo>
                    <a:pt x="106" y="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9" name="Freeform 122"/>
            <p:cNvSpPr>
              <a:spLocks/>
            </p:cNvSpPr>
            <p:nvPr/>
          </p:nvSpPr>
          <p:spPr bwMode="auto">
            <a:xfrm>
              <a:off x="4178" y="3914"/>
              <a:ext cx="28" cy="231"/>
            </a:xfrm>
            <a:custGeom>
              <a:avLst/>
              <a:gdLst>
                <a:gd name="T0" fmla="*/ 0 w 164"/>
                <a:gd name="T1" fmla="*/ 0 h 1382"/>
                <a:gd name="T2" fmla="*/ 0 w 164"/>
                <a:gd name="T3" fmla="*/ 0 h 1382"/>
                <a:gd name="T4" fmla="*/ 0 w 164"/>
                <a:gd name="T5" fmla="*/ 0 h 1382"/>
                <a:gd name="T6" fmla="*/ 0 w 164"/>
                <a:gd name="T7" fmla="*/ 0 h 1382"/>
                <a:gd name="T8" fmla="*/ 0 w 164"/>
                <a:gd name="T9" fmla="*/ 0 h 1382"/>
                <a:gd name="T10" fmla="*/ 0 w 164"/>
                <a:gd name="T11" fmla="*/ 0 h 1382"/>
                <a:gd name="T12" fmla="*/ 0 w 164"/>
                <a:gd name="T13" fmla="*/ 0 h 1382"/>
                <a:gd name="T14" fmla="*/ 0 w 164"/>
                <a:gd name="T15" fmla="*/ 0 h 1382"/>
                <a:gd name="T16" fmla="*/ 0 w 164"/>
                <a:gd name="T17" fmla="*/ 0 h 1382"/>
                <a:gd name="T18" fmla="*/ 0 w 164"/>
                <a:gd name="T19" fmla="*/ 0 h 1382"/>
                <a:gd name="T20" fmla="*/ 0 w 164"/>
                <a:gd name="T21" fmla="*/ 0 h 1382"/>
                <a:gd name="T22" fmla="*/ 0 w 164"/>
                <a:gd name="T23" fmla="*/ 0 h 1382"/>
                <a:gd name="T24" fmla="*/ 0 w 164"/>
                <a:gd name="T25" fmla="*/ 0 h 1382"/>
                <a:gd name="T26" fmla="*/ 0 w 164"/>
                <a:gd name="T27" fmla="*/ 0 h 1382"/>
                <a:gd name="T28" fmla="*/ 0 w 164"/>
                <a:gd name="T29" fmla="*/ 0 h 1382"/>
                <a:gd name="T30" fmla="*/ 0 w 164"/>
                <a:gd name="T31" fmla="*/ 0 h 1382"/>
                <a:gd name="T32" fmla="*/ 0 w 164"/>
                <a:gd name="T33" fmla="*/ 0 h 1382"/>
                <a:gd name="T34" fmla="*/ 0 w 164"/>
                <a:gd name="T35" fmla="*/ 0 h 1382"/>
                <a:gd name="T36" fmla="*/ 0 w 164"/>
                <a:gd name="T37" fmla="*/ 0 h 1382"/>
                <a:gd name="T38" fmla="*/ 0 w 164"/>
                <a:gd name="T39" fmla="*/ 0 h 1382"/>
                <a:gd name="T40" fmla="*/ 0 w 164"/>
                <a:gd name="T41" fmla="*/ 0 h 1382"/>
                <a:gd name="T42" fmla="*/ 0 w 164"/>
                <a:gd name="T43" fmla="*/ 0 h 1382"/>
                <a:gd name="T44" fmla="*/ 0 w 164"/>
                <a:gd name="T45" fmla="*/ 0 h 1382"/>
                <a:gd name="T46" fmla="*/ 0 w 164"/>
                <a:gd name="T47" fmla="*/ 0 h 1382"/>
                <a:gd name="T48" fmla="*/ 0 w 164"/>
                <a:gd name="T49" fmla="*/ 0 h 1382"/>
                <a:gd name="T50" fmla="*/ 0 w 164"/>
                <a:gd name="T51" fmla="*/ 0 h 1382"/>
                <a:gd name="T52" fmla="*/ 0 w 164"/>
                <a:gd name="T53" fmla="*/ 0 h 1382"/>
                <a:gd name="T54" fmla="*/ 0 w 164"/>
                <a:gd name="T55" fmla="*/ 0 h 1382"/>
                <a:gd name="T56" fmla="*/ 0 w 164"/>
                <a:gd name="T57" fmla="*/ 0 h 1382"/>
                <a:gd name="T58" fmla="*/ 0 w 164"/>
                <a:gd name="T59" fmla="*/ 0 h 1382"/>
                <a:gd name="T60" fmla="*/ 0 w 164"/>
                <a:gd name="T61" fmla="*/ 0 h 1382"/>
                <a:gd name="T62" fmla="*/ 0 w 164"/>
                <a:gd name="T63" fmla="*/ 0 h 1382"/>
                <a:gd name="T64" fmla="*/ 0 w 164"/>
                <a:gd name="T65" fmla="*/ 0 h 1382"/>
                <a:gd name="T66" fmla="*/ 0 w 164"/>
                <a:gd name="T67" fmla="*/ 0 h 1382"/>
                <a:gd name="T68" fmla="*/ 0 w 164"/>
                <a:gd name="T69" fmla="*/ 0 h 1382"/>
                <a:gd name="T70" fmla="*/ 0 w 164"/>
                <a:gd name="T71" fmla="*/ 0 h 1382"/>
                <a:gd name="T72" fmla="*/ 0 w 164"/>
                <a:gd name="T73" fmla="*/ 0 h 1382"/>
                <a:gd name="T74" fmla="*/ 0 w 164"/>
                <a:gd name="T75" fmla="*/ 0 h 1382"/>
                <a:gd name="T76" fmla="*/ 0 w 164"/>
                <a:gd name="T77" fmla="*/ 0 h 1382"/>
                <a:gd name="T78" fmla="*/ 0 w 164"/>
                <a:gd name="T79" fmla="*/ 0 h 1382"/>
                <a:gd name="T80" fmla="*/ 0 w 164"/>
                <a:gd name="T81" fmla="*/ 0 h 1382"/>
                <a:gd name="T82" fmla="*/ 0 w 164"/>
                <a:gd name="T83" fmla="*/ 0 h 1382"/>
                <a:gd name="T84" fmla="*/ 0 w 164"/>
                <a:gd name="T85" fmla="*/ 0 h 1382"/>
                <a:gd name="T86" fmla="*/ 0 w 164"/>
                <a:gd name="T87" fmla="*/ 0 h 1382"/>
                <a:gd name="T88" fmla="*/ 0 w 164"/>
                <a:gd name="T89" fmla="*/ 0 h 1382"/>
                <a:gd name="T90" fmla="*/ 0 w 164"/>
                <a:gd name="T91" fmla="*/ 0 h 1382"/>
                <a:gd name="T92" fmla="*/ 0 w 164"/>
                <a:gd name="T93" fmla="*/ 0 h 138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64"/>
                <a:gd name="T142" fmla="*/ 0 h 1382"/>
                <a:gd name="T143" fmla="*/ 164 w 164"/>
                <a:gd name="T144" fmla="*/ 1382 h 1382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64" h="1382">
                  <a:moveTo>
                    <a:pt x="139" y="75"/>
                  </a:moveTo>
                  <a:lnTo>
                    <a:pt x="143" y="93"/>
                  </a:lnTo>
                  <a:lnTo>
                    <a:pt x="147" y="111"/>
                  </a:lnTo>
                  <a:lnTo>
                    <a:pt x="149" y="129"/>
                  </a:lnTo>
                  <a:lnTo>
                    <a:pt x="150" y="148"/>
                  </a:lnTo>
                  <a:lnTo>
                    <a:pt x="151" y="167"/>
                  </a:lnTo>
                  <a:lnTo>
                    <a:pt x="152" y="185"/>
                  </a:lnTo>
                  <a:lnTo>
                    <a:pt x="153" y="203"/>
                  </a:lnTo>
                  <a:lnTo>
                    <a:pt x="155" y="221"/>
                  </a:lnTo>
                  <a:lnTo>
                    <a:pt x="156" y="245"/>
                  </a:lnTo>
                  <a:lnTo>
                    <a:pt x="156" y="270"/>
                  </a:lnTo>
                  <a:lnTo>
                    <a:pt x="158" y="295"/>
                  </a:lnTo>
                  <a:lnTo>
                    <a:pt x="158" y="320"/>
                  </a:lnTo>
                  <a:lnTo>
                    <a:pt x="159" y="345"/>
                  </a:lnTo>
                  <a:lnTo>
                    <a:pt x="160" y="370"/>
                  </a:lnTo>
                  <a:lnTo>
                    <a:pt x="161" y="394"/>
                  </a:lnTo>
                  <a:lnTo>
                    <a:pt x="164" y="418"/>
                  </a:lnTo>
                  <a:lnTo>
                    <a:pt x="164" y="443"/>
                  </a:lnTo>
                  <a:lnTo>
                    <a:pt x="164" y="470"/>
                  </a:lnTo>
                  <a:lnTo>
                    <a:pt x="164" y="497"/>
                  </a:lnTo>
                  <a:lnTo>
                    <a:pt x="164" y="524"/>
                  </a:lnTo>
                  <a:lnTo>
                    <a:pt x="164" y="551"/>
                  </a:lnTo>
                  <a:lnTo>
                    <a:pt x="163" y="578"/>
                  </a:lnTo>
                  <a:lnTo>
                    <a:pt x="162" y="603"/>
                  </a:lnTo>
                  <a:lnTo>
                    <a:pt x="159" y="627"/>
                  </a:lnTo>
                  <a:lnTo>
                    <a:pt x="160" y="637"/>
                  </a:lnTo>
                  <a:lnTo>
                    <a:pt x="161" y="647"/>
                  </a:lnTo>
                  <a:lnTo>
                    <a:pt x="161" y="656"/>
                  </a:lnTo>
                  <a:lnTo>
                    <a:pt x="161" y="666"/>
                  </a:lnTo>
                  <a:lnTo>
                    <a:pt x="160" y="674"/>
                  </a:lnTo>
                  <a:lnTo>
                    <a:pt x="158" y="684"/>
                  </a:lnTo>
                  <a:lnTo>
                    <a:pt x="155" y="692"/>
                  </a:lnTo>
                  <a:lnTo>
                    <a:pt x="152" y="702"/>
                  </a:lnTo>
                  <a:lnTo>
                    <a:pt x="151" y="750"/>
                  </a:lnTo>
                  <a:lnTo>
                    <a:pt x="151" y="796"/>
                  </a:lnTo>
                  <a:lnTo>
                    <a:pt x="152" y="844"/>
                  </a:lnTo>
                  <a:lnTo>
                    <a:pt x="153" y="890"/>
                  </a:lnTo>
                  <a:lnTo>
                    <a:pt x="153" y="937"/>
                  </a:lnTo>
                  <a:lnTo>
                    <a:pt x="154" y="982"/>
                  </a:lnTo>
                  <a:lnTo>
                    <a:pt x="154" y="1029"/>
                  </a:lnTo>
                  <a:lnTo>
                    <a:pt x="153" y="1075"/>
                  </a:lnTo>
                  <a:lnTo>
                    <a:pt x="154" y="1104"/>
                  </a:lnTo>
                  <a:lnTo>
                    <a:pt x="153" y="1133"/>
                  </a:lnTo>
                  <a:lnTo>
                    <a:pt x="153" y="1160"/>
                  </a:lnTo>
                  <a:lnTo>
                    <a:pt x="153" y="1186"/>
                  </a:lnTo>
                  <a:lnTo>
                    <a:pt x="153" y="1214"/>
                  </a:lnTo>
                  <a:lnTo>
                    <a:pt x="154" y="1241"/>
                  </a:lnTo>
                  <a:lnTo>
                    <a:pt x="155" y="1270"/>
                  </a:lnTo>
                  <a:lnTo>
                    <a:pt x="158" y="1298"/>
                  </a:lnTo>
                  <a:lnTo>
                    <a:pt x="155" y="1300"/>
                  </a:lnTo>
                  <a:lnTo>
                    <a:pt x="154" y="1302"/>
                  </a:lnTo>
                  <a:lnTo>
                    <a:pt x="154" y="1303"/>
                  </a:lnTo>
                  <a:lnTo>
                    <a:pt x="154" y="1306"/>
                  </a:lnTo>
                  <a:lnTo>
                    <a:pt x="155" y="1308"/>
                  </a:lnTo>
                  <a:lnTo>
                    <a:pt x="155" y="1309"/>
                  </a:lnTo>
                  <a:lnTo>
                    <a:pt x="156" y="1312"/>
                  </a:lnTo>
                  <a:lnTo>
                    <a:pt x="158" y="1314"/>
                  </a:lnTo>
                  <a:lnTo>
                    <a:pt x="156" y="1319"/>
                  </a:lnTo>
                  <a:lnTo>
                    <a:pt x="156" y="1323"/>
                  </a:lnTo>
                  <a:lnTo>
                    <a:pt x="154" y="1329"/>
                  </a:lnTo>
                  <a:lnTo>
                    <a:pt x="153" y="1334"/>
                  </a:lnTo>
                  <a:lnTo>
                    <a:pt x="153" y="1339"/>
                  </a:lnTo>
                  <a:lnTo>
                    <a:pt x="154" y="1344"/>
                  </a:lnTo>
                  <a:lnTo>
                    <a:pt x="156" y="1349"/>
                  </a:lnTo>
                  <a:lnTo>
                    <a:pt x="161" y="1352"/>
                  </a:lnTo>
                  <a:lnTo>
                    <a:pt x="159" y="1356"/>
                  </a:lnTo>
                  <a:lnTo>
                    <a:pt x="155" y="1359"/>
                  </a:lnTo>
                  <a:lnTo>
                    <a:pt x="153" y="1362"/>
                  </a:lnTo>
                  <a:lnTo>
                    <a:pt x="150" y="1364"/>
                  </a:lnTo>
                  <a:lnTo>
                    <a:pt x="142" y="1368"/>
                  </a:lnTo>
                  <a:lnTo>
                    <a:pt x="134" y="1370"/>
                  </a:lnTo>
                  <a:lnTo>
                    <a:pt x="126" y="1372"/>
                  </a:lnTo>
                  <a:lnTo>
                    <a:pt x="118" y="1374"/>
                  </a:lnTo>
                  <a:lnTo>
                    <a:pt x="110" y="1377"/>
                  </a:lnTo>
                  <a:lnTo>
                    <a:pt x="102" y="1381"/>
                  </a:lnTo>
                  <a:lnTo>
                    <a:pt x="96" y="1380"/>
                  </a:lnTo>
                  <a:lnTo>
                    <a:pt x="89" y="1380"/>
                  </a:lnTo>
                  <a:lnTo>
                    <a:pt x="83" y="1381"/>
                  </a:lnTo>
                  <a:lnTo>
                    <a:pt x="76" y="1382"/>
                  </a:lnTo>
                  <a:lnTo>
                    <a:pt x="69" y="1382"/>
                  </a:lnTo>
                  <a:lnTo>
                    <a:pt x="64" y="1382"/>
                  </a:lnTo>
                  <a:lnTo>
                    <a:pt x="57" y="1381"/>
                  </a:lnTo>
                  <a:lnTo>
                    <a:pt x="52" y="1378"/>
                  </a:lnTo>
                  <a:lnTo>
                    <a:pt x="52" y="1362"/>
                  </a:lnTo>
                  <a:lnTo>
                    <a:pt x="53" y="1345"/>
                  </a:lnTo>
                  <a:lnTo>
                    <a:pt x="53" y="1328"/>
                  </a:lnTo>
                  <a:lnTo>
                    <a:pt x="53" y="1312"/>
                  </a:lnTo>
                  <a:lnTo>
                    <a:pt x="53" y="1294"/>
                  </a:lnTo>
                  <a:lnTo>
                    <a:pt x="53" y="1276"/>
                  </a:lnTo>
                  <a:lnTo>
                    <a:pt x="52" y="1259"/>
                  </a:lnTo>
                  <a:lnTo>
                    <a:pt x="49" y="1241"/>
                  </a:lnTo>
                  <a:lnTo>
                    <a:pt x="47" y="1176"/>
                  </a:lnTo>
                  <a:lnTo>
                    <a:pt x="47" y="1112"/>
                  </a:lnTo>
                  <a:lnTo>
                    <a:pt x="48" y="1049"/>
                  </a:lnTo>
                  <a:lnTo>
                    <a:pt x="50" y="987"/>
                  </a:lnTo>
                  <a:lnTo>
                    <a:pt x="53" y="925"/>
                  </a:lnTo>
                  <a:lnTo>
                    <a:pt x="54" y="862"/>
                  </a:lnTo>
                  <a:lnTo>
                    <a:pt x="54" y="797"/>
                  </a:lnTo>
                  <a:lnTo>
                    <a:pt x="53" y="732"/>
                  </a:lnTo>
                  <a:lnTo>
                    <a:pt x="56" y="699"/>
                  </a:lnTo>
                  <a:lnTo>
                    <a:pt x="58" y="667"/>
                  </a:lnTo>
                  <a:lnTo>
                    <a:pt x="58" y="635"/>
                  </a:lnTo>
                  <a:lnTo>
                    <a:pt x="57" y="602"/>
                  </a:lnTo>
                  <a:lnTo>
                    <a:pt x="57" y="568"/>
                  </a:lnTo>
                  <a:lnTo>
                    <a:pt x="56" y="535"/>
                  </a:lnTo>
                  <a:lnTo>
                    <a:pt x="56" y="501"/>
                  </a:lnTo>
                  <a:lnTo>
                    <a:pt x="58" y="469"/>
                  </a:lnTo>
                  <a:lnTo>
                    <a:pt x="56" y="461"/>
                  </a:lnTo>
                  <a:lnTo>
                    <a:pt x="55" y="452"/>
                  </a:lnTo>
                  <a:lnTo>
                    <a:pt x="55" y="444"/>
                  </a:lnTo>
                  <a:lnTo>
                    <a:pt x="55" y="436"/>
                  </a:lnTo>
                  <a:lnTo>
                    <a:pt x="56" y="427"/>
                  </a:lnTo>
                  <a:lnTo>
                    <a:pt x="57" y="418"/>
                  </a:lnTo>
                  <a:lnTo>
                    <a:pt x="58" y="409"/>
                  </a:lnTo>
                  <a:lnTo>
                    <a:pt x="58" y="400"/>
                  </a:lnTo>
                  <a:lnTo>
                    <a:pt x="57" y="361"/>
                  </a:lnTo>
                  <a:lnTo>
                    <a:pt x="56" y="319"/>
                  </a:lnTo>
                  <a:lnTo>
                    <a:pt x="56" y="278"/>
                  </a:lnTo>
                  <a:lnTo>
                    <a:pt x="56" y="238"/>
                  </a:lnTo>
                  <a:lnTo>
                    <a:pt x="54" y="196"/>
                  </a:lnTo>
                  <a:lnTo>
                    <a:pt x="50" y="157"/>
                  </a:lnTo>
                  <a:lnTo>
                    <a:pt x="47" y="136"/>
                  </a:lnTo>
                  <a:lnTo>
                    <a:pt x="44" y="116"/>
                  </a:lnTo>
                  <a:lnTo>
                    <a:pt x="39" y="97"/>
                  </a:lnTo>
                  <a:lnTo>
                    <a:pt x="34" y="78"/>
                  </a:lnTo>
                  <a:lnTo>
                    <a:pt x="0" y="26"/>
                  </a:lnTo>
                  <a:lnTo>
                    <a:pt x="11" y="26"/>
                  </a:lnTo>
                  <a:lnTo>
                    <a:pt x="21" y="24"/>
                  </a:lnTo>
                  <a:lnTo>
                    <a:pt x="31" y="21"/>
                  </a:lnTo>
                  <a:lnTo>
                    <a:pt x="41" y="16"/>
                  </a:lnTo>
                  <a:lnTo>
                    <a:pt x="50" y="11"/>
                  </a:lnTo>
                  <a:lnTo>
                    <a:pt x="60" y="6"/>
                  </a:lnTo>
                  <a:lnTo>
                    <a:pt x="70" y="3"/>
                  </a:lnTo>
                  <a:lnTo>
                    <a:pt x="81" y="0"/>
                  </a:lnTo>
                  <a:lnTo>
                    <a:pt x="88" y="10"/>
                  </a:lnTo>
                  <a:lnTo>
                    <a:pt x="96" y="19"/>
                  </a:lnTo>
                  <a:lnTo>
                    <a:pt x="102" y="29"/>
                  </a:lnTo>
                  <a:lnTo>
                    <a:pt x="109" y="40"/>
                  </a:lnTo>
                  <a:lnTo>
                    <a:pt x="116" y="49"/>
                  </a:lnTo>
                  <a:lnTo>
                    <a:pt x="122" y="59"/>
                  </a:lnTo>
                  <a:lnTo>
                    <a:pt x="130" y="67"/>
                  </a:lnTo>
                  <a:lnTo>
                    <a:pt x="139" y="75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0" name="Freeform 123"/>
            <p:cNvSpPr>
              <a:spLocks/>
            </p:cNvSpPr>
            <p:nvPr/>
          </p:nvSpPr>
          <p:spPr bwMode="auto">
            <a:xfrm>
              <a:off x="4109" y="3915"/>
              <a:ext cx="63" cy="230"/>
            </a:xfrm>
            <a:custGeom>
              <a:avLst/>
              <a:gdLst>
                <a:gd name="T0" fmla="*/ 0 w 383"/>
                <a:gd name="T1" fmla="*/ 0 h 1378"/>
                <a:gd name="T2" fmla="*/ 0 w 383"/>
                <a:gd name="T3" fmla="*/ 0 h 1378"/>
                <a:gd name="T4" fmla="*/ 0 w 383"/>
                <a:gd name="T5" fmla="*/ 0 h 1378"/>
                <a:gd name="T6" fmla="*/ 0 w 383"/>
                <a:gd name="T7" fmla="*/ 0 h 1378"/>
                <a:gd name="T8" fmla="*/ 0 w 383"/>
                <a:gd name="T9" fmla="*/ 0 h 1378"/>
                <a:gd name="T10" fmla="*/ 0 w 383"/>
                <a:gd name="T11" fmla="*/ 0 h 1378"/>
                <a:gd name="T12" fmla="*/ 0 w 383"/>
                <a:gd name="T13" fmla="*/ 0 h 1378"/>
                <a:gd name="T14" fmla="*/ 0 w 383"/>
                <a:gd name="T15" fmla="*/ 0 h 1378"/>
                <a:gd name="T16" fmla="*/ 0 w 383"/>
                <a:gd name="T17" fmla="*/ 0 h 1378"/>
                <a:gd name="T18" fmla="*/ 0 w 383"/>
                <a:gd name="T19" fmla="*/ 0 h 1378"/>
                <a:gd name="T20" fmla="*/ 0 w 383"/>
                <a:gd name="T21" fmla="*/ 0 h 1378"/>
                <a:gd name="T22" fmla="*/ 0 w 383"/>
                <a:gd name="T23" fmla="*/ 0 h 1378"/>
                <a:gd name="T24" fmla="*/ 0 w 383"/>
                <a:gd name="T25" fmla="*/ 0 h 1378"/>
                <a:gd name="T26" fmla="*/ 0 w 383"/>
                <a:gd name="T27" fmla="*/ 0 h 1378"/>
                <a:gd name="T28" fmla="*/ 0 w 383"/>
                <a:gd name="T29" fmla="*/ 0 h 1378"/>
                <a:gd name="T30" fmla="*/ 0 w 383"/>
                <a:gd name="T31" fmla="*/ 0 h 1378"/>
                <a:gd name="T32" fmla="*/ 0 w 383"/>
                <a:gd name="T33" fmla="*/ 0 h 1378"/>
                <a:gd name="T34" fmla="*/ 0 w 383"/>
                <a:gd name="T35" fmla="*/ 0 h 1378"/>
                <a:gd name="T36" fmla="*/ 0 w 383"/>
                <a:gd name="T37" fmla="*/ 0 h 1378"/>
                <a:gd name="T38" fmla="*/ 0 w 383"/>
                <a:gd name="T39" fmla="*/ 0 h 1378"/>
                <a:gd name="T40" fmla="*/ 0 w 383"/>
                <a:gd name="T41" fmla="*/ 0 h 1378"/>
                <a:gd name="T42" fmla="*/ 0 w 383"/>
                <a:gd name="T43" fmla="*/ 0 h 1378"/>
                <a:gd name="T44" fmla="*/ 0 w 383"/>
                <a:gd name="T45" fmla="*/ 0 h 1378"/>
                <a:gd name="T46" fmla="*/ 0 w 383"/>
                <a:gd name="T47" fmla="*/ 0 h 1378"/>
                <a:gd name="T48" fmla="*/ 0 w 383"/>
                <a:gd name="T49" fmla="*/ 0 h 1378"/>
                <a:gd name="T50" fmla="*/ 0 w 383"/>
                <a:gd name="T51" fmla="*/ 0 h 1378"/>
                <a:gd name="T52" fmla="*/ 0 w 383"/>
                <a:gd name="T53" fmla="*/ 0 h 1378"/>
                <a:gd name="T54" fmla="*/ 0 w 383"/>
                <a:gd name="T55" fmla="*/ 0 h 1378"/>
                <a:gd name="T56" fmla="*/ 0 w 383"/>
                <a:gd name="T57" fmla="*/ 0 h 1378"/>
                <a:gd name="T58" fmla="*/ 0 w 383"/>
                <a:gd name="T59" fmla="*/ 0 h 1378"/>
                <a:gd name="T60" fmla="*/ 0 w 383"/>
                <a:gd name="T61" fmla="*/ 0 h 1378"/>
                <a:gd name="T62" fmla="*/ 0 w 383"/>
                <a:gd name="T63" fmla="*/ 0 h 1378"/>
                <a:gd name="T64" fmla="*/ 0 w 383"/>
                <a:gd name="T65" fmla="*/ 0 h 1378"/>
                <a:gd name="T66" fmla="*/ 0 w 383"/>
                <a:gd name="T67" fmla="*/ 0 h 1378"/>
                <a:gd name="T68" fmla="*/ 0 w 383"/>
                <a:gd name="T69" fmla="*/ 0 h 1378"/>
                <a:gd name="T70" fmla="*/ 0 w 383"/>
                <a:gd name="T71" fmla="*/ 0 h 1378"/>
                <a:gd name="T72" fmla="*/ 0 w 383"/>
                <a:gd name="T73" fmla="*/ 0 h 1378"/>
                <a:gd name="T74" fmla="*/ 0 w 383"/>
                <a:gd name="T75" fmla="*/ 0 h 1378"/>
                <a:gd name="T76" fmla="*/ 0 w 383"/>
                <a:gd name="T77" fmla="*/ 0 h 1378"/>
                <a:gd name="T78" fmla="*/ 0 w 383"/>
                <a:gd name="T79" fmla="*/ 0 h 1378"/>
                <a:gd name="T80" fmla="*/ 0 w 383"/>
                <a:gd name="T81" fmla="*/ 0 h 1378"/>
                <a:gd name="T82" fmla="*/ 0 w 383"/>
                <a:gd name="T83" fmla="*/ 0 h 1378"/>
                <a:gd name="T84" fmla="*/ 0 w 383"/>
                <a:gd name="T85" fmla="*/ 0 h 1378"/>
                <a:gd name="T86" fmla="*/ 0 w 383"/>
                <a:gd name="T87" fmla="*/ 0 h 1378"/>
                <a:gd name="T88" fmla="*/ 0 w 383"/>
                <a:gd name="T89" fmla="*/ 0 h 1378"/>
                <a:gd name="T90" fmla="*/ 0 w 383"/>
                <a:gd name="T91" fmla="*/ 0 h 1378"/>
                <a:gd name="T92" fmla="*/ 0 w 383"/>
                <a:gd name="T93" fmla="*/ 0 h 1378"/>
                <a:gd name="T94" fmla="*/ 0 w 383"/>
                <a:gd name="T95" fmla="*/ 0 h 1378"/>
                <a:gd name="T96" fmla="*/ 0 w 383"/>
                <a:gd name="T97" fmla="*/ 0 h 1378"/>
                <a:gd name="T98" fmla="*/ 0 w 383"/>
                <a:gd name="T99" fmla="*/ 0 h 1378"/>
                <a:gd name="T100" fmla="*/ 0 w 383"/>
                <a:gd name="T101" fmla="*/ 0 h 1378"/>
                <a:gd name="T102" fmla="*/ 0 w 383"/>
                <a:gd name="T103" fmla="*/ 0 h 1378"/>
                <a:gd name="T104" fmla="*/ 0 w 383"/>
                <a:gd name="T105" fmla="*/ 0 h 1378"/>
                <a:gd name="T106" fmla="*/ 0 w 383"/>
                <a:gd name="T107" fmla="*/ 0 h 1378"/>
                <a:gd name="T108" fmla="*/ 0 w 383"/>
                <a:gd name="T109" fmla="*/ 0 h 1378"/>
                <a:gd name="T110" fmla="*/ 0 w 383"/>
                <a:gd name="T111" fmla="*/ 0 h 1378"/>
                <a:gd name="T112" fmla="*/ 0 w 383"/>
                <a:gd name="T113" fmla="*/ 0 h 1378"/>
                <a:gd name="T114" fmla="*/ 0 w 383"/>
                <a:gd name="T115" fmla="*/ 0 h 1378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83"/>
                <a:gd name="T175" fmla="*/ 0 h 1378"/>
                <a:gd name="T176" fmla="*/ 383 w 383"/>
                <a:gd name="T177" fmla="*/ 1378 h 1378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83" h="1378">
                  <a:moveTo>
                    <a:pt x="342" y="47"/>
                  </a:moveTo>
                  <a:lnTo>
                    <a:pt x="348" y="55"/>
                  </a:lnTo>
                  <a:lnTo>
                    <a:pt x="354" y="62"/>
                  </a:lnTo>
                  <a:lnTo>
                    <a:pt x="358" y="71"/>
                  </a:lnTo>
                  <a:lnTo>
                    <a:pt x="363" y="78"/>
                  </a:lnTo>
                  <a:lnTo>
                    <a:pt x="369" y="86"/>
                  </a:lnTo>
                  <a:lnTo>
                    <a:pt x="373" y="93"/>
                  </a:lnTo>
                  <a:lnTo>
                    <a:pt x="379" y="102"/>
                  </a:lnTo>
                  <a:lnTo>
                    <a:pt x="383" y="110"/>
                  </a:lnTo>
                  <a:lnTo>
                    <a:pt x="375" y="114"/>
                  </a:lnTo>
                  <a:lnTo>
                    <a:pt x="366" y="117"/>
                  </a:lnTo>
                  <a:lnTo>
                    <a:pt x="358" y="122"/>
                  </a:lnTo>
                  <a:lnTo>
                    <a:pt x="349" y="125"/>
                  </a:lnTo>
                  <a:lnTo>
                    <a:pt x="341" y="131"/>
                  </a:lnTo>
                  <a:lnTo>
                    <a:pt x="334" y="136"/>
                  </a:lnTo>
                  <a:lnTo>
                    <a:pt x="326" y="142"/>
                  </a:lnTo>
                  <a:lnTo>
                    <a:pt x="318" y="148"/>
                  </a:lnTo>
                  <a:lnTo>
                    <a:pt x="315" y="148"/>
                  </a:lnTo>
                  <a:lnTo>
                    <a:pt x="312" y="148"/>
                  </a:lnTo>
                  <a:lnTo>
                    <a:pt x="309" y="149"/>
                  </a:lnTo>
                  <a:lnTo>
                    <a:pt x="306" y="151"/>
                  </a:lnTo>
                  <a:lnTo>
                    <a:pt x="302" y="155"/>
                  </a:lnTo>
                  <a:lnTo>
                    <a:pt x="297" y="160"/>
                  </a:lnTo>
                  <a:lnTo>
                    <a:pt x="292" y="165"/>
                  </a:lnTo>
                  <a:lnTo>
                    <a:pt x="287" y="170"/>
                  </a:lnTo>
                  <a:lnTo>
                    <a:pt x="283" y="173"/>
                  </a:lnTo>
                  <a:lnTo>
                    <a:pt x="277" y="174"/>
                  </a:lnTo>
                  <a:lnTo>
                    <a:pt x="271" y="182"/>
                  </a:lnTo>
                  <a:lnTo>
                    <a:pt x="263" y="189"/>
                  </a:lnTo>
                  <a:lnTo>
                    <a:pt x="256" y="196"/>
                  </a:lnTo>
                  <a:lnTo>
                    <a:pt x="250" y="204"/>
                  </a:lnTo>
                  <a:lnTo>
                    <a:pt x="243" y="213"/>
                  </a:lnTo>
                  <a:lnTo>
                    <a:pt x="236" y="220"/>
                  </a:lnTo>
                  <a:lnTo>
                    <a:pt x="231" y="228"/>
                  </a:lnTo>
                  <a:lnTo>
                    <a:pt x="224" y="235"/>
                  </a:lnTo>
                  <a:lnTo>
                    <a:pt x="221" y="248"/>
                  </a:lnTo>
                  <a:lnTo>
                    <a:pt x="218" y="262"/>
                  </a:lnTo>
                  <a:lnTo>
                    <a:pt x="214" y="275"/>
                  </a:lnTo>
                  <a:lnTo>
                    <a:pt x="211" y="288"/>
                  </a:lnTo>
                  <a:lnTo>
                    <a:pt x="208" y="300"/>
                  </a:lnTo>
                  <a:lnTo>
                    <a:pt x="204" y="313"/>
                  </a:lnTo>
                  <a:lnTo>
                    <a:pt x="201" y="326"/>
                  </a:lnTo>
                  <a:lnTo>
                    <a:pt x="199" y="339"/>
                  </a:lnTo>
                  <a:lnTo>
                    <a:pt x="196" y="346"/>
                  </a:lnTo>
                  <a:lnTo>
                    <a:pt x="195" y="355"/>
                  </a:lnTo>
                  <a:lnTo>
                    <a:pt x="192" y="364"/>
                  </a:lnTo>
                  <a:lnTo>
                    <a:pt x="191" y="372"/>
                  </a:lnTo>
                  <a:lnTo>
                    <a:pt x="190" y="381"/>
                  </a:lnTo>
                  <a:lnTo>
                    <a:pt x="188" y="389"/>
                  </a:lnTo>
                  <a:lnTo>
                    <a:pt x="187" y="398"/>
                  </a:lnTo>
                  <a:lnTo>
                    <a:pt x="185" y="406"/>
                  </a:lnTo>
                  <a:lnTo>
                    <a:pt x="183" y="432"/>
                  </a:lnTo>
                  <a:lnTo>
                    <a:pt x="181" y="458"/>
                  </a:lnTo>
                  <a:lnTo>
                    <a:pt x="180" y="485"/>
                  </a:lnTo>
                  <a:lnTo>
                    <a:pt x="179" y="511"/>
                  </a:lnTo>
                  <a:lnTo>
                    <a:pt x="178" y="536"/>
                  </a:lnTo>
                  <a:lnTo>
                    <a:pt x="177" y="562"/>
                  </a:lnTo>
                  <a:lnTo>
                    <a:pt x="177" y="590"/>
                  </a:lnTo>
                  <a:lnTo>
                    <a:pt x="177" y="617"/>
                  </a:lnTo>
                  <a:lnTo>
                    <a:pt x="174" y="633"/>
                  </a:lnTo>
                  <a:lnTo>
                    <a:pt x="174" y="654"/>
                  </a:lnTo>
                  <a:lnTo>
                    <a:pt x="174" y="677"/>
                  </a:lnTo>
                  <a:lnTo>
                    <a:pt x="174" y="698"/>
                  </a:lnTo>
                  <a:lnTo>
                    <a:pt x="172" y="721"/>
                  </a:lnTo>
                  <a:lnTo>
                    <a:pt x="172" y="742"/>
                  </a:lnTo>
                  <a:lnTo>
                    <a:pt x="171" y="765"/>
                  </a:lnTo>
                  <a:lnTo>
                    <a:pt x="170" y="788"/>
                  </a:lnTo>
                  <a:lnTo>
                    <a:pt x="168" y="809"/>
                  </a:lnTo>
                  <a:lnTo>
                    <a:pt x="167" y="815"/>
                  </a:lnTo>
                  <a:lnTo>
                    <a:pt x="166" y="820"/>
                  </a:lnTo>
                  <a:lnTo>
                    <a:pt x="166" y="826"/>
                  </a:lnTo>
                  <a:lnTo>
                    <a:pt x="166" y="832"/>
                  </a:lnTo>
                  <a:lnTo>
                    <a:pt x="166" y="838"/>
                  </a:lnTo>
                  <a:lnTo>
                    <a:pt x="167" y="844"/>
                  </a:lnTo>
                  <a:lnTo>
                    <a:pt x="168" y="849"/>
                  </a:lnTo>
                  <a:lnTo>
                    <a:pt x="168" y="853"/>
                  </a:lnTo>
                  <a:lnTo>
                    <a:pt x="166" y="888"/>
                  </a:lnTo>
                  <a:lnTo>
                    <a:pt x="165" y="921"/>
                  </a:lnTo>
                  <a:lnTo>
                    <a:pt x="165" y="954"/>
                  </a:lnTo>
                  <a:lnTo>
                    <a:pt x="165" y="986"/>
                  </a:lnTo>
                  <a:lnTo>
                    <a:pt x="165" y="1019"/>
                  </a:lnTo>
                  <a:lnTo>
                    <a:pt x="165" y="1051"/>
                  </a:lnTo>
                  <a:lnTo>
                    <a:pt x="164" y="1085"/>
                  </a:lnTo>
                  <a:lnTo>
                    <a:pt x="161" y="1118"/>
                  </a:lnTo>
                  <a:lnTo>
                    <a:pt x="161" y="1136"/>
                  </a:lnTo>
                  <a:lnTo>
                    <a:pt x="161" y="1154"/>
                  </a:lnTo>
                  <a:lnTo>
                    <a:pt x="161" y="1173"/>
                  </a:lnTo>
                  <a:lnTo>
                    <a:pt x="161" y="1191"/>
                  </a:lnTo>
                  <a:lnTo>
                    <a:pt x="162" y="1209"/>
                  </a:lnTo>
                  <a:lnTo>
                    <a:pt x="164" y="1227"/>
                  </a:lnTo>
                  <a:lnTo>
                    <a:pt x="166" y="1246"/>
                  </a:lnTo>
                  <a:lnTo>
                    <a:pt x="168" y="1264"/>
                  </a:lnTo>
                  <a:lnTo>
                    <a:pt x="165" y="1267"/>
                  </a:lnTo>
                  <a:lnTo>
                    <a:pt x="167" y="1270"/>
                  </a:lnTo>
                  <a:lnTo>
                    <a:pt x="168" y="1272"/>
                  </a:lnTo>
                  <a:lnTo>
                    <a:pt x="168" y="1275"/>
                  </a:lnTo>
                  <a:lnTo>
                    <a:pt x="168" y="1278"/>
                  </a:lnTo>
                  <a:lnTo>
                    <a:pt x="167" y="1280"/>
                  </a:lnTo>
                  <a:lnTo>
                    <a:pt x="167" y="1283"/>
                  </a:lnTo>
                  <a:lnTo>
                    <a:pt x="169" y="1286"/>
                  </a:lnTo>
                  <a:lnTo>
                    <a:pt x="171" y="1289"/>
                  </a:lnTo>
                  <a:lnTo>
                    <a:pt x="172" y="1298"/>
                  </a:lnTo>
                  <a:lnTo>
                    <a:pt x="174" y="1308"/>
                  </a:lnTo>
                  <a:lnTo>
                    <a:pt x="176" y="1317"/>
                  </a:lnTo>
                  <a:lnTo>
                    <a:pt x="178" y="1326"/>
                  </a:lnTo>
                  <a:lnTo>
                    <a:pt x="180" y="1335"/>
                  </a:lnTo>
                  <a:lnTo>
                    <a:pt x="181" y="1345"/>
                  </a:lnTo>
                  <a:lnTo>
                    <a:pt x="182" y="1354"/>
                  </a:lnTo>
                  <a:lnTo>
                    <a:pt x="182" y="1365"/>
                  </a:lnTo>
                  <a:lnTo>
                    <a:pt x="190" y="1378"/>
                  </a:lnTo>
                  <a:lnTo>
                    <a:pt x="182" y="1374"/>
                  </a:lnTo>
                  <a:lnTo>
                    <a:pt x="176" y="1368"/>
                  </a:lnTo>
                  <a:lnTo>
                    <a:pt x="170" y="1363"/>
                  </a:lnTo>
                  <a:lnTo>
                    <a:pt x="164" y="1358"/>
                  </a:lnTo>
                  <a:lnTo>
                    <a:pt x="157" y="1353"/>
                  </a:lnTo>
                  <a:lnTo>
                    <a:pt x="150" y="1348"/>
                  </a:lnTo>
                  <a:lnTo>
                    <a:pt x="144" y="1344"/>
                  </a:lnTo>
                  <a:lnTo>
                    <a:pt x="137" y="1338"/>
                  </a:lnTo>
                  <a:lnTo>
                    <a:pt x="138" y="1334"/>
                  </a:lnTo>
                  <a:lnTo>
                    <a:pt x="138" y="1332"/>
                  </a:lnTo>
                  <a:lnTo>
                    <a:pt x="138" y="1328"/>
                  </a:lnTo>
                  <a:lnTo>
                    <a:pt x="137" y="1325"/>
                  </a:lnTo>
                  <a:lnTo>
                    <a:pt x="136" y="1321"/>
                  </a:lnTo>
                  <a:lnTo>
                    <a:pt x="135" y="1319"/>
                  </a:lnTo>
                  <a:lnTo>
                    <a:pt x="134" y="1315"/>
                  </a:lnTo>
                  <a:lnTo>
                    <a:pt x="133" y="1311"/>
                  </a:lnTo>
                  <a:lnTo>
                    <a:pt x="133" y="1301"/>
                  </a:lnTo>
                  <a:lnTo>
                    <a:pt x="133" y="1289"/>
                  </a:lnTo>
                  <a:lnTo>
                    <a:pt x="134" y="1277"/>
                  </a:lnTo>
                  <a:lnTo>
                    <a:pt x="133" y="1265"/>
                  </a:lnTo>
                  <a:lnTo>
                    <a:pt x="132" y="1254"/>
                  </a:lnTo>
                  <a:lnTo>
                    <a:pt x="129" y="1243"/>
                  </a:lnTo>
                  <a:lnTo>
                    <a:pt x="126" y="1233"/>
                  </a:lnTo>
                  <a:lnTo>
                    <a:pt x="121" y="1223"/>
                  </a:lnTo>
                  <a:lnTo>
                    <a:pt x="116" y="1218"/>
                  </a:lnTo>
                  <a:lnTo>
                    <a:pt x="111" y="1214"/>
                  </a:lnTo>
                  <a:lnTo>
                    <a:pt x="105" y="1210"/>
                  </a:lnTo>
                  <a:lnTo>
                    <a:pt x="100" y="1206"/>
                  </a:lnTo>
                  <a:lnTo>
                    <a:pt x="93" y="1203"/>
                  </a:lnTo>
                  <a:lnTo>
                    <a:pt x="86" y="1202"/>
                  </a:lnTo>
                  <a:lnTo>
                    <a:pt x="80" y="1202"/>
                  </a:lnTo>
                  <a:lnTo>
                    <a:pt x="73" y="1203"/>
                  </a:lnTo>
                  <a:lnTo>
                    <a:pt x="66" y="1208"/>
                  </a:lnTo>
                  <a:lnTo>
                    <a:pt x="60" y="1215"/>
                  </a:lnTo>
                  <a:lnTo>
                    <a:pt x="54" y="1222"/>
                  </a:lnTo>
                  <a:lnTo>
                    <a:pt x="49" y="1229"/>
                  </a:lnTo>
                  <a:lnTo>
                    <a:pt x="45" y="1238"/>
                  </a:lnTo>
                  <a:lnTo>
                    <a:pt x="43" y="1247"/>
                  </a:lnTo>
                  <a:lnTo>
                    <a:pt x="42" y="1257"/>
                  </a:lnTo>
                  <a:lnTo>
                    <a:pt x="43" y="1266"/>
                  </a:lnTo>
                  <a:lnTo>
                    <a:pt x="39" y="1260"/>
                  </a:lnTo>
                  <a:lnTo>
                    <a:pt x="33" y="1255"/>
                  </a:lnTo>
                  <a:lnTo>
                    <a:pt x="28" y="1252"/>
                  </a:lnTo>
                  <a:lnTo>
                    <a:pt x="22" y="1248"/>
                  </a:lnTo>
                  <a:lnTo>
                    <a:pt x="17" y="1245"/>
                  </a:lnTo>
                  <a:lnTo>
                    <a:pt x="12" y="1240"/>
                  </a:lnTo>
                  <a:lnTo>
                    <a:pt x="8" y="1235"/>
                  </a:lnTo>
                  <a:lnTo>
                    <a:pt x="6" y="1228"/>
                  </a:lnTo>
                  <a:lnTo>
                    <a:pt x="3" y="1191"/>
                  </a:lnTo>
                  <a:lnTo>
                    <a:pt x="2" y="1154"/>
                  </a:lnTo>
                  <a:lnTo>
                    <a:pt x="1" y="1117"/>
                  </a:lnTo>
                  <a:lnTo>
                    <a:pt x="0" y="1080"/>
                  </a:lnTo>
                  <a:lnTo>
                    <a:pt x="1" y="1006"/>
                  </a:lnTo>
                  <a:lnTo>
                    <a:pt x="2" y="931"/>
                  </a:lnTo>
                  <a:lnTo>
                    <a:pt x="5" y="856"/>
                  </a:lnTo>
                  <a:lnTo>
                    <a:pt x="8" y="781"/>
                  </a:lnTo>
                  <a:lnTo>
                    <a:pt x="10" y="704"/>
                  </a:lnTo>
                  <a:lnTo>
                    <a:pt x="11" y="629"/>
                  </a:lnTo>
                  <a:lnTo>
                    <a:pt x="15" y="610"/>
                  </a:lnTo>
                  <a:lnTo>
                    <a:pt x="15" y="584"/>
                  </a:lnTo>
                  <a:lnTo>
                    <a:pt x="15" y="560"/>
                  </a:lnTo>
                  <a:lnTo>
                    <a:pt x="16" y="536"/>
                  </a:lnTo>
                  <a:lnTo>
                    <a:pt x="17" y="513"/>
                  </a:lnTo>
                  <a:lnTo>
                    <a:pt x="18" y="489"/>
                  </a:lnTo>
                  <a:lnTo>
                    <a:pt x="19" y="466"/>
                  </a:lnTo>
                  <a:lnTo>
                    <a:pt x="20" y="442"/>
                  </a:lnTo>
                  <a:lnTo>
                    <a:pt x="20" y="418"/>
                  </a:lnTo>
                  <a:lnTo>
                    <a:pt x="22" y="398"/>
                  </a:lnTo>
                  <a:lnTo>
                    <a:pt x="24" y="378"/>
                  </a:lnTo>
                  <a:lnTo>
                    <a:pt x="28" y="359"/>
                  </a:lnTo>
                  <a:lnTo>
                    <a:pt x="32" y="340"/>
                  </a:lnTo>
                  <a:lnTo>
                    <a:pt x="37" y="321"/>
                  </a:lnTo>
                  <a:lnTo>
                    <a:pt x="40" y="303"/>
                  </a:lnTo>
                  <a:lnTo>
                    <a:pt x="43" y="284"/>
                  </a:lnTo>
                  <a:lnTo>
                    <a:pt x="47" y="265"/>
                  </a:lnTo>
                  <a:lnTo>
                    <a:pt x="49" y="260"/>
                  </a:lnTo>
                  <a:lnTo>
                    <a:pt x="51" y="257"/>
                  </a:lnTo>
                  <a:lnTo>
                    <a:pt x="52" y="252"/>
                  </a:lnTo>
                  <a:lnTo>
                    <a:pt x="52" y="246"/>
                  </a:lnTo>
                  <a:lnTo>
                    <a:pt x="53" y="241"/>
                  </a:lnTo>
                  <a:lnTo>
                    <a:pt x="54" y="236"/>
                  </a:lnTo>
                  <a:lnTo>
                    <a:pt x="55" y="232"/>
                  </a:lnTo>
                  <a:lnTo>
                    <a:pt x="59" y="228"/>
                  </a:lnTo>
                  <a:lnTo>
                    <a:pt x="60" y="214"/>
                  </a:lnTo>
                  <a:lnTo>
                    <a:pt x="61" y="199"/>
                  </a:lnTo>
                  <a:lnTo>
                    <a:pt x="64" y="185"/>
                  </a:lnTo>
                  <a:lnTo>
                    <a:pt x="69" y="172"/>
                  </a:lnTo>
                  <a:lnTo>
                    <a:pt x="73" y="159"/>
                  </a:lnTo>
                  <a:lnTo>
                    <a:pt x="80" y="147"/>
                  </a:lnTo>
                  <a:lnTo>
                    <a:pt x="86" y="135"/>
                  </a:lnTo>
                  <a:lnTo>
                    <a:pt x="94" y="124"/>
                  </a:lnTo>
                  <a:lnTo>
                    <a:pt x="102" y="114"/>
                  </a:lnTo>
                  <a:lnTo>
                    <a:pt x="111" y="103"/>
                  </a:lnTo>
                  <a:lnTo>
                    <a:pt x="121" y="93"/>
                  </a:lnTo>
                  <a:lnTo>
                    <a:pt x="130" y="84"/>
                  </a:lnTo>
                  <a:lnTo>
                    <a:pt x="140" y="75"/>
                  </a:lnTo>
                  <a:lnTo>
                    <a:pt x="151" y="67"/>
                  </a:lnTo>
                  <a:lnTo>
                    <a:pt x="162" y="60"/>
                  </a:lnTo>
                  <a:lnTo>
                    <a:pt x="174" y="53"/>
                  </a:lnTo>
                  <a:lnTo>
                    <a:pt x="186" y="44"/>
                  </a:lnTo>
                  <a:lnTo>
                    <a:pt x="198" y="36"/>
                  </a:lnTo>
                  <a:lnTo>
                    <a:pt x="211" y="28"/>
                  </a:lnTo>
                  <a:lnTo>
                    <a:pt x="223" y="19"/>
                  </a:lnTo>
                  <a:lnTo>
                    <a:pt x="236" y="13"/>
                  </a:lnTo>
                  <a:lnTo>
                    <a:pt x="250" y="7"/>
                  </a:lnTo>
                  <a:lnTo>
                    <a:pt x="256" y="5"/>
                  </a:lnTo>
                  <a:lnTo>
                    <a:pt x="263" y="4"/>
                  </a:lnTo>
                  <a:lnTo>
                    <a:pt x="271" y="3"/>
                  </a:lnTo>
                  <a:lnTo>
                    <a:pt x="277" y="3"/>
                  </a:lnTo>
                  <a:lnTo>
                    <a:pt x="282" y="0"/>
                  </a:lnTo>
                  <a:lnTo>
                    <a:pt x="286" y="0"/>
                  </a:lnTo>
                  <a:lnTo>
                    <a:pt x="291" y="0"/>
                  </a:lnTo>
                  <a:lnTo>
                    <a:pt x="294" y="3"/>
                  </a:lnTo>
                  <a:lnTo>
                    <a:pt x="298" y="5"/>
                  </a:lnTo>
                  <a:lnTo>
                    <a:pt x="302" y="7"/>
                  </a:lnTo>
                  <a:lnTo>
                    <a:pt x="306" y="10"/>
                  </a:lnTo>
                  <a:lnTo>
                    <a:pt x="309" y="12"/>
                  </a:lnTo>
                  <a:lnTo>
                    <a:pt x="313" y="18"/>
                  </a:lnTo>
                  <a:lnTo>
                    <a:pt x="316" y="23"/>
                  </a:lnTo>
                  <a:lnTo>
                    <a:pt x="319" y="28"/>
                  </a:lnTo>
                  <a:lnTo>
                    <a:pt x="324" y="32"/>
                  </a:lnTo>
                  <a:lnTo>
                    <a:pt x="328" y="36"/>
                  </a:lnTo>
                  <a:lnTo>
                    <a:pt x="334" y="40"/>
                  </a:lnTo>
                  <a:lnTo>
                    <a:pt x="338" y="43"/>
                  </a:lnTo>
                  <a:lnTo>
                    <a:pt x="342" y="47"/>
                  </a:lnTo>
                  <a:close/>
                </a:path>
              </a:pathLst>
            </a:custGeom>
            <a:solidFill>
              <a:srgbClr val="99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1" name="Freeform 124"/>
            <p:cNvSpPr>
              <a:spLocks/>
            </p:cNvSpPr>
            <p:nvPr/>
          </p:nvSpPr>
          <p:spPr bwMode="auto">
            <a:xfrm>
              <a:off x="4137" y="3937"/>
              <a:ext cx="48" cy="214"/>
            </a:xfrm>
            <a:custGeom>
              <a:avLst/>
              <a:gdLst>
                <a:gd name="T0" fmla="*/ 0 w 286"/>
                <a:gd name="T1" fmla="*/ 0 h 1286"/>
                <a:gd name="T2" fmla="*/ 0 w 286"/>
                <a:gd name="T3" fmla="*/ 0 h 1286"/>
                <a:gd name="T4" fmla="*/ 0 w 286"/>
                <a:gd name="T5" fmla="*/ 0 h 1286"/>
                <a:gd name="T6" fmla="*/ 0 w 286"/>
                <a:gd name="T7" fmla="*/ 0 h 1286"/>
                <a:gd name="T8" fmla="*/ 0 w 286"/>
                <a:gd name="T9" fmla="*/ 0 h 1286"/>
                <a:gd name="T10" fmla="*/ 0 w 286"/>
                <a:gd name="T11" fmla="*/ 0 h 1286"/>
                <a:gd name="T12" fmla="*/ 0 w 286"/>
                <a:gd name="T13" fmla="*/ 0 h 1286"/>
                <a:gd name="T14" fmla="*/ 0 w 286"/>
                <a:gd name="T15" fmla="*/ 0 h 1286"/>
                <a:gd name="T16" fmla="*/ 0 w 286"/>
                <a:gd name="T17" fmla="*/ 0 h 1286"/>
                <a:gd name="T18" fmla="*/ 0 w 286"/>
                <a:gd name="T19" fmla="*/ 0 h 1286"/>
                <a:gd name="T20" fmla="*/ 0 w 286"/>
                <a:gd name="T21" fmla="*/ 0 h 1286"/>
                <a:gd name="T22" fmla="*/ 0 w 286"/>
                <a:gd name="T23" fmla="*/ 0 h 1286"/>
                <a:gd name="T24" fmla="*/ 0 w 286"/>
                <a:gd name="T25" fmla="*/ 0 h 1286"/>
                <a:gd name="T26" fmla="*/ 0 w 286"/>
                <a:gd name="T27" fmla="*/ 0 h 1286"/>
                <a:gd name="T28" fmla="*/ 0 w 286"/>
                <a:gd name="T29" fmla="*/ 0 h 1286"/>
                <a:gd name="T30" fmla="*/ 0 w 286"/>
                <a:gd name="T31" fmla="*/ 0 h 1286"/>
                <a:gd name="T32" fmla="*/ 0 w 286"/>
                <a:gd name="T33" fmla="*/ 0 h 1286"/>
                <a:gd name="T34" fmla="*/ 0 w 286"/>
                <a:gd name="T35" fmla="*/ 0 h 1286"/>
                <a:gd name="T36" fmla="*/ 0 w 286"/>
                <a:gd name="T37" fmla="*/ 0 h 1286"/>
                <a:gd name="T38" fmla="*/ 0 w 286"/>
                <a:gd name="T39" fmla="*/ 0 h 1286"/>
                <a:gd name="T40" fmla="*/ 0 w 286"/>
                <a:gd name="T41" fmla="*/ 0 h 1286"/>
                <a:gd name="T42" fmla="*/ 0 w 286"/>
                <a:gd name="T43" fmla="*/ 0 h 1286"/>
                <a:gd name="T44" fmla="*/ 0 w 286"/>
                <a:gd name="T45" fmla="*/ 0 h 1286"/>
                <a:gd name="T46" fmla="*/ 0 w 286"/>
                <a:gd name="T47" fmla="*/ 0 h 1286"/>
                <a:gd name="T48" fmla="*/ 0 w 286"/>
                <a:gd name="T49" fmla="*/ 0 h 1286"/>
                <a:gd name="T50" fmla="*/ 0 w 286"/>
                <a:gd name="T51" fmla="*/ 0 h 1286"/>
                <a:gd name="T52" fmla="*/ 0 w 286"/>
                <a:gd name="T53" fmla="*/ 0 h 1286"/>
                <a:gd name="T54" fmla="*/ 0 w 286"/>
                <a:gd name="T55" fmla="*/ 0 h 1286"/>
                <a:gd name="T56" fmla="*/ 0 w 286"/>
                <a:gd name="T57" fmla="*/ 0 h 1286"/>
                <a:gd name="T58" fmla="*/ 0 w 286"/>
                <a:gd name="T59" fmla="*/ 0 h 1286"/>
                <a:gd name="T60" fmla="*/ 0 w 286"/>
                <a:gd name="T61" fmla="*/ 0 h 1286"/>
                <a:gd name="T62" fmla="*/ 0 w 286"/>
                <a:gd name="T63" fmla="*/ 0 h 1286"/>
                <a:gd name="T64" fmla="*/ 0 w 286"/>
                <a:gd name="T65" fmla="*/ 0 h 1286"/>
                <a:gd name="T66" fmla="*/ 0 w 286"/>
                <a:gd name="T67" fmla="*/ 0 h 1286"/>
                <a:gd name="T68" fmla="*/ 0 w 286"/>
                <a:gd name="T69" fmla="*/ 0 h 1286"/>
                <a:gd name="T70" fmla="*/ 0 w 286"/>
                <a:gd name="T71" fmla="*/ 0 h 1286"/>
                <a:gd name="T72" fmla="*/ 0 w 286"/>
                <a:gd name="T73" fmla="*/ 0 h 1286"/>
                <a:gd name="T74" fmla="*/ 0 w 286"/>
                <a:gd name="T75" fmla="*/ 0 h 1286"/>
                <a:gd name="T76" fmla="*/ 0 w 286"/>
                <a:gd name="T77" fmla="*/ 0 h 1286"/>
                <a:gd name="T78" fmla="*/ 0 w 286"/>
                <a:gd name="T79" fmla="*/ 0 h 1286"/>
                <a:gd name="T80" fmla="*/ 0 w 286"/>
                <a:gd name="T81" fmla="*/ 0 h 1286"/>
                <a:gd name="T82" fmla="*/ 0 w 286"/>
                <a:gd name="T83" fmla="*/ 0 h 1286"/>
                <a:gd name="T84" fmla="*/ 0 w 286"/>
                <a:gd name="T85" fmla="*/ 0 h 1286"/>
                <a:gd name="T86" fmla="*/ 0 w 286"/>
                <a:gd name="T87" fmla="*/ 0 h 1286"/>
                <a:gd name="T88" fmla="*/ 0 w 286"/>
                <a:gd name="T89" fmla="*/ 0 h 1286"/>
                <a:gd name="T90" fmla="*/ 0 w 286"/>
                <a:gd name="T91" fmla="*/ 0 h 1286"/>
                <a:gd name="T92" fmla="*/ 0 w 286"/>
                <a:gd name="T93" fmla="*/ 0 h 1286"/>
                <a:gd name="T94" fmla="*/ 0 w 286"/>
                <a:gd name="T95" fmla="*/ 0 h 1286"/>
                <a:gd name="T96" fmla="*/ 0 w 286"/>
                <a:gd name="T97" fmla="*/ 0 h 1286"/>
                <a:gd name="T98" fmla="*/ 0 w 286"/>
                <a:gd name="T99" fmla="*/ 0 h 1286"/>
                <a:gd name="T100" fmla="*/ 0 w 286"/>
                <a:gd name="T101" fmla="*/ 0 h 1286"/>
                <a:gd name="T102" fmla="*/ 0 w 286"/>
                <a:gd name="T103" fmla="*/ 0 h 1286"/>
                <a:gd name="T104" fmla="*/ 0 w 286"/>
                <a:gd name="T105" fmla="*/ 0 h 1286"/>
                <a:gd name="T106" fmla="*/ 0 w 286"/>
                <a:gd name="T107" fmla="*/ 0 h 1286"/>
                <a:gd name="T108" fmla="*/ 0 w 286"/>
                <a:gd name="T109" fmla="*/ 0 h 1286"/>
                <a:gd name="T110" fmla="*/ 0 w 286"/>
                <a:gd name="T111" fmla="*/ 0 h 1286"/>
                <a:gd name="T112" fmla="*/ 0 w 286"/>
                <a:gd name="T113" fmla="*/ 0 h 128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86"/>
                <a:gd name="T172" fmla="*/ 0 h 1286"/>
                <a:gd name="T173" fmla="*/ 286 w 286"/>
                <a:gd name="T174" fmla="*/ 1286 h 128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86" h="1286">
                  <a:moveTo>
                    <a:pt x="224" y="13"/>
                  </a:moveTo>
                  <a:lnTo>
                    <a:pt x="224" y="31"/>
                  </a:lnTo>
                  <a:lnTo>
                    <a:pt x="225" y="50"/>
                  </a:lnTo>
                  <a:lnTo>
                    <a:pt x="226" y="69"/>
                  </a:lnTo>
                  <a:lnTo>
                    <a:pt x="227" y="87"/>
                  </a:lnTo>
                  <a:lnTo>
                    <a:pt x="228" y="105"/>
                  </a:lnTo>
                  <a:lnTo>
                    <a:pt x="230" y="124"/>
                  </a:lnTo>
                  <a:lnTo>
                    <a:pt x="233" y="142"/>
                  </a:lnTo>
                  <a:lnTo>
                    <a:pt x="235" y="161"/>
                  </a:lnTo>
                  <a:lnTo>
                    <a:pt x="233" y="169"/>
                  </a:lnTo>
                  <a:lnTo>
                    <a:pt x="233" y="178"/>
                  </a:lnTo>
                  <a:lnTo>
                    <a:pt x="233" y="186"/>
                  </a:lnTo>
                  <a:lnTo>
                    <a:pt x="234" y="193"/>
                  </a:lnTo>
                  <a:lnTo>
                    <a:pt x="236" y="203"/>
                  </a:lnTo>
                  <a:lnTo>
                    <a:pt x="237" y="211"/>
                  </a:lnTo>
                  <a:lnTo>
                    <a:pt x="238" y="219"/>
                  </a:lnTo>
                  <a:lnTo>
                    <a:pt x="238" y="228"/>
                  </a:lnTo>
                  <a:lnTo>
                    <a:pt x="238" y="252"/>
                  </a:lnTo>
                  <a:lnTo>
                    <a:pt x="238" y="275"/>
                  </a:lnTo>
                  <a:lnTo>
                    <a:pt x="238" y="299"/>
                  </a:lnTo>
                  <a:lnTo>
                    <a:pt x="238" y="322"/>
                  </a:lnTo>
                  <a:lnTo>
                    <a:pt x="238" y="346"/>
                  </a:lnTo>
                  <a:lnTo>
                    <a:pt x="237" y="369"/>
                  </a:lnTo>
                  <a:lnTo>
                    <a:pt x="237" y="392"/>
                  </a:lnTo>
                  <a:lnTo>
                    <a:pt x="236" y="415"/>
                  </a:lnTo>
                  <a:lnTo>
                    <a:pt x="234" y="427"/>
                  </a:lnTo>
                  <a:lnTo>
                    <a:pt x="231" y="439"/>
                  </a:lnTo>
                  <a:lnTo>
                    <a:pt x="230" y="451"/>
                  </a:lnTo>
                  <a:lnTo>
                    <a:pt x="230" y="463"/>
                  </a:lnTo>
                  <a:lnTo>
                    <a:pt x="231" y="475"/>
                  </a:lnTo>
                  <a:lnTo>
                    <a:pt x="233" y="487"/>
                  </a:lnTo>
                  <a:lnTo>
                    <a:pt x="234" y="500"/>
                  </a:lnTo>
                  <a:lnTo>
                    <a:pt x="235" y="512"/>
                  </a:lnTo>
                  <a:lnTo>
                    <a:pt x="235" y="524"/>
                  </a:lnTo>
                  <a:lnTo>
                    <a:pt x="236" y="534"/>
                  </a:lnTo>
                  <a:lnTo>
                    <a:pt x="237" y="545"/>
                  </a:lnTo>
                  <a:lnTo>
                    <a:pt x="239" y="556"/>
                  </a:lnTo>
                  <a:lnTo>
                    <a:pt x="241" y="567"/>
                  </a:lnTo>
                  <a:lnTo>
                    <a:pt x="246" y="576"/>
                  </a:lnTo>
                  <a:lnTo>
                    <a:pt x="249" y="580"/>
                  </a:lnTo>
                  <a:lnTo>
                    <a:pt x="252" y="583"/>
                  </a:lnTo>
                  <a:lnTo>
                    <a:pt x="257" y="587"/>
                  </a:lnTo>
                  <a:lnTo>
                    <a:pt x="261" y="590"/>
                  </a:lnTo>
                  <a:lnTo>
                    <a:pt x="263" y="590"/>
                  </a:lnTo>
                  <a:lnTo>
                    <a:pt x="267" y="593"/>
                  </a:lnTo>
                  <a:lnTo>
                    <a:pt x="270" y="594"/>
                  </a:lnTo>
                  <a:lnTo>
                    <a:pt x="272" y="596"/>
                  </a:lnTo>
                  <a:lnTo>
                    <a:pt x="276" y="598"/>
                  </a:lnTo>
                  <a:lnTo>
                    <a:pt x="279" y="599"/>
                  </a:lnTo>
                  <a:lnTo>
                    <a:pt x="282" y="598"/>
                  </a:lnTo>
                  <a:lnTo>
                    <a:pt x="286" y="596"/>
                  </a:lnTo>
                  <a:lnTo>
                    <a:pt x="284" y="630"/>
                  </a:lnTo>
                  <a:lnTo>
                    <a:pt x="283" y="663"/>
                  </a:lnTo>
                  <a:lnTo>
                    <a:pt x="283" y="697"/>
                  </a:lnTo>
                  <a:lnTo>
                    <a:pt x="283" y="730"/>
                  </a:lnTo>
                  <a:lnTo>
                    <a:pt x="283" y="762"/>
                  </a:lnTo>
                  <a:lnTo>
                    <a:pt x="283" y="796"/>
                  </a:lnTo>
                  <a:lnTo>
                    <a:pt x="283" y="829"/>
                  </a:lnTo>
                  <a:lnTo>
                    <a:pt x="282" y="864"/>
                  </a:lnTo>
                  <a:lnTo>
                    <a:pt x="281" y="874"/>
                  </a:lnTo>
                  <a:lnTo>
                    <a:pt x="280" y="886"/>
                  </a:lnTo>
                  <a:lnTo>
                    <a:pt x="280" y="898"/>
                  </a:lnTo>
                  <a:lnTo>
                    <a:pt x="280" y="911"/>
                  </a:lnTo>
                  <a:lnTo>
                    <a:pt x="280" y="925"/>
                  </a:lnTo>
                  <a:lnTo>
                    <a:pt x="280" y="937"/>
                  </a:lnTo>
                  <a:lnTo>
                    <a:pt x="281" y="948"/>
                  </a:lnTo>
                  <a:lnTo>
                    <a:pt x="282" y="960"/>
                  </a:lnTo>
                  <a:lnTo>
                    <a:pt x="282" y="987"/>
                  </a:lnTo>
                  <a:lnTo>
                    <a:pt x="282" y="1014"/>
                  </a:lnTo>
                  <a:lnTo>
                    <a:pt x="282" y="1042"/>
                  </a:lnTo>
                  <a:lnTo>
                    <a:pt x="282" y="1070"/>
                  </a:lnTo>
                  <a:lnTo>
                    <a:pt x="282" y="1098"/>
                  </a:lnTo>
                  <a:lnTo>
                    <a:pt x="282" y="1125"/>
                  </a:lnTo>
                  <a:lnTo>
                    <a:pt x="283" y="1152"/>
                  </a:lnTo>
                  <a:lnTo>
                    <a:pt x="286" y="1180"/>
                  </a:lnTo>
                  <a:lnTo>
                    <a:pt x="284" y="1187"/>
                  </a:lnTo>
                  <a:lnTo>
                    <a:pt x="283" y="1194"/>
                  </a:lnTo>
                  <a:lnTo>
                    <a:pt x="283" y="1200"/>
                  </a:lnTo>
                  <a:lnTo>
                    <a:pt x="283" y="1207"/>
                  </a:lnTo>
                  <a:lnTo>
                    <a:pt x="283" y="1213"/>
                  </a:lnTo>
                  <a:lnTo>
                    <a:pt x="283" y="1220"/>
                  </a:lnTo>
                  <a:lnTo>
                    <a:pt x="283" y="1228"/>
                  </a:lnTo>
                  <a:lnTo>
                    <a:pt x="282" y="1235"/>
                  </a:lnTo>
                  <a:lnTo>
                    <a:pt x="281" y="1235"/>
                  </a:lnTo>
                  <a:lnTo>
                    <a:pt x="280" y="1235"/>
                  </a:lnTo>
                  <a:lnTo>
                    <a:pt x="279" y="1236"/>
                  </a:lnTo>
                  <a:lnTo>
                    <a:pt x="278" y="1237"/>
                  </a:lnTo>
                  <a:lnTo>
                    <a:pt x="277" y="1238"/>
                  </a:lnTo>
                  <a:lnTo>
                    <a:pt x="277" y="1243"/>
                  </a:lnTo>
                  <a:lnTo>
                    <a:pt x="276" y="1247"/>
                  </a:lnTo>
                  <a:lnTo>
                    <a:pt x="273" y="1250"/>
                  </a:lnTo>
                  <a:lnTo>
                    <a:pt x="270" y="1253"/>
                  </a:lnTo>
                  <a:lnTo>
                    <a:pt x="267" y="1255"/>
                  </a:lnTo>
                  <a:lnTo>
                    <a:pt x="262" y="1256"/>
                  </a:lnTo>
                  <a:lnTo>
                    <a:pt x="259" y="1257"/>
                  </a:lnTo>
                  <a:lnTo>
                    <a:pt x="256" y="1260"/>
                  </a:lnTo>
                  <a:lnTo>
                    <a:pt x="230" y="1266"/>
                  </a:lnTo>
                  <a:lnTo>
                    <a:pt x="205" y="1272"/>
                  </a:lnTo>
                  <a:lnTo>
                    <a:pt x="178" y="1278"/>
                  </a:lnTo>
                  <a:lnTo>
                    <a:pt x="152" y="1284"/>
                  </a:lnTo>
                  <a:lnTo>
                    <a:pt x="139" y="1285"/>
                  </a:lnTo>
                  <a:lnTo>
                    <a:pt x="125" y="1286"/>
                  </a:lnTo>
                  <a:lnTo>
                    <a:pt x="112" y="1286"/>
                  </a:lnTo>
                  <a:lnTo>
                    <a:pt x="100" y="1286"/>
                  </a:lnTo>
                  <a:lnTo>
                    <a:pt x="87" y="1285"/>
                  </a:lnTo>
                  <a:lnTo>
                    <a:pt x="74" y="1283"/>
                  </a:lnTo>
                  <a:lnTo>
                    <a:pt x="61" y="1278"/>
                  </a:lnTo>
                  <a:lnTo>
                    <a:pt x="49" y="1273"/>
                  </a:lnTo>
                  <a:lnTo>
                    <a:pt x="44" y="1268"/>
                  </a:lnTo>
                  <a:lnTo>
                    <a:pt x="39" y="1263"/>
                  </a:lnTo>
                  <a:lnTo>
                    <a:pt x="35" y="1259"/>
                  </a:lnTo>
                  <a:lnTo>
                    <a:pt x="32" y="1254"/>
                  </a:lnTo>
                  <a:lnTo>
                    <a:pt x="26" y="1242"/>
                  </a:lnTo>
                  <a:lnTo>
                    <a:pt x="23" y="1230"/>
                  </a:lnTo>
                  <a:lnTo>
                    <a:pt x="21" y="1217"/>
                  </a:lnTo>
                  <a:lnTo>
                    <a:pt x="18" y="1204"/>
                  </a:lnTo>
                  <a:lnTo>
                    <a:pt x="16" y="1192"/>
                  </a:lnTo>
                  <a:lnTo>
                    <a:pt x="12" y="1180"/>
                  </a:lnTo>
                  <a:lnTo>
                    <a:pt x="8" y="1154"/>
                  </a:lnTo>
                  <a:lnTo>
                    <a:pt x="5" y="1129"/>
                  </a:lnTo>
                  <a:lnTo>
                    <a:pt x="3" y="1104"/>
                  </a:lnTo>
                  <a:lnTo>
                    <a:pt x="1" y="1080"/>
                  </a:lnTo>
                  <a:lnTo>
                    <a:pt x="0" y="1030"/>
                  </a:lnTo>
                  <a:lnTo>
                    <a:pt x="0" y="982"/>
                  </a:lnTo>
                  <a:lnTo>
                    <a:pt x="1" y="933"/>
                  </a:lnTo>
                  <a:lnTo>
                    <a:pt x="2" y="884"/>
                  </a:lnTo>
                  <a:lnTo>
                    <a:pt x="2" y="834"/>
                  </a:lnTo>
                  <a:lnTo>
                    <a:pt x="0" y="783"/>
                  </a:lnTo>
                  <a:lnTo>
                    <a:pt x="2" y="760"/>
                  </a:lnTo>
                  <a:lnTo>
                    <a:pt x="4" y="737"/>
                  </a:lnTo>
                  <a:lnTo>
                    <a:pt x="5" y="716"/>
                  </a:lnTo>
                  <a:lnTo>
                    <a:pt x="7" y="694"/>
                  </a:lnTo>
                  <a:lnTo>
                    <a:pt x="7" y="673"/>
                  </a:lnTo>
                  <a:lnTo>
                    <a:pt x="8" y="650"/>
                  </a:lnTo>
                  <a:lnTo>
                    <a:pt x="9" y="626"/>
                  </a:lnTo>
                  <a:lnTo>
                    <a:pt x="11" y="601"/>
                  </a:lnTo>
                  <a:lnTo>
                    <a:pt x="13" y="575"/>
                  </a:lnTo>
                  <a:lnTo>
                    <a:pt x="14" y="549"/>
                  </a:lnTo>
                  <a:lnTo>
                    <a:pt x="15" y="522"/>
                  </a:lnTo>
                  <a:lnTo>
                    <a:pt x="15" y="495"/>
                  </a:lnTo>
                  <a:lnTo>
                    <a:pt x="15" y="440"/>
                  </a:lnTo>
                  <a:lnTo>
                    <a:pt x="16" y="385"/>
                  </a:lnTo>
                  <a:lnTo>
                    <a:pt x="16" y="358"/>
                  </a:lnTo>
                  <a:lnTo>
                    <a:pt x="18" y="330"/>
                  </a:lnTo>
                  <a:lnTo>
                    <a:pt x="19" y="304"/>
                  </a:lnTo>
                  <a:lnTo>
                    <a:pt x="23" y="278"/>
                  </a:lnTo>
                  <a:lnTo>
                    <a:pt x="27" y="252"/>
                  </a:lnTo>
                  <a:lnTo>
                    <a:pt x="32" y="225"/>
                  </a:lnTo>
                  <a:lnTo>
                    <a:pt x="39" y="200"/>
                  </a:lnTo>
                  <a:lnTo>
                    <a:pt x="47" y="176"/>
                  </a:lnTo>
                  <a:lnTo>
                    <a:pt x="48" y="169"/>
                  </a:lnTo>
                  <a:lnTo>
                    <a:pt x="49" y="162"/>
                  </a:lnTo>
                  <a:lnTo>
                    <a:pt x="51" y="155"/>
                  </a:lnTo>
                  <a:lnTo>
                    <a:pt x="55" y="149"/>
                  </a:lnTo>
                  <a:lnTo>
                    <a:pt x="57" y="142"/>
                  </a:lnTo>
                  <a:lnTo>
                    <a:pt x="59" y="136"/>
                  </a:lnTo>
                  <a:lnTo>
                    <a:pt x="61" y="129"/>
                  </a:lnTo>
                  <a:lnTo>
                    <a:pt x="61" y="122"/>
                  </a:lnTo>
                  <a:lnTo>
                    <a:pt x="69" y="111"/>
                  </a:lnTo>
                  <a:lnTo>
                    <a:pt x="77" y="100"/>
                  </a:lnTo>
                  <a:lnTo>
                    <a:pt x="85" y="91"/>
                  </a:lnTo>
                  <a:lnTo>
                    <a:pt x="93" y="81"/>
                  </a:lnTo>
                  <a:lnTo>
                    <a:pt x="112" y="64"/>
                  </a:lnTo>
                  <a:lnTo>
                    <a:pt x="132" y="49"/>
                  </a:lnTo>
                  <a:lnTo>
                    <a:pt x="153" y="34"/>
                  </a:lnTo>
                  <a:lnTo>
                    <a:pt x="174" y="21"/>
                  </a:lnTo>
                  <a:lnTo>
                    <a:pt x="196" y="11"/>
                  </a:lnTo>
                  <a:lnTo>
                    <a:pt x="218" y="0"/>
                  </a:lnTo>
                  <a:lnTo>
                    <a:pt x="224" y="13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2" name="Freeform 125"/>
            <p:cNvSpPr>
              <a:spLocks/>
            </p:cNvSpPr>
            <p:nvPr/>
          </p:nvSpPr>
          <p:spPr bwMode="auto">
            <a:xfrm>
              <a:off x="4087" y="4093"/>
              <a:ext cx="11" cy="16"/>
            </a:xfrm>
            <a:custGeom>
              <a:avLst/>
              <a:gdLst>
                <a:gd name="T0" fmla="*/ 0 w 67"/>
                <a:gd name="T1" fmla="*/ 0 h 98"/>
                <a:gd name="T2" fmla="*/ 0 w 67"/>
                <a:gd name="T3" fmla="*/ 0 h 98"/>
                <a:gd name="T4" fmla="*/ 0 w 67"/>
                <a:gd name="T5" fmla="*/ 0 h 98"/>
                <a:gd name="T6" fmla="*/ 0 w 67"/>
                <a:gd name="T7" fmla="*/ 0 h 98"/>
                <a:gd name="T8" fmla="*/ 0 w 67"/>
                <a:gd name="T9" fmla="*/ 0 h 98"/>
                <a:gd name="T10" fmla="*/ 0 w 67"/>
                <a:gd name="T11" fmla="*/ 0 h 98"/>
                <a:gd name="T12" fmla="*/ 0 w 67"/>
                <a:gd name="T13" fmla="*/ 0 h 98"/>
                <a:gd name="T14" fmla="*/ 0 w 67"/>
                <a:gd name="T15" fmla="*/ 0 h 98"/>
                <a:gd name="T16" fmla="*/ 0 w 67"/>
                <a:gd name="T17" fmla="*/ 0 h 98"/>
                <a:gd name="T18" fmla="*/ 0 w 67"/>
                <a:gd name="T19" fmla="*/ 0 h 98"/>
                <a:gd name="T20" fmla="*/ 0 w 67"/>
                <a:gd name="T21" fmla="*/ 0 h 98"/>
                <a:gd name="T22" fmla="*/ 0 w 67"/>
                <a:gd name="T23" fmla="*/ 0 h 98"/>
                <a:gd name="T24" fmla="*/ 0 w 67"/>
                <a:gd name="T25" fmla="*/ 0 h 98"/>
                <a:gd name="T26" fmla="*/ 0 w 67"/>
                <a:gd name="T27" fmla="*/ 0 h 98"/>
                <a:gd name="T28" fmla="*/ 0 w 67"/>
                <a:gd name="T29" fmla="*/ 0 h 98"/>
                <a:gd name="T30" fmla="*/ 0 w 67"/>
                <a:gd name="T31" fmla="*/ 0 h 98"/>
                <a:gd name="T32" fmla="*/ 0 w 67"/>
                <a:gd name="T33" fmla="*/ 0 h 98"/>
                <a:gd name="T34" fmla="*/ 0 w 67"/>
                <a:gd name="T35" fmla="*/ 0 h 98"/>
                <a:gd name="T36" fmla="*/ 0 w 67"/>
                <a:gd name="T37" fmla="*/ 0 h 98"/>
                <a:gd name="T38" fmla="*/ 0 w 67"/>
                <a:gd name="T39" fmla="*/ 0 h 98"/>
                <a:gd name="T40" fmla="*/ 0 w 67"/>
                <a:gd name="T41" fmla="*/ 0 h 98"/>
                <a:gd name="T42" fmla="*/ 0 w 67"/>
                <a:gd name="T43" fmla="*/ 0 h 98"/>
                <a:gd name="T44" fmla="*/ 0 w 67"/>
                <a:gd name="T45" fmla="*/ 0 h 98"/>
                <a:gd name="T46" fmla="*/ 0 w 67"/>
                <a:gd name="T47" fmla="*/ 0 h 98"/>
                <a:gd name="T48" fmla="*/ 0 w 67"/>
                <a:gd name="T49" fmla="*/ 0 h 98"/>
                <a:gd name="T50" fmla="*/ 0 w 67"/>
                <a:gd name="T51" fmla="*/ 0 h 98"/>
                <a:gd name="T52" fmla="*/ 0 w 67"/>
                <a:gd name="T53" fmla="*/ 0 h 98"/>
                <a:gd name="T54" fmla="*/ 0 w 67"/>
                <a:gd name="T55" fmla="*/ 0 h 98"/>
                <a:gd name="T56" fmla="*/ 0 w 67"/>
                <a:gd name="T57" fmla="*/ 0 h 98"/>
                <a:gd name="T58" fmla="*/ 0 w 67"/>
                <a:gd name="T59" fmla="*/ 0 h 98"/>
                <a:gd name="T60" fmla="*/ 0 w 67"/>
                <a:gd name="T61" fmla="*/ 0 h 98"/>
                <a:gd name="T62" fmla="*/ 0 w 67"/>
                <a:gd name="T63" fmla="*/ 0 h 98"/>
                <a:gd name="T64" fmla="*/ 0 w 67"/>
                <a:gd name="T65" fmla="*/ 0 h 98"/>
                <a:gd name="T66" fmla="*/ 0 w 67"/>
                <a:gd name="T67" fmla="*/ 0 h 98"/>
                <a:gd name="T68" fmla="*/ 0 w 67"/>
                <a:gd name="T69" fmla="*/ 0 h 98"/>
                <a:gd name="T70" fmla="*/ 0 w 67"/>
                <a:gd name="T71" fmla="*/ 0 h 98"/>
                <a:gd name="T72" fmla="*/ 0 w 67"/>
                <a:gd name="T73" fmla="*/ 0 h 98"/>
                <a:gd name="T74" fmla="*/ 0 w 67"/>
                <a:gd name="T75" fmla="*/ 0 h 98"/>
                <a:gd name="T76" fmla="*/ 0 w 67"/>
                <a:gd name="T77" fmla="*/ 0 h 98"/>
                <a:gd name="T78" fmla="*/ 0 w 67"/>
                <a:gd name="T79" fmla="*/ 0 h 98"/>
                <a:gd name="T80" fmla="*/ 0 w 67"/>
                <a:gd name="T81" fmla="*/ 0 h 98"/>
                <a:gd name="T82" fmla="*/ 0 w 67"/>
                <a:gd name="T83" fmla="*/ 0 h 9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67"/>
                <a:gd name="T127" fmla="*/ 0 h 98"/>
                <a:gd name="T128" fmla="*/ 67 w 67"/>
                <a:gd name="T129" fmla="*/ 98 h 9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67" h="98">
                  <a:moveTo>
                    <a:pt x="56" y="27"/>
                  </a:moveTo>
                  <a:lnTo>
                    <a:pt x="58" y="36"/>
                  </a:lnTo>
                  <a:lnTo>
                    <a:pt x="61" y="44"/>
                  </a:lnTo>
                  <a:lnTo>
                    <a:pt x="63" y="52"/>
                  </a:lnTo>
                  <a:lnTo>
                    <a:pt x="65" y="61"/>
                  </a:lnTo>
                  <a:lnTo>
                    <a:pt x="66" y="69"/>
                  </a:lnTo>
                  <a:lnTo>
                    <a:pt x="67" y="77"/>
                  </a:lnTo>
                  <a:lnTo>
                    <a:pt x="67" y="86"/>
                  </a:lnTo>
                  <a:lnTo>
                    <a:pt x="65" y="94"/>
                  </a:lnTo>
                  <a:lnTo>
                    <a:pt x="65" y="98"/>
                  </a:lnTo>
                  <a:lnTo>
                    <a:pt x="62" y="94"/>
                  </a:lnTo>
                  <a:lnTo>
                    <a:pt x="58" y="91"/>
                  </a:lnTo>
                  <a:lnTo>
                    <a:pt x="55" y="87"/>
                  </a:lnTo>
                  <a:lnTo>
                    <a:pt x="52" y="83"/>
                  </a:lnTo>
                  <a:lnTo>
                    <a:pt x="47" y="81"/>
                  </a:lnTo>
                  <a:lnTo>
                    <a:pt x="43" y="79"/>
                  </a:lnTo>
                  <a:lnTo>
                    <a:pt x="39" y="77"/>
                  </a:lnTo>
                  <a:lnTo>
                    <a:pt x="33" y="76"/>
                  </a:lnTo>
                  <a:lnTo>
                    <a:pt x="29" y="74"/>
                  </a:lnTo>
                  <a:lnTo>
                    <a:pt x="24" y="71"/>
                  </a:lnTo>
                  <a:lnTo>
                    <a:pt x="20" y="68"/>
                  </a:lnTo>
                  <a:lnTo>
                    <a:pt x="16" y="63"/>
                  </a:lnTo>
                  <a:lnTo>
                    <a:pt x="12" y="58"/>
                  </a:lnTo>
                  <a:lnTo>
                    <a:pt x="9" y="55"/>
                  </a:lnTo>
                  <a:lnTo>
                    <a:pt x="4" y="51"/>
                  </a:lnTo>
                  <a:lnTo>
                    <a:pt x="0" y="50"/>
                  </a:lnTo>
                  <a:lnTo>
                    <a:pt x="0" y="43"/>
                  </a:lnTo>
                  <a:lnTo>
                    <a:pt x="1" y="36"/>
                  </a:lnTo>
                  <a:lnTo>
                    <a:pt x="2" y="29"/>
                  </a:lnTo>
                  <a:lnTo>
                    <a:pt x="4" y="23"/>
                  </a:lnTo>
                  <a:lnTo>
                    <a:pt x="6" y="17"/>
                  </a:lnTo>
                  <a:lnTo>
                    <a:pt x="10" y="11"/>
                  </a:lnTo>
                  <a:lnTo>
                    <a:pt x="13" y="6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30" y="1"/>
                  </a:lnTo>
                  <a:lnTo>
                    <a:pt x="35" y="3"/>
                  </a:lnTo>
                  <a:lnTo>
                    <a:pt x="40" y="7"/>
                  </a:lnTo>
                  <a:lnTo>
                    <a:pt x="44" y="12"/>
                  </a:lnTo>
                  <a:lnTo>
                    <a:pt x="48" y="17"/>
                  </a:lnTo>
                  <a:lnTo>
                    <a:pt x="53" y="23"/>
                  </a:lnTo>
                  <a:lnTo>
                    <a:pt x="56" y="27"/>
                  </a:lnTo>
                  <a:close/>
                </a:path>
              </a:pathLst>
            </a:custGeom>
            <a:solidFill>
              <a:srgbClr val="669E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3" name="Freeform 126"/>
            <p:cNvSpPr>
              <a:spLocks/>
            </p:cNvSpPr>
            <p:nvPr/>
          </p:nvSpPr>
          <p:spPr bwMode="auto">
            <a:xfrm>
              <a:off x="4085" y="4105"/>
              <a:ext cx="5" cy="14"/>
            </a:xfrm>
            <a:custGeom>
              <a:avLst/>
              <a:gdLst>
                <a:gd name="T0" fmla="*/ 0 w 27"/>
                <a:gd name="T1" fmla="*/ 0 h 86"/>
                <a:gd name="T2" fmla="*/ 0 w 27"/>
                <a:gd name="T3" fmla="*/ 0 h 86"/>
                <a:gd name="T4" fmla="*/ 0 w 27"/>
                <a:gd name="T5" fmla="*/ 0 h 86"/>
                <a:gd name="T6" fmla="*/ 0 w 27"/>
                <a:gd name="T7" fmla="*/ 0 h 86"/>
                <a:gd name="T8" fmla="*/ 0 w 27"/>
                <a:gd name="T9" fmla="*/ 0 h 86"/>
                <a:gd name="T10" fmla="*/ 0 w 27"/>
                <a:gd name="T11" fmla="*/ 0 h 86"/>
                <a:gd name="T12" fmla="*/ 0 w 27"/>
                <a:gd name="T13" fmla="*/ 0 h 86"/>
                <a:gd name="T14" fmla="*/ 0 w 27"/>
                <a:gd name="T15" fmla="*/ 0 h 86"/>
                <a:gd name="T16" fmla="*/ 0 w 27"/>
                <a:gd name="T17" fmla="*/ 0 h 86"/>
                <a:gd name="T18" fmla="*/ 0 w 27"/>
                <a:gd name="T19" fmla="*/ 0 h 86"/>
                <a:gd name="T20" fmla="*/ 0 w 27"/>
                <a:gd name="T21" fmla="*/ 0 h 86"/>
                <a:gd name="T22" fmla="*/ 0 w 27"/>
                <a:gd name="T23" fmla="*/ 0 h 86"/>
                <a:gd name="T24" fmla="*/ 0 w 27"/>
                <a:gd name="T25" fmla="*/ 0 h 86"/>
                <a:gd name="T26" fmla="*/ 0 w 27"/>
                <a:gd name="T27" fmla="*/ 0 h 86"/>
                <a:gd name="T28" fmla="*/ 0 w 27"/>
                <a:gd name="T29" fmla="*/ 0 h 86"/>
                <a:gd name="T30" fmla="*/ 0 w 27"/>
                <a:gd name="T31" fmla="*/ 0 h 86"/>
                <a:gd name="T32" fmla="*/ 0 w 27"/>
                <a:gd name="T33" fmla="*/ 0 h 86"/>
                <a:gd name="T34" fmla="*/ 0 w 27"/>
                <a:gd name="T35" fmla="*/ 0 h 86"/>
                <a:gd name="T36" fmla="*/ 0 w 27"/>
                <a:gd name="T37" fmla="*/ 0 h 86"/>
                <a:gd name="T38" fmla="*/ 0 w 27"/>
                <a:gd name="T39" fmla="*/ 0 h 86"/>
                <a:gd name="T40" fmla="*/ 0 w 27"/>
                <a:gd name="T41" fmla="*/ 0 h 86"/>
                <a:gd name="T42" fmla="*/ 0 w 27"/>
                <a:gd name="T43" fmla="*/ 0 h 86"/>
                <a:gd name="T44" fmla="*/ 0 w 27"/>
                <a:gd name="T45" fmla="*/ 0 h 86"/>
                <a:gd name="T46" fmla="*/ 0 w 27"/>
                <a:gd name="T47" fmla="*/ 0 h 86"/>
                <a:gd name="T48" fmla="*/ 0 w 27"/>
                <a:gd name="T49" fmla="*/ 0 h 86"/>
                <a:gd name="T50" fmla="*/ 0 w 27"/>
                <a:gd name="T51" fmla="*/ 0 h 86"/>
                <a:gd name="T52" fmla="*/ 0 w 27"/>
                <a:gd name="T53" fmla="*/ 0 h 86"/>
                <a:gd name="T54" fmla="*/ 0 w 27"/>
                <a:gd name="T55" fmla="*/ 0 h 86"/>
                <a:gd name="T56" fmla="*/ 0 w 27"/>
                <a:gd name="T57" fmla="*/ 0 h 86"/>
                <a:gd name="T58" fmla="*/ 0 w 27"/>
                <a:gd name="T59" fmla="*/ 0 h 86"/>
                <a:gd name="T60" fmla="*/ 0 w 27"/>
                <a:gd name="T61" fmla="*/ 0 h 8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27"/>
                <a:gd name="T94" fmla="*/ 0 h 86"/>
                <a:gd name="T95" fmla="*/ 27 w 27"/>
                <a:gd name="T96" fmla="*/ 86 h 8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27" h="86">
                  <a:moveTo>
                    <a:pt x="27" y="86"/>
                  </a:moveTo>
                  <a:lnTo>
                    <a:pt x="20" y="82"/>
                  </a:lnTo>
                  <a:lnTo>
                    <a:pt x="14" y="79"/>
                  </a:lnTo>
                  <a:lnTo>
                    <a:pt x="10" y="74"/>
                  </a:lnTo>
                  <a:lnTo>
                    <a:pt x="7" y="68"/>
                  </a:lnTo>
                  <a:lnTo>
                    <a:pt x="4" y="61"/>
                  </a:lnTo>
                  <a:lnTo>
                    <a:pt x="2" y="54"/>
                  </a:lnTo>
                  <a:lnTo>
                    <a:pt x="1" y="47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0" y="28"/>
                  </a:lnTo>
                  <a:lnTo>
                    <a:pt x="0" y="23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8" y="0"/>
                  </a:lnTo>
                  <a:lnTo>
                    <a:pt x="14" y="2"/>
                  </a:lnTo>
                  <a:lnTo>
                    <a:pt x="19" y="6"/>
                  </a:lnTo>
                  <a:lnTo>
                    <a:pt x="22" y="10"/>
                  </a:lnTo>
                  <a:lnTo>
                    <a:pt x="24" y="14"/>
                  </a:lnTo>
                  <a:lnTo>
                    <a:pt x="27" y="19"/>
                  </a:lnTo>
                  <a:lnTo>
                    <a:pt x="27" y="25"/>
                  </a:lnTo>
                  <a:lnTo>
                    <a:pt x="27" y="31"/>
                  </a:lnTo>
                  <a:lnTo>
                    <a:pt x="25" y="37"/>
                  </a:lnTo>
                  <a:lnTo>
                    <a:pt x="24" y="49"/>
                  </a:lnTo>
                  <a:lnTo>
                    <a:pt x="22" y="62"/>
                  </a:lnTo>
                  <a:lnTo>
                    <a:pt x="22" y="68"/>
                  </a:lnTo>
                  <a:lnTo>
                    <a:pt x="23" y="74"/>
                  </a:lnTo>
                  <a:lnTo>
                    <a:pt x="24" y="80"/>
                  </a:lnTo>
                  <a:lnTo>
                    <a:pt x="27" y="86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4" name="Freeform 127"/>
            <p:cNvSpPr>
              <a:spLocks/>
            </p:cNvSpPr>
            <p:nvPr/>
          </p:nvSpPr>
          <p:spPr bwMode="auto">
            <a:xfrm>
              <a:off x="4092" y="4109"/>
              <a:ext cx="12" cy="13"/>
            </a:xfrm>
            <a:custGeom>
              <a:avLst/>
              <a:gdLst>
                <a:gd name="T0" fmla="*/ 0 w 75"/>
                <a:gd name="T1" fmla="*/ 0 h 81"/>
                <a:gd name="T2" fmla="*/ 0 w 75"/>
                <a:gd name="T3" fmla="*/ 0 h 81"/>
                <a:gd name="T4" fmla="*/ 0 w 75"/>
                <a:gd name="T5" fmla="*/ 0 h 81"/>
                <a:gd name="T6" fmla="*/ 0 w 75"/>
                <a:gd name="T7" fmla="*/ 0 h 81"/>
                <a:gd name="T8" fmla="*/ 0 w 75"/>
                <a:gd name="T9" fmla="*/ 0 h 81"/>
                <a:gd name="T10" fmla="*/ 0 w 75"/>
                <a:gd name="T11" fmla="*/ 0 h 81"/>
                <a:gd name="T12" fmla="*/ 0 w 75"/>
                <a:gd name="T13" fmla="*/ 0 h 81"/>
                <a:gd name="T14" fmla="*/ 0 w 75"/>
                <a:gd name="T15" fmla="*/ 0 h 81"/>
                <a:gd name="T16" fmla="*/ 0 w 75"/>
                <a:gd name="T17" fmla="*/ 0 h 81"/>
                <a:gd name="T18" fmla="*/ 0 w 75"/>
                <a:gd name="T19" fmla="*/ 0 h 81"/>
                <a:gd name="T20" fmla="*/ 0 w 75"/>
                <a:gd name="T21" fmla="*/ 0 h 81"/>
                <a:gd name="T22" fmla="*/ 0 w 75"/>
                <a:gd name="T23" fmla="*/ 0 h 81"/>
                <a:gd name="T24" fmla="*/ 0 w 75"/>
                <a:gd name="T25" fmla="*/ 0 h 81"/>
                <a:gd name="T26" fmla="*/ 0 w 75"/>
                <a:gd name="T27" fmla="*/ 0 h 81"/>
                <a:gd name="T28" fmla="*/ 0 w 75"/>
                <a:gd name="T29" fmla="*/ 0 h 81"/>
                <a:gd name="T30" fmla="*/ 0 w 75"/>
                <a:gd name="T31" fmla="*/ 0 h 81"/>
                <a:gd name="T32" fmla="*/ 0 w 75"/>
                <a:gd name="T33" fmla="*/ 0 h 81"/>
                <a:gd name="T34" fmla="*/ 0 w 75"/>
                <a:gd name="T35" fmla="*/ 0 h 81"/>
                <a:gd name="T36" fmla="*/ 0 w 75"/>
                <a:gd name="T37" fmla="*/ 0 h 81"/>
                <a:gd name="T38" fmla="*/ 0 w 75"/>
                <a:gd name="T39" fmla="*/ 0 h 81"/>
                <a:gd name="T40" fmla="*/ 0 w 75"/>
                <a:gd name="T41" fmla="*/ 0 h 81"/>
                <a:gd name="T42" fmla="*/ 0 w 75"/>
                <a:gd name="T43" fmla="*/ 0 h 81"/>
                <a:gd name="T44" fmla="*/ 0 w 75"/>
                <a:gd name="T45" fmla="*/ 0 h 81"/>
                <a:gd name="T46" fmla="*/ 0 w 75"/>
                <a:gd name="T47" fmla="*/ 0 h 81"/>
                <a:gd name="T48" fmla="*/ 0 w 75"/>
                <a:gd name="T49" fmla="*/ 0 h 81"/>
                <a:gd name="T50" fmla="*/ 0 w 75"/>
                <a:gd name="T51" fmla="*/ 0 h 81"/>
                <a:gd name="T52" fmla="*/ 0 w 75"/>
                <a:gd name="T53" fmla="*/ 0 h 81"/>
                <a:gd name="T54" fmla="*/ 0 w 75"/>
                <a:gd name="T55" fmla="*/ 0 h 81"/>
                <a:gd name="T56" fmla="*/ 0 w 75"/>
                <a:gd name="T57" fmla="*/ 0 h 81"/>
                <a:gd name="T58" fmla="*/ 0 w 75"/>
                <a:gd name="T59" fmla="*/ 0 h 81"/>
                <a:gd name="T60" fmla="*/ 0 w 75"/>
                <a:gd name="T61" fmla="*/ 0 h 81"/>
                <a:gd name="T62" fmla="*/ 0 w 75"/>
                <a:gd name="T63" fmla="*/ 0 h 81"/>
                <a:gd name="T64" fmla="*/ 0 w 75"/>
                <a:gd name="T65" fmla="*/ 0 h 81"/>
                <a:gd name="T66" fmla="*/ 0 w 75"/>
                <a:gd name="T67" fmla="*/ 0 h 81"/>
                <a:gd name="T68" fmla="*/ 0 w 75"/>
                <a:gd name="T69" fmla="*/ 0 h 81"/>
                <a:gd name="T70" fmla="*/ 0 w 75"/>
                <a:gd name="T71" fmla="*/ 0 h 81"/>
                <a:gd name="T72" fmla="*/ 0 w 75"/>
                <a:gd name="T73" fmla="*/ 0 h 81"/>
                <a:gd name="T74" fmla="*/ 0 w 75"/>
                <a:gd name="T75" fmla="*/ 0 h 81"/>
                <a:gd name="T76" fmla="*/ 0 w 75"/>
                <a:gd name="T77" fmla="*/ 0 h 81"/>
                <a:gd name="T78" fmla="*/ 0 w 75"/>
                <a:gd name="T79" fmla="*/ 0 h 81"/>
                <a:gd name="T80" fmla="*/ 0 w 75"/>
                <a:gd name="T81" fmla="*/ 0 h 81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75"/>
                <a:gd name="T124" fmla="*/ 0 h 81"/>
                <a:gd name="T125" fmla="*/ 75 w 75"/>
                <a:gd name="T126" fmla="*/ 81 h 81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75" h="81">
                  <a:moveTo>
                    <a:pt x="44" y="34"/>
                  </a:moveTo>
                  <a:lnTo>
                    <a:pt x="48" y="36"/>
                  </a:lnTo>
                  <a:lnTo>
                    <a:pt x="53" y="38"/>
                  </a:lnTo>
                  <a:lnTo>
                    <a:pt x="56" y="42"/>
                  </a:lnTo>
                  <a:lnTo>
                    <a:pt x="60" y="45"/>
                  </a:lnTo>
                  <a:lnTo>
                    <a:pt x="64" y="49"/>
                  </a:lnTo>
                  <a:lnTo>
                    <a:pt x="68" y="53"/>
                  </a:lnTo>
                  <a:lnTo>
                    <a:pt x="71" y="55"/>
                  </a:lnTo>
                  <a:lnTo>
                    <a:pt x="75" y="59"/>
                  </a:lnTo>
                  <a:lnTo>
                    <a:pt x="72" y="63"/>
                  </a:lnTo>
                  <a:lnTo>
                    <a:pt x="69" y="68"/>
                  </a:lnTo>
                  <a:lnTo>
                    <a:pt x="65" y="72"/>
                  </a:lnTo>
                  <a:lnTo>
                    <a:pt x="60" y="74"/>
                  </a:lnTo>
                  <a:lnTo>
                    <a:pt x="56" y="77"/>
                  </a:lnTo>
                  <a:lnTo>
                    <a:pt x="51" y="79"/>
                  </a:lnTo>
                  <a:lnTo>
                    <a:pt x="46" y="80"/>
                  </a:lnTo>
                  <a:lnTo>
                    <a:pt x="42" y="81"/>
                  </a:lnTo>
                  <a:lnTo>
                    <a:pt x="36" y="81"/>
                  </a:lnTo>
                  <a:lnTo>
                    <a:pt x="32" y="80"/>
                  </a:lnTo>
                  <a:lnTo>
                    <a:pt x="27" y="80"/>
                  </a:lnTo>
                  <a:lnTo>
                    <a:pt x="24" y="79"/>
                  </a:lnTo>
                  <a:lnTo>
                    <a:pt x="19" y="77"/>
                  </a:lnTo>
                  <a:lnTo>
                    <a:pt x="16" y="74"/>
                  </a:lnTo>
                  <a:lnTo>
                    <a:pt x="12" y="72"/>
                  </a:lnTo>
                  <a:lnTo>
                    <a:pt x="8" y="68"/>
                  </a:lnTo>
                  <a:lnTo>
                    <a:pt x="5" y="61"/>
                  </a:lnTo>
                  <a:lnTo>
                    <a:pt x="2" y="53"/>
                  </a:lnTo>
                  <a:lnTo>
                    <a:pt x="1" y="43"/>
                  </a:lnTo>
                  <a:lnTo>
                    <a:pt x="0" y="35"/>
                  </a:lnTo>
                  <a:lnTo>
                    <a:pt x="0" y="25"/>
                  </a:lnTo>
                  <a:lnTo>
                    <a:pt x="0" y="17"/>
                  </a:lnTo>
                  <a:lnTo>
                    <a:pt x="2" y="7"/>
                  </a:lnTo>
                  <a:lnTo>
                    <a:pt x="4" y="0"/>
                  </a:lnTo>
                  <a:lnTo>
                    <a:pt x="11" y="1"/>
                  </a:lnTo>
                  <a:lnTo>
                    <a:pt x="16" y="5"/>
                  </a:lnTo>
                  <a:lnTo>
                    <a:pt x="21" y="10"/>
                  </a:lnTo>
                  <a:lnTo>
                    <a:pt x="25" y="14"/>
                  </a:lnTo>
                  <a:lnTo>
                    <a:pt x="29" y="20"/>
                  </a:lnTo>
                  <a:lnTo>
                    <a:pt x="34" y="26"/>
                  </a:lnTo>
                  <a:lnTo>
                    <a:pt x="38" y="30"/>
                  </a:lnTo>
                  <a:lnTo>
                    <a:pt x="44" y="34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5" name="Freeform 128"/>
            <p:cNvSpPr>
              <a:spLocks/>
            </p:cNvSpPr>
            <p:nvPr/>
          </p:nvSpPr>
          <p:spPr bwMode="auto">
            <a:xfrm>
              <a:off x="4117" y="4119"/>
              <a:ext cx="12" cy="17"/>
            </a:xfrm>
            <a:custGeom>
              <a:avLst/>
              <a:gdLst>
                <a:gd name="T0" fmla="*/ 0 w 70"/>
                <a:gd name="T1" fmla="*/ 0 h 105"/>
                <a:gd name="T2" fmla="*/ 0 w 70"/>
                <a:gd name="T3" fmla="*/ 0 h 105"/>
                <a:gd name="T4" fmla="*/ 0 w 70"/>
                <a:gd name="T5" fmla="*/ 0 h 105"/>
                <a:gd name="T6" fmla="*/ 0 w 70"/>
                <a:gd name="T7" fmla="*/ 0 h 105"/>
                <a:gd name="T8" fmla="*/ 0 w 70"/>
                <a:gd name="T9" fmla="*/ 0 h 105"/>
                <a:gd name="T10" fmla="*/ 0 w 70"/>
                <a:gd name="T11" fmla="*/ 0 h 105"/>
                <a:gd name="T12" fmla="*/ 0 w 70"/>
                <a:gd name="T13" fmla="*/ 0 h 105"/>
                <a:gd name="T14" fmla="*/ 0 w 70"/>
                <a:gd name="T15" fmla="*/ 0 h 105"/>
                <a:gd name="T16" fmla="*/ 0 w 70"/>
                <a:gd name="T17" fmla="*/ 0 h 105"/>
                <a:gd name="T18" fmla="*/ 0 w 70"/>
                <a:gd name="T19" fmla="*/ 0 h 105"/>
                <a:gd name="T20" fmla="*/ 0 w 70"/>
                <a:gd name="T21" fmla="*/ 0 h 105"/>
                <a:gd name="T22" fmla="*/ 0 w 70"/>
                <a:gd name="T23" fmla="*/ 0 h 105"/>
                <a:gd name="T24" fmla="*/ 0 w 70"/>
                <a:gd name="T25" fmla="*/ 0 h 105"/>
                <a:gd name="T26" fmla="*/ 0 w 70"/>
                <a:gd name="T27" fmla="*/ 0 h 105"/>
                <a:gd name="T28" fmla="*/ 0 w 70"/>
                <a:gd name="T29" fmla="*/ 0 h 105"/>
                <a:gd name="T30" fmla="*/ 0 w 70"/>
                <a:gd name="T31" fmla="*/ 0 h 105"/>
                <a:gd name="T32" fmla="*/ 0 w 70"/>
                <a:gd name="T33" fmla="*/ 0 h 105"/>
                <a:gd name="T34" fmla="*/ 0 w 70"/>
                <a:gd name="T35" fmla="*/ 0 h 105"/>
                <a:gd name="T36" fmla="*/ 0 w 70"/>
                <a:gd name="T37" fmla="*/ 0 h 105"/>
                <a:gd name="T38" fmla="*/ 0 w 70"/>
                <a:gd name="T39" fmla="*/ 0 h 105"/>
                <a:gd name="T40" fmla="*/ 0 w 70"/>
                <a:gd name="T41" fmla="*/ 0 h 105"/>
                <a:gd name="T42" fmla="*/ 0 w 70"/>
                <a:gd name="T43" fmla="*/ 0 h 105"/>
                <a:gd name="T44" fmla="*/ 0 w 70"/>
                <a:gd name="T45" fmla="*/ 0 h 105"/>
                <a:gd name="T46" fmla="*/ 0 w 70"/>
                <a:gd name="T47" fmla="*/ 0 h 105"/>
                <a:gd name="T48" fmla="*/ 0 w 70"/>
                <a:gd name="T49" fmla="*/ 0 h 105"/>
                <a:gd name="T50" fmla="*/ 0 w 70"/>
                <a:gd name="T51" fmla="*/ 0 h 105"/>
                <a:gd name="T52" fmla="*/ 0 w 70"/>
                <a:gd name="T53" fmla="*/ 0 h 105"/>
                <a:gd name="T54" fmla="*/ 0 w 70"/>
                <a:gd name="T55" fmla="*/ 0 h 105"/>
                <a:gd name="T56" fmla="*/ 0 w 70"/>
                <a:gd name="T57" fmla="*/ 0 h 105"/>
                <a:gd name="T58" fmla="*/ 0 w 70"/>
                <a:gd name="T59" fmla="*/ 0 h 105"/>
                <a:gd name="T60" fmla="*/ 0 w 70"/>
                <a:gd name="T61" fmla="*/ 0 h 105"/>
                <a:gd name="T62" fmla="*/ 0 w 70"/>
                <a:gd name="T63" fmla="*/ 0 h 105"/>
                <a:gd name="T64" fmla="*/ 0 w 70"/>
                <a:gd name="T65" fmla="*/ 0 h 105"/>
                <a:gd name="T66" fmla="*/ 0 w 70"/>
                <a:gd name="T67" fmla="*/ 0 h 105"/>
                <a:gd name="T68" fmla="*/ 0 w 70"/>
                <a:gd name="T69" fmla="*/ 0 h 105"/>
                <a:gd name="T70" fmla="*/ 0 w 70"/>
                <a:gd name="T71" fmla="*/ 0 h 105"/>
                <a:gd name="T72" fmla="*/ 0 w 70"/>
                <a:gd name="T73" fmla="*/ 0 h 105"/>
                <a:gd name="T74" fmla="*/ 0 w 70"/>
                <a:gd name="T75" fmla="*/ 0 h 105"/>
                <a:gd name="T76" fmla="*/ 0 w 70"/>
                <a:gd name="T77" fmla="*/ 0 h 105"/>
                <a:gd name="T78" fmla="*/ 0 w 70"/>
                <a:gd name="T79" fmla="*/ 0 h 105"/>
                <a:gd name="T80" fmla="*/ 0 w 70"/>
                <a:gd name="T81" fmla="*/ 0 h 105"/>
                <a:gd name="T82" fmla="*/ 0 w 70"/>
                <a:gd name="T83" fmla="*/ 0 h 105"/>
                <a:gd name="T84" fmla="*/ 0 w 70"/>
                <a:gd name="T85" fmla="*/ 0 h 10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70"/>
                <a:gd name="T130" fmla="*/ 0 h 105"/>
                <a:gd name="T131" fmla="*/ 70 w 70"/>
                <a:gd name="T132" fmla="*/ 105 h 10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70" h="105">
                  <a:moveTo>
                    <a:pt x="64" y="26"/>
                  </a:moveTo>
                  <a:lnTo>
                    <a:pt x="65" y="35"/>
                  </a:lnTo>
                  <a:lnTo>
                    <a:pt x="66" y="45"/>
                  </a:lnTo>
                  <a:lnTo>
                    <a:pt x="69" y="56"/>
                  </a:lnTo>
                  <a:lnTo>
                    <a:pt x="69" y="65"/>
                  </a:lnTo>
                  <a:lnTo>
                    <a:pt x="70" y="75"/>
                  </a:lnTo>
                  <a:lnTo>
                    <a:pt x="70" y="86"/>
                  </a:lnTo>
                  <a:lnTo>
                    <a:pt x="69" y="95"/>
                  </a:lnTo>
                  <a:lnTo>
                    <a:pt x="68" y="105"/>
                  </a:lnTo>
                  <a:lnTo>
                    <a:pt x="64" y="105"/>
                  </a:lnTo>
                  <a:lnTo>
                    <a:pt x="62" y="103"/>
                  </a:lnTo>
                  <a:lnTo>
                    <a:pt x="60" y="102"/>
                  </a:lnTo>
                  <a:lnTo>
                    <a:pt x="59" y="100"/>
                  </a:lnTo>
                  <a:lnTo>
                    <a:pt x="56" y="97"/>
                  </a:lnTo>
                  <a:lnTo>
                    <a:pt x="55" y="94"/>
                  </a:lnTo>
                  <a:lnTo>
                    <a:pt x="53" y="93"/>
                  </a:lnTo>
                  <a:lnTo>
                    <a:pt x="50" y="91"/>
                  </a:lnTo>
                  <a:lnTo>
                    <a:pt x="42" y="87"/>
                  </a:lnTo>
                  <a:lnTo>
                    <a:pt x="33" y="82"/>
                  </a:lnTo>
                  <a:lnTo>
                    <a:pt x="24" y="76"/>
                  </a:lnTo>
                  <a:lnTo>
                    <a:pt x="17" y="70"/>
                  </a:lnTo>
                  <a:lnTo>
                    <a:pt x="10" y="63"/>
                  </a:lnTo>
                  <a:lnTo>
                    <a:pt x="5" y="55"/>
                  </a:lnTo>
                  <a:lnTo>
                    <a:pt x="2" y="50"/>
                  </a:lnTo>
                  <a:lnTo>
                    <a:pt x="1" y="45"/>
                  </a:lnTo>
                  <a:lnTo>
                    <a:pt x="0" y="40"/>
                  </a:lnTo>
                  <a:lnTo>
                    <a:pt x="0" y="34"/>
                  </a:lnTo>
                  <a:lnTo>
                    <a:pt x="1" y="28"/>
                  </a:lnTo>
                  <a:lnTo>
                    <a:pt x="3" y="23"/>
                  </a:lnTo>
                  <a:lnTo>
                    <a:pt x="6" y="19"/>
                  </a:lnTo>
                  <a:lnTo>
                    <a:pt x="9" y="14"/>
                  </a:lnTo>
                  <a:lnTo>
                    <a:pt x="12" y="10"/>
                  </a:lnTo>
                  <a:lnTo>
                    <a:pt x="17" y="6"/>
                  </a:lnTo>
                  <a:lnTo>
                    <a:pt x="21" y="3"/>
                  </a:lnTo>
                  <a:lnTo>
                    <a:pt x="26" y="0"/>
                  </a:lnTo>
                  <a:lnTo>
                    <a:pt x="31" y="1"/>
                  </a:lnTo>
                  <a:lnTo>
                    <a:pt x="37" y="2"/>
                  </a:lnTo>
                  <a:lnTo>
                    <a:pt x="43" y="4"/>
                  </a:lnTo>
                  <a:lnTo>
                    <a:pt x="48" y="7"/>
                  </a:lnTo>
                  <a:lnTo>
                    <a:pt x="53" y="10"/>
                  </a:lnTo>
                  <a:lnTo>
                    <a:pt x="58" y="15"/>
                  </a:lnTo>
                  <a:lnTo>
                    <a:pt x="61" y="21"/>
                  </a:lnTo>
                  <a:lnTo>
                    <a:pt x="64" y="26"/>
                  </a:lnTo>
                  <a:close/>
                </a:path>
              </a:pathLst>
            </a:custGeom>
            <a:solidFill>
              <a:srgbClr val="669E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6" name="Freeform 129"/>
            <p:cNvSpPr>
              <a:spLocks/>
            </p:cNvSpPr>
            <p:nvPr/>
          </p:nvSpPr>
          <p:spPr bwMode="auto">
            <a:xfrm>
              <a:off x="4116" y="4130"/>
              <a:ext cx="5" cy="13"/>
            </a:xfrm>
            <a:custGeom>
              <a:avLst/>
              <a:gdLst>
                <a:gd name="T0" fmla="*/ 0 w 32"/>
                <a:gd name="T1" fmla="*/ 0 h 79"/>
                <a:gd name="T2" fmla="*/ 0 w 32"/>
                <a:gd name="T3" fmla="*/ 0 h 79"/>
                <a:gd name="T4" fmla="*/ 0 w 32"/>
                <a:gd name="T5" fmla="*/ 0 h 79"/>
                <a:gd name="T6" fmla="*/ 0 w 32"/>
                <a:gd name="T7" fmla="*/ 0 h 79"/>
                <a:gd name="T8" fmla="*/ 0 w 32"/>
                <a:gd name="T9" fmla="*/ 0 h 79"/>
                <a:gd name="T10" fmla="*/ 0 w 32"/>
                <a:gd name="T11" fmla="*/ 0 h 79"/>
                <a:gd name="T12" fmla="*/ 0 w 32"/>
                <a:gd name="T13" fmla="*/ 0 h 79"/>
                <a:gd name="T14" fmla="*/ 0 w 32"/>
                <a:gd name="T15" fmla="*/ 0 h 79"/>
                <a:gd name="T16" fmla="*/ 0 w 32"/>
                <a:gd name="T17" fmla="*/ 0 h 79"/>
                <a:gd name="T18" fmla="*/ 0 w 32"/>
                <a:gd name="T19" fmla="*/ 0 h 79"/>
                <a:gd name="T20" fmla="*/ 0 w 32"/>
                <a:gd name="T21" fmla="*/ 0 h 79"/>
                <a:gd name="T22" fmla="*/ 0 w 32"/>
                <a:gd name="T23" fmla="*/ 0 h 79"/>
                <a:gd name="T24" fmla="*/ 0 w 32"/>
                <a:gd name="T25" fmla="*/ 0 h 79"/>
                <a:gd name="T26" fmla="*/ 0 w 32"/>
                <a:gd name="T27" fmla="*/ 0 h 79"/>
                <a:gd name="T28" fmla="*/ 0 w 32"/>
                <a:gd name="T29" fmla="*/ 0 h 79"/>
                <a:gd name="T30" fmla="*/ 0 w 32"/>
                <a:gd name="T31" fmla="*/ 0 h 79"/>
                <a:gd name="T32" fmla="*/ 0 w 32"/>
                <a:gd name="T33" fmla="*/ 0 h 79"/>
                <a:gd name="T34" fmla="*/ 0 w 32"/>
                <a:gd name="T35" fmla="*/ 0 h 79"/>
                <a:gd name="T36" fmla="*/ 0 w 32"/>
                <a:gd name="T37" fmla="*/ 0 h 79"/>
                <a:gd name="T38" fmla="*/ 0 w 32"/>
                <a:gd name="T39" fmla="*/ 0 h 79"/>
                <a:gd name="T40" fmla="*/ 0 w 32"/>
                <a:gd name="T41" fmla="*/ 0 h 7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2"/>
                <a:gd name="T64" fmla="*/ 0 h 79"/>
                <a:gd name="T65" fmla="*/ 32 w 32"/>
                <a:gd name="T66" fmla="*/ 79 h 79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2" h="79">
                  <a:moveTo>
                    <a:pt x="28" y="19"/>
                  </a:moveTo>
                  <a:lnTo>
                    <a:pt x="28" y="26"/>
                  </a:lnTo>
                  <a:lnTo>
                    <a:pt x="27" y="35"/>
                  </a:lnTo>
                  <a:lnTo>
                    <a:pt x="27" y="42"/>
                  </a:lnTo>
                  <a:lnTo>
                    <a:pt x="27" y="50"/>
                  </a:lnTo>
                  <a:lnTo>
                    <a:pt x="27" y="57"/>
                  </a:lnTo>
                  <a:lnTo>
                    <a:pt x="28" y="64"/>
                  </a:lnTo>
                  <a:lnTo>
                    <a:pt x="29" y="72"/>
                  </a:lnTo>
                  <a:lnTo>
                    <a:pt x="32" y="79"/>
                  </a:lnTo>
                  <a:lnTo>
                    <a:pt x="27" y="78"/>
                  </a:lnTo>
                  <a:lnTo>
                    <a:pt x="21" y="75"/>
                  </a:lnTo>
                  <a:lnTo>
                    <a:pt x="18" y="72"/>
                  </a:lnTo>
                  <a:lnTo>
                    <a:pt x="15" y="69"/>
                  </a:lnTo>
                  <a:lnTo>
                    <a:pt x="9" y="61"/>
                  </a:lnTo>
                  <a:lnTo>
                    <a:pt x="6" y="51"/>
                  </a:lnTo>
                  <a:lnTo>
                    <a:pt x="4" y="41"/>
                  </a:lnTo>
                  <a:lnTo>
                    <a:pt x="2" y="29"/>
                  </a:lnTo>
                  <a:lnTo>
                    <a:pt x="1" y="18"/>
                  </a:lnTo>
                  <a:lnTo>
                    <a:pt x="0" y="8"/>
                  </a:lnTo>
                  <a:lnTo>
                    <a:pt x="4" y="0"/>
                  </a:lnTo>
                  <a:lnTo>
                    <a:pt x="28" y="19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7" name="Freeform 130"/>
            <p:cNvSpPr>
              <a:spLocks/>
            </p:cNvSpPr>
            <p:nvPr/>
          </p:nvSpPr>
          <p:spPr bwMode="auto">
            <a:xfrm>
              <a:off x="4123" y="4136"/>
              <a:ext cx="11" cy="10"/>
            </a:xfrm>
            <a:custGeom>
              <a:avLst/>
              <a:gdLst>
                <a:gd name="T0" fmla="*/ 0 w 69"/>
                <a:gd name="T1" fmla="*/ 0 h 66"/>
                <a:gd name="T2" fmla="*/ 0 w 69"/>
                <a:gd name="T3" fmla="*/ 0 h 66"/>
                <a:gd name="T4" fmla="*/ 0 w 69"/>
                <a:gd name="T5" fmla="*/ 0 h 66"/>
                <a:gd name="T6" fmla="*/ 0 w 69"/>
                <a:gd name="T7" fmla="*/ 0 h 66"/>
                <a:gd name="T8" fmla="*/ 0 w 69"/>
                <a:gd name="T9" fmla="*/ 0 h 66"/>
                <a:gd name="T10" fmla="*/ 0 w 69"/>
                <a:gd name="T11" fmla="*/ 0 h 66"/>
                <a:gd name="T12" fmla="*/ 0 w 69"/>
                <a:gd name="T13" fmla="*/ 0 h 66"/>
                <a:gd name="T14" fmla="*/ 0 w 69"/>
                <a:gd name="T15" fmla="*/ 0 h 66"/>
                <a:gd name="T16" fmla="*/ 0 w 69"/>
                <a:gd name="T17" fmla="*/ 0 h 66"/>
                <a:gd name="T18" fmla="*/ 0 w 69"/>
                <a:gd name="T19" fmla="*/ 0 h 66"/>
                <a:gd name="T20" fmla="*/ 0 w 69"/>
                <a:gd name="T21" fmla="*/ 0 h 66"/>
                <a:gd name="T22" fmla="*/ 0 w 69"/>
                <a:gd name="T23" fmla="*/ 0 h 66"/>
                <a:gd name="T24" fmla="*/ 0 w 69"/>
                <a:gd name="T25" fmla="*/ 0 h 66"/>
                <a:gd name="T26" fmla="*/ 0 w 69"/>
                <a:gd name="T27" fmla="*/ 0 h 66"/>
                <a:gd name="T28" fmla="*/ 0 w 69"/>
                <a:gd name="T29" fmla="*/ 0 h 66"/>
                <a:gd name="T30" fmla="*/ 0 w 69"/>
                <a:gd name="T31" fmla="*/ 0 h 66"/>
                <a:gd name="T32" fmla="*/ 0 w 69"/>
                <a:gd name="T33" fmla="*/ 0 h 66"/>
                <a:gd name="T34" fmla="*/ 0 w 69"/>
                <a:gd name="T35" fmla="*/ 0 h 66"/>
                <a:gd name="T36" fmla="*/ 0 w 69"/>
                <a:gd name="T37" fmla="*/ 0 h 66"/>
                <a:gd name="T38" fmla="*/ 0 w 69"/>
                <a:gd name="T39" fmla="*/ 0 h 66"/>
                <a:gd name="T40" fmla="*/ 0 w 69"/>
                <a:gd name="T41" fmla="*/ 0 h 66"/>
                <a:gd name="T42" fmla="*/ 0 w 69"/>
                <a:gd name="T43" fmla="*/ 0 h 66"/>
                <a:gd name="T44" fmla="*/ 0 w 69"/>
                <a:gd name="T45" fmla="*/ 0 h 66"/>
                <a:gd name="T46" fmla="*/ 0 w 69"/>
                <a:gd name="T47" fmla="*/ 0 h 66"/>
                <a:gd name="T48" fmla="*/ 0 w 69"/>
                <a:gd name="T49" fmla="*/ 0 h 66"/>
                <a:gd name="T50" fmla="*/ 0 w 69"/>
                <a:gd name="T51" fmla="*/ 0 h 66"/>
                <a:gd name="T52" fmla="*/ 0 w 69"/>
                <a:gd name="T53" fmla="*/ 0 h 66"/>
                <a:gd name="T54" fmla="*/ 0 w 69"/>
                <a:gd name="T55" fmla="*/ 0 h 66"/>
                <a:gd name="T56" fmla="*/ 0 w 69"/>
                <a:gd name="T57" fmla="*/ 0 h 66"/>
                <a:gd name="T58" fmla="*/ 0 w 69"/>
                <a:gd name="T59" fmla="*/ 0 h 66"/>
                <a:gd name="T60" fmla="*/ 0 w 69"/>
                <a:gd name="T61" fmla="*/ 0 h 66"/>
                <a:gd name="T62" fmla="*/ 0 w 69"/>
                <a:gd name="T63" fmla="*/ 0 h 66"/>
                <a:gd name="T64" fmla="*/ 0 w 69"/>
                <a:gd name="T65" fmla="*/ 0 h 6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69"/>
                <a:gd name="T100" fmla="*/ 0 h 66"/>
                <a:gd name="T101" fmla="*/ 69 w 69"/>
                <a:gd name="T102" fmla="*/ 66 h 6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69" h="66">
                  <a:moveTo>
                    <a:pt x="69" y="50"/>
                  </a:moveTo>
                  <a:lnTo>
                    <a:pt x="69" y="51"/>
                  </a:lnTo>
                  <a:lnTo>
                    <a:pt x="67" y="54"/>
                  </a:lnTo>
                  <a:lnTo>
                    <a:pt x="66" y="56"/>
                  </a:lnTo>
                  <a:lnTo>
                    <a:pt x="64" y="59"/>
                  </a:lnTo>
                  <a:lnTo>
                    <a:pt x="63" y="60"/>
                  </a:lnTo>
                  <a:lnTo>
                    <a:pt x="61" y="61"/>
                  </a:lnTo>
                  <a:lnTo>
                    <a:pt x="59" y="62"/>
                  </a:lnTo>
                  <a:lnTo>
                    <a:pt x="56" y="63"/>
                  </a:lnTo>
                  <a:lnTo>
                    <a:pt x="50" y="66"/>
                  </a:lnTo>
                  <a:lnTo>
                    <a:pt x="43" y="66"/>
                  </a:lnTo>
                  <a:lnTo>
                    <a:pt x="37" y="64"/>
                  </a:lnTo>
                  <a:lnTo>
                    <a:pt x="31" y="62"/>
                  </a:lnTo>
                  <a:lnTo>
                    <a:pt x="24" y="59"/>
                  </a:lnTo>
                  <a:lnTo>
                    <a:pt x="19" y="55"/>
                  </a:lnTo>
                  <a:lnTo>
                    <a:pt x="13" y="51"/>
                  </a:lnTo>
                  <a:lnTo>
                    <a:pt x="8" y="48"/>
                  </a:lnTo>
                  <a:lnTo>
                    <a:pt x="5" y="43"/>
                  </a:lnTo>
                  <a:lnTo>
                    <a:pt x="2" y="37"/>
                  </a:lnTo>
                  <a:lnTo>
                    <a:pt x="1" y="31"/>
                  </a:lnTo>
                  <a:lnTo>
                    <a:pt x="0" y="25"/>
                  </a:lnTo>
                  <a:lnTo>
                    <a:pt x="0" y="19"/>
                  </a:lnTo>
                  <a:lnTo>
                    <a:pt x="0" y="12"/>
                  </a:lnTo>
                  <a:lnTo>
                    <a:pt x="0" y="6"/>
                  </a:lnTo>
                  <a:lnTo>
                    <a:pt x="1" y="0"/>
                  </a:lnTo>
                  <a:lnTo>
                    <a:pt x="10" y="5"/>
                  </a:lnTo>
                  <a:lnTo>
                    <a:pt x="19" y="11"/>
                  </a:lnTo>
                  <a:lnTo>
                    <a:pt x="27" y="17"/>
                  </a:lnTo>
                  <a:lnTo>
                    <a:pt x="35" y="24"/>
                  </a:lnTo>
                  <a:lnTo>
                    <a:pt x="43" y="30"/>
                  </a:lnTo>
                  <a:lnTo>
                    <a:pt x="52" y="37"/>
                  </a:lnTo>
                  <a:lnTo>
                    <a:pt x="60" y="43"/>
                  </a:lnTo>
                  <a:lnTo>
                    <a:pt x="69" y="5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8" name="Freeform 131"/>
            <p:cNvSpPr>
              <a:spLocks/>
            </p:cNvSpPr>
            <p:nvPr/>
          </p:nvSpPr>
          <p:spPr bwMode="auto">
            <a:xfrm>
              <a:off x="4108" y="3895"/>
              <a:ext cx="66" cy="41"/>
            </a:xfrm>
            <a:custGeom>
              <a:avLst/>
              <a:gdLst>
                <a:gd name="T0" fmla="*/ 0 w 395"/>
                <a:gd name="T1" fmla="*/ 0 h 247"/>
                <a:gd name="T2" fmla="*/ 0 w 395"/>
                <a:gd name="T3" fmla="*/ 0 h 247"/>
                <a:gd name="T4" fmla="*/ 0 w 395"/>
                <a:gd name="T5" fmla="*/ 0 h 247"/>
                <a:gd name="T6" fmla="*/ 0 w 395"/>
                <a:gd name="T7" fmla="*/ 0 h 247"/>
                <a:gd name="T8" fmla="*/ 0 w 395"/>
                <a:gd name="T9" fmla="*/ 0 h 247"/>
                <a:gd name="T10" fmla="*/ 0 w 395"/>
                <a:gd name="T11" fmla="*/ 0 h 247"/>
                <a:gd name="T12" fmla="*/ 0 w 395"/>
                <a:gd name="T13" fmla="*/ 0 h 247"/>
                <a:gd name="T14" fmla="*/ 0 w 395"/>
                <a:gd name="T15" fmla="*/ 0 h 247"/>
                <a:gd name="T16" fmla="*/ 0 w 395"/>
                <a:gd name="T17" fmla="*/ 0 h 247"/>
                <a:gd name="T18" fmla="*/ 0 w 395"/>
                <a:gd name="T19" fmla="*/ 0 h 247"/>
                <a:gd name="T20" fmla="*/ 0 w 395"/>
                <a:gd name="T21" fmla="*/ 0 h 247"/>
                <a:gd name="T22" fmla="*/ 0 w 395"/>
                <a:gd name="T23" fmla="*/ 0 h 247"/>
                <a:gd name="T24" fmla="*/ 0 w 395"/>
                <a:gd name="T25" fmla="*/ 0 h 247"/>
                <a:gd name="T26" fmla="*/ 0 w 395"/>
                <a:gd name="T27" fmla="*/ 0 h 247"/>
                <a:gd name="T28" fmla="*/ 0 w 395"/>
                <a:gd name="T29" fmla="*/ 0 h 247"/>
                <a:gd name="T30" fmla="*/ 0 w 395"/>
                <a:gd name="T31" fmla="*/ 0 h 247"/>
                <a:gd name="T32" fmla="*/ 0 w 395"/>
                <a:gd name="T33" fmla="*/ 0 h 247"/>
                <a:gd name="T34" fmla="*/ 0 w 395"/>
                <a:gd name="T35" fmla="*/ 0 h 247"/>
                <a:gd name="T36" fmla="*/ 0 w 395"/>
                <a:gd name="T37" fmla="*/ 0 h 247"/>
                <a:gd name="T38" fmla="*/ 0 w 395"/>
                <a:gd name="T39" fmla="*/ 0 h 247"/>
                <a:gd name="T40" fmla="*/ 0 w 395"/>
                <a:gd name="T41" fmla="*/ 0 h 247"/>
                <a:gd name="T42" fmla="*/ 0 w 395"/>
                <a:gd name="T43" fmla="*/ 0 h 247"/>
                <a:gd name="T44" fmla="*/ 0 w 395"/>
                <a:gd name="T45" fmla="*/ 0 h 247"/>
                <a:gd name="T46" fmla="*/ 0 w 395"/>
                <a:gd name="T47" fmla="*/ 0 h 247"/>
                <a:gd name="T48" fmla="*/ 0 w 395"/>
                <a:gd name="T49" fmla="*/ 0 h 247"/>
                <a:gd name="T50" fmla="*/ 0 w 395"/>
                <a:gd name="T51" fmla="*/ 0 h 247"/>
                <a:gd name="T52" fmla="*/ 0 w 395"/>
                <a:gd name="T53" fmla="*/ 0 h 247"/>
                <a:gd name="T54" fmla="*/ 0 w 395"/>
                <a:gd name="T55" fmla="*/ 0 h 247"/>
                <a:gd name="T56" fmla="*/ 0 w 395"/>
                <a:gd name="T57" fmla="*/ 0 h 247"/>
                <a:gd name="T58" fmla="*/ 0 w 395"/>
                <a:gd name="T59" fmla="*/ 0 h 247"/>
                <a:gd name="T60" fmla="*/ 0 w 395"/>
                <a:gd name="T61" fmla="*/ 0 h 247"/>
                <a:gd name="T62" fmla="*/ 0 w 395"/>
                <a:gd name="T63" fmla="*/ 0 h 24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95"/>
                <a:gd name="T97" fmla="*/ 0 h 247"/>
                <a:gd name="T98" fmla="*/ 395 w 395"/>
                <a:gd name="T99" fmla="*/ 247 h 24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95" h="247">
                  <a:moveTo>
                    <a:pt x="0" y="59"/>
                  </a:moveTo>
                  <a:lnTo>
                    <a:pt x="55" y="27"/>
                  </a:lnTo>
                  <a:lnTo>
                    <a:pt x="115" y="33"/>
                  </a:lnTo>
                  <a:lnTo>
                    <a:pt x="175" y="59"/>
                  </a:lnTo>
                  <a:lnTo>
                    <a:pt x="230" y="108"/>
                  </a:lnTo>
                  <a:lnTo>
                    <a:pt x="285" y="151"/>
                  </a:lnTo>
                  <a:lnTo>
                    <a:pt x="335" y="194"/>
                  </a:lnTo>
                  <a:lnTo>
                    <a:pt x="370" y="243"/>
                  </a:lnTo>
                  <a:lnTo>
                    <a:pt x="371" y="244"/>
                  </a:lnTo>
                  <a:lnTo>
                    <a:pt x="374" y="245"/>
                  </a:lnTo>
                  <a:lnTo>
                    <a:pt x="379" y="246"/>
                  </a:lnTo>
                  <a:lnTo>
                    <a:pt x="384" y="247"/>
                  </a:lnTo>
                  <a:lnTo>
                    <a:pt x="389" y="247"/>
                  </a:lnTo>
                  <a:lnTo>
                    <a:pt x="393" y="245"/>
                  </a:lnTo>
                  <a:lnTo>
                    <a:pt x="394" y="243"/>
                  </a:lnTo>
                  <a:lnTo>
                    <a:pt x="395" y="240"/>
                  </a:lnTo>
                  <a:lnTo>
                    <a:pt x="395" y="237"/>
                  </a:lnTo>
                  <a:lnTo>
                    <a:pt x="394" y="232"/>
                  </a:lnTo>
                  <a:lnTo>
                    <a:pt x="393" y="227"/>
                  </a:lnTo>
                  <a:lnTo>
                    <a:pt x="390" y="221"/>
                  </a:lnTo>
                  <a:lnTo>
                    <a:pt x="387" y="214"/>
                  </a:lnTo>
                  <a:lnTo>
                    <a:pt x="381" y="208"/>
                  </a:lnTo>
                  <a:lnTo>
                    <a:pt x="370" y="195"/>
                  </a:lnTo>
                  <a:lnTo>
                    <a:pt x="358" y="182"/>
                  </a:lnTo>
                  <a:lnTo>
                    <a:pt x="346" y="170"/>
                  </a:lnTo>
                  <a:lnTo>
                    <a:pt x="335" y="160"/>
                  </a:lnTo>
                  <a:lnTo>
                    <a:pt x="327" y="153"/>
                  </a:lnTo>
                  <a:lnTo>
                    <a:pt x="325" y="151"/>
                  </a:lnTo>
                  <a:lnTo>
                    <a:pt x="225" y="48"/>
                  </a:lnTo>
                  <a:lnTo>
                    <a:pt x="140" y="0"/>
                  </a:lnTo>
                  <a:lnTo>
                    <a:pt x="55" y="27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9" name="Freeform 132"/>
            <p:cNvSpPr>
              <a:spLocks/>
            </p:cNvSpPr>
            <p:nvPr/>
          </p:nvSpPr>
          <p:spPr bwMode="auto">
            <a:xfrm>
              <a:off x="4108" y="3895"/>
              <a:ext cx="66" cy="41"/>
            </a:xfrm>
            <a:custGeom>
              <a:avLst/>
              <a:gdLst>
                <a:gd name="T0" fmla="*/ 0 w 395"/>
                <a:gd name="T1" fmla="*/ 0 h 247"/>
                <a:gd name="T2" fmla="*/ 0 w 395"/>
                <a:gd name="T3" fmla="*/ 0 h 247"/>
                <a:gd name="T4" fmla="*/ 0 w 395"/>
                <a:gd name="T5" fmla="*/ 0 h 247"/>
                <a:gd name="T6" fmla="*/ 0 w 395"/>
                <a:gd name="T7" fmla="*/ 0 h 247"/>
                <a:gd name="T8" fmla="*/ 0 w 395"/>
                <a:gd name="T9" fmla="*/ 0 h 247"/>
                <a:gd name="T10" fmla="*/ 0 w 395"/>
                <a:gd name="T11" fmla="*/ 0 h 247"/>
                <a:gd name="T12" fmla="*/ 0 w 395"/>
                <a:gd name="T13" fmla="*/ 0 h 247"/>
                <a:gd name="T14" fmla="*/ 0 w 395"/>
                <a:gd name="T15" fmla="*/ 0 h 247"/>
                <a:gd name="T16" fmla="*/ 0 w 395"/>
                <a:gd name="T17" fmla="*/ 0 h 247"/>
                <a:gd name="T18" fmla="*/ 0 w 395"/>
                <a:gd name="T19" fmla="*/ 0 h 247"/>
                <a:gd name="T20" fmla="*/ 0 w 395"/>
                <a:gd name="T21" fmla="*/ 0 h 247"/>
                <a:gd name="T22" fmla="*/ 0 w 395"/>
                <a:gd name="T23" fmla="*/ 0 h 247"/>
                <a:gd name="T24" fmla="*/ 0 w 395"/>
                <a:gd name="T25" fmla="*/ 0 h 247"/>
                <a:gd name="T26" fmla="*/ 0 w 395"/>
                <a:gd name="T27" fmla="*/ 0 h 247"/>
                <a:gd name="T28" fmla="*/ 0 w 395"/>
                <a:gd name="T29" fmla="*/ 0 h 247"/>
                <a:gd name="T30" fmla="*/ 0 w 395"/>
                <a:gd name="T31" fmla="*/ 0 h 247"/>
                <a:gd name="T32" fmla="*/ 0 w 395"/>
                <a:gd name="T33" fmla="*/ 0 h 247"/>
                <a:gd name="T34" fmla="*/ 0 w 395"/>
                <a:gd name="T35" fmla="*/ 0 h 247"/>
                <a:gd name="T36" fmla="*/ 0 w 395"/>
                <a:gd name="T37" fmla="*/ 0 h 247"/>
                <a:gd name="T38" fmla="*/ 0 w 395"/>
                <a:gd name="T39" fmla="*/ 0 h 247"/>
                <a:gd name="T40" fmla="*/ 0 w 395"/>
                <a:gd name="T41" fmla="*/ 0 h 247"/>
                <a:gd name="T42" fmla="*/ 0 w 395"/>
                <a:gd name="T43" fmla="*/ 0 h 247"/>
                <a:gd name="T44" fmla="*/ 0 w 395"/>
                <a:gd name="T45" fmla="*/ 0 h 247"/>
                <a:gd name="T46" fmla="*/ 0 w 395"/>
                <a:gd name="T47" fmla="*/ 0 h 247"/>
                <a:gd name="T48" fmla="*/ 0 w 395"/>
                <a:gd name="T49" fmla="*/ 0 h 247"/>
                <a:gd name="T50" fmla="*/ 0 w 395"/>
                <a:gd name="T51" fmla="*/ 0 h 247"/>
                <a:gd name="T52" fmla="*/ 0 w 395"/>
                <a:gd name="T53" fmla="*/ 0 h 247"/>
                <a:gd name="T54" fmla="*/ 0 w 395"/>
                <a:gd name="T55" fmla="*/ 0 h 247"/>
                <a:gd name="T56" fmla="*/ 0 w 395"/>
                <a:gd name="T57" fmla="*/ 0 h 247"/>
                <a:gd name="T58" fmla="*/ 0 w 395"/>
                <a:gd name="T59" fmla="*/ 0 h 247"/>
                <a:gd name="T60" fmla="*/ 0 w 395"/>
                <a:gd name="T61" fmla="*/ 0 h 247"/>
                <a:gd name="T62" fmla="*/ 0 w 395"/>
                <a:gd name="T63" fmla="*/ 0 h 24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95"/>
                <a:gd name="T97" fmla="*/ 0 h 247"/>
                <a:gd name="T98" fmla="*/ 395 w 395"/>
                <a:gd name="T99" fmla="*/ 247 h 24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95" h="247">
                  <a:moveTo>
                    <a:pt x="0" y="59"/>
                  </a:moveTo>
                  <a:lnTo>
                    <a:pt x="55" y="27"/>
                  </a:lnTo>
                  <a:lnTo>
                    <a:pt x="115" y="33"/>
                  </a:lnTo>
                  <a:lnTo>
                    <a:pt x="175" y="59"/>
                  </a:lnTo>
                  <a:lnTo>
                    <a:pt x="230" y="108"/>
                  </a:lnTo>
                  <a:lnTo>
                    <a:pt x="285" y="151"/>
                  </a:lnTo>
                  <a:lnTo>
                    <a:pt x="335" y="194"/>
                  </a:lnTo>
                  <a:lnTo>
                    <a:pt x="370" y="243"/>
                  </a:lnTo>
                  <a:lnTo>
                    <a:pt x="371" y="244"/>
                  </a:lnTo>
                  <a:lnTo>
                    <a:pt x="374" y="245"/>
                  </a:lnTo>
                  <a:lnTo>
                    <a:pt x="379" y="246"/>
                  </a:lnTo>
                  <a:lnTo>
                    <a:pt x="384" y="247"/>
                  </a:lnTo>
                  <a:lnTo>
                    <a:pt x="389" y="247"/>
                  </a:lnTo>
                  <a:lnTo>
                    <a:pt x="393" y="245"/>
                  </a:lnTo>
                  <a:lnTo>
                    <a:pt x="394" y="243"/>
                  </a:lnTo>
                  <a:lnTo>
                    <a:pt x="395" y="240"/>
                  </a:lnTo>
                  <a:lnTo>
                    <a:pt x="395" y="237"/>
                  </a:lnTo>
                  <a:lnTo>
                    <a:pt x="394" y="232"/>
                  </a:lnTo>
                  <a:lnTo>
                    <a:pt x="393" y="227"/>
                  </a:lnTo>
                  <a:lnTo>
                    <a:pt x="390" y="221"/>
                  </a:lnTo>
                  <a:lnTo>
                    <a:pt x="387" y="214"/>
                  </a:lnTo>
                  <a:lnTo>
                    <a:pt x="381" y="208"/>
                  </a:lnTo>
                  <a:lnTo>
                    <a:pt x="370" y="195"/>
                  </a:lnTo>
                  <a:lnTo>
                    <a:pt x="358" y="182"/>
                  </a:lnTo>
                  <a:lnTo>
                    <a:pt x="346" y="170"/>
                  </a:lnTo>
                  <a:lnTo>
                    <a:pt x="335" y="160"/>
                  </a:lnTo>
                  <a:lnTo>
                    <a:pt x="327" y="153"/>
                  </a:lnTo>
                  <a:lnTo>
                    <a:pt x="325" y="151"/>
                  </a:lnTo>
                  <a:lnTo>
                    <a:pt x="225" y="48"/>
                  </a:lnTo>
                  <a:lnTo>
                    <a:pt x="140" y="0"/>
                  </a:lnTo>
                  <a:lnTo>
                    <a:pt x="55" y="27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0" name="Freeform 133"/>
            <p:cNvSpPr>
              <a:spLocks/>
            </p:cNvSpPr>
            <p:nvPr/>
          </p:nvSpPr>
          <p:spPr bwMode="auto">
            <a:xfrm>
              <a:off x="4120" y="3896"/>
              <a:ext cx="34" cy="18"/>
            </a:xfrm>
            <a:custGeom>
              <a:avLst/>
              <a:gdLst>
                <a:gd name="T0" fmla="*/ 0 w 202"/>
                <a:gd name="T1" fmla="*/ 0 h 106"/>
                <a:gd name="T2" fmla="*/ 0 w 202"/>
                <a:gd name="T3" fmla="*/ 0 h 106"/>
                <a:gd name="T4" fmla="*/ 0 w 202"/>
                <a:gd name="T5" fmla="*/ 0 h 106"/>
                <a:gd name="T6" fmla="*/ 0 w 202"/>
                <a:gd name="T7" fmla="*/ 0 h 106"/>
                <a:gd name="T8" fmla="*/ 0 w 202"/>
                <a:gd name="T9" fmla="*/ 0 h 106"/>
                <a:gd name="T10" fmla="*/ 0 w 202"/>
                <a:gd name="T11" fmla="*/ 0 h 106"/>
                <a:gd name="T12" fmla="*/ 0 w 202"/>
                <a:gd name="T13" fmla="*/ 0 h 106"/>
                <a:gd name="T14" fmla="*/ 0 w 202"/>
                <a:gd name="T15" fmla="*/ 0 h 106"/>
                <a:gd name="T16" fmla="*/ 0 w 202"/>
                <a:gd name="T17" fmla="*/ 0 h 106"/>
                <a:gd name="T18" fmla="*/ 0 w 202"/>
                <a:gd name="T19" fmla="*/ 0 h 106"/>
                <a:gd name="T20" fmla="*/ 0 w 202"/>
                <a:gd name="T21" fmla="*/ 0 h 106"/>
                <a:gd name="T22" fmla="*/ 0 w 202"/>
                <a:gd name="T23" fmla="*/ 0 h 106"/>
                <a:gd name="T24" fmla="*/ 0 w 202"/>
                <a:gd name="T25" fmla="*/ 0 h 106"/>
                <a:gd name="T26" fmla="*/ 0 w 202"/>
                <a:gd name="T27" fmla="*/ 0 h 106"/>
                <a:gd name="T28" fmla="*/ 0 w 202"/>
                <a:gd name="T29" fmla="*/ 0 h 106"/>
                <a:gd name="T30" fmla="*/ 0 w 202"/>
                <a:gd name="T31" fmla="*/ 0 h 106"/>
                <a:gd name="T32" fmla="*/ 0 w 202"/>
                <a:gd name="T33" fmla="*/ 0 h 106"/>
                <a:gd name="T34" fmla="*/ 0 w 202"/>
                <a:gd name="T35" fmla="*/ 0 h 106"/>
                <a:gd name="T36" fmla="*/ 0 w 202"/>
                <a:gd name="T37" fmla="*/ 0 h 106"/>
                <a:gd name="T38" fmla="*/ 0 w 202"/>
                <a:gd name="T39" fmla="*/ 0 h 106"/>
                <a:gd name="T40" fmla="*/ 0 w 202"/>
                <a:gd name="T41" fmla="*/ 0 h 106"/>
                <a:gd name="T42" fmla="*/ 0 w 202"/>
                <a:gd name="T43" fmla="*/ 0 h 106"/>
                <a:gd name="T44" fmla="*/ 0 w 202"/>
                <a:gd name="T45" fmla="*/ 0 h 106"/>
                <a:gd name="T46" fmla="*/ 0 w 202"/>
                <a:gd name="T47" fmla="*/ 0 h 106"/>
                <a:gd name="T48" fmla="*/ 0 w 202"/>
                <a:gd name="T49" fmla="*/ 0 h 106"/>
                <a:gd name="T50" fmla="*/ 0 w 202"/>
                <a:gd name="T51" fmla="*/ 0 h 106"/>
                <a:gd name="T52" fmla="*/ 0 w 202"/>
                <a:gd name="T53" fmla="*/ 0 h 106"/>
                <a:gd name="T54" fmla="*/ 0 w 202"/>
                <a:gd name="T55" fmla="*/ 0 h 106"/>
                <a:gd name="T56" fmla="*/ 0 w 202"/>
                <a:gd name="T57" fmla="*/ 0 h 106"/>
                <a:gd name="T58" fmla="*/ 0 w 202"/>
                <a:gd name="T59" fmla="*/ 0 h 106"/>
                <a:gd name="T60" fmla="*/ 0 w 202"/>
                <a:gd name="T61" fmla="*/ 0 h 106"/>
                <a:gd name="T62" fmla="*/ 0 w 202"/>
                <a:gd name="T63" fmla="*/ 0 h 106"/>
                <a:gd name="T64" fmla="*/ 0 w 202"/>
                <a:gd name="T65" fmla="*/ 0 h 106"/>
                <a:gd name="T66" fmla="*/ 0 w 202"/>
                <a:gd name="T67" fmla="*/ 0 h 106"/>
                <a:gd name="T68" fmla="*/ 0 w 202"/>
                <a:gd name="T69" fmla="*/ 0 h 106"/>
                <a:gd name="T70" fmla="*/ 0 w 202"/>
                <a:gd name="T71" fmla="*/ 0 h 106"/>
                <a:gd name="T72" fmla="*/ 0 w 202"/>
                <a:gd name="T73" fmla="*/ 0 h 106"/>
                <a:gd name="T74" fmla="*/ 0 w 202"/>
                <a:gd name="T75" fmla="*/ 0 h 106"/>
                <a:gd name="T76" fmla="*/ 0 w 202"/>
                <a:gd name="T77" fmla="*/ 0 h 106"/>
                <a:gd name="T78" fmla="*/ 0 w 202"/>
                <a:gd name="T79" fmla="*/ 0 h 106"/>
                <a:gd name="T80" fmla="*/ 0 w 202"/>
                <a:gd name="T81" fmla="*/ 0 h 106"/>
                <a:gd name="T82" fmla="*/ 0 w 202"/>
                <a:gd name="T83" fmla="*/ 0 h 106"/>
                <a:gd name="T84" fmla="*/ 0 w 202"/>
                <a:gd name="T85" fmla="*/ 0 h 106"/>
                <a:gd name="T86" fmla="*/ 0 w 202"/>
                <a:gd name="T87" fmla="*/ 0 h 106"/>
                <a:gd name="T88" fmla="*/ 0 w 202"/>
                <a:gd name="T89" fmla="*/ 0 h 106"/>
                <a:gd name="T90" fmla="*/ 0 w 202"/>
                <a:gd name="T91" fmla="*/ 0 h 106"/>
                <a:gd name="T92" fmla="*/ 0 w 202"/>
                <a:gd name="T93" fmla="*/ 0 h 106"/>
                <a:gd name="T94" fmla="*/ 0 w 202"/>
                <a:gd name="T95" fmla="*/ 0 h 106"/>
                <a:gd name="T96" fmla="*/ 0 w 202"/>
                <a:gd name="T97" fmla="*/ 0 h 10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202"/>
                <a:gd name="T148" fmla="*/ 0 h 106"/>
                <a:gd name="T149" fmla="*/ 202 w 202"/>
                <a:gd name="T150" fmla="*/ 106 h 10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202" h="106">
                  <a:moveTo>
                    <a:pt x="134" y="43"/>
                  </a:moveTo>
                  <a:lnTo>
                    <a:pt x="138" y="47"/>
                  </a:lnTo>
                  <a:lnTo>
                    <a:pt x="143" y="51"/>
                  </a:lnTo>
                  <a:lnTo>
                    <a:pt x="150" y="53"/>
                  </a:lnTo>
                  <a:lnTo>
                    <a:pt x="156" y="56"/>
                  </a:lnTo>
                  <a:lnTo>
                    <a:pt x="161" y="59"/>
                  </a:lnTo>
                  <a:lnTo>
                    <a:pt x="167" y="63"/>
                  </a:lnTo>
                  <a:lnTo>
                    <a:pt x="171" y="68"/>
                  </a:lnTo>
                  <a:lnTo>
                    <a:pt x="176" y="74"/>
                  </a:lnTo>
                  <a:lnTo>
                    <a:pt x="180" y="75"/>
                  </a:lnTo>
                  <a:lnTo>
                    <a:pt x="183" y="77"/>
                  </a:lnTo>
                  <a:lnTo>
                    <a:pt x="187" y="80"/>
                  </a:lnTo>
                  <a:lnTo>
                    <a:pt x="191" y="83"/>
                  </a:lnTo>
                  <a:lnTo>
                    <a:pt x="193" y="87"/>
                  </a:lnTo>
                  <a:lnTo>
                    <a:pt x="197" y="90"/>
                  </a:lnTo>
                  <a:lnTo>
                    <a:pt x="200" y="95"/>
                  </a:lnTo>
                  <a:lnTo>
                    <a:pt x="202" y="99"/>
                  </a:lnTo>
                  <a:lnTo>
                    <a:pt x="198" y="99"/>
                  </a:lnTo>
                  <a:lnTo>
                    <a:pt x="193" y="99"/>
                  </a:lnTo>
                  <a:lnTo>
                    <a:pt x="189" y="100"/>
                  </a:lnTo>
                  <a:lnTo>
                    <a:pt x="183" y="100"/>
                  </a:lnTo>
                  <a:lnTo>
                    <a:pt x="179" y="101"/>
                  </a:lnTo>
                  <a:lnTo>
                    <a:pt x="174" y="103"/>
                  </a:lnTo>
                  <a:lnTo>
                    <a:pt x="171" y="105"/>
                  </a:lnTo>
                  <a:lnTo>
                    <a:pt x="167" y="106"/>
                  </a:lnTo>
                  <a:lnTo>
                    <a:pt x="157" y="99"/>
                  </a:lnTo>
                  <a:lnTo>
                    <a:pt x="102" y="50"/>
                  </a:lnTo>
                  <a:lnTo>
                    <a:pt x="42" y="24"/>
                  </a:lnTo>
                  <a:lnTo>
                    <a:pt x="0" y="20"/>
                  </a:lnTo>
                  <a:lnTo>
                    <a:pt x="10" y="16"/>
                  </a:lnTo>
                  <a:lnTo>
                    <a:pt x="20" y="12"/>
                  </a:lnTo>
                  <a:lnTo>
                    <a:pt x="30" y="6"/>
                  </a:lnTo>
                  <a:lnTo>
                    <a:pt x="41" y="2"/>
                  </a:lnTo>
                  <a:lnTo>
                    <a:pt x="46" y="0"/>
                  </a:lnTo>
                  <a:lnTo>
                    <a:pt x="51" y="0"/>
                  </a:lnTo>
                  <a:lnTo>
                    <a:pt x="56" y="0"/>
                  </a:lnTo>
                  <a:lnTo>
                    <a:pt x="62" y="0"/>
                  </a:lnTo>
                  <a:lnTo>
                    <a:pt x="66" y="2"/>
                  </a:lnTo>
                  <a:lnTo>
                    <a:pt x="72" y="4"/>
                  </a:lnTo>
                  <a:lnTo>
                    <a:pt x="76" y="9"/>
                  </a:lnTo>
                  <a:lnTo>
                    <a:pt x="81" y="14"/>
                  </a:lnTo>
                  <a:lnTo>
                    <a:pt x="87" y="18"/>
                  </a:lnTo>
                  <a:lnTo>
                    <a:pt x="94" y="20"/>
                  </a:lnTo>
                  <a:lnTo>
                    <a:pt x="102" y="22"/>
                  </a:lnTo>
                  <a:lnTo>
                    <a:pt x="108" y="26"/>
                  </a:lnTo>
                  <a:lnTo>
                    <a:pt x="115" y="29"/>
                  </a:lnTo>
                  <a:lnTo>
                    <a:pt x="121" y="33"/>
                  </a:lnTo>
                  <a:lnTo>
                    <a:pt x="127" y="38"/>
                  </a:lnTo>
                  <a:lnTo>
                    <a:pt x="134" y="43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1" name="Freeform 134"/>
            <p:cNvSpPr>
              <a:spLocks/>
            </p:cNvSpPr>
            <p:nvPr/>
          </p:nvSpPr>
          <p:spPr bwMode="auto">
            <a:xfrm>
              <a:off x="4151" y="3915"/>
              <a:ext cx="21" cy="20"/>
            </a:xfrm>
            <a:custGeom>
              <a:avLst/>
              <a:gdLst>
                <a:gd name="T0" fmla="*/ 0 w 128"/>
                <a:gd name="T1" fmla="*/ 0 h 117"/>
                <a:gd name="T2" fmla="*/ 0 w 128"/>
                <a:gd name="T3" fmla="*/ 0 h 117"/>
                <a:gd name="T4" fmla="*/ 0 w 128"/>
                <a:gd name="T5" fmla="*/ 0 h 117"/>
                <a:gd name="T6" fmla="*/ 0 w 128"/>
                <a:gd name="T7" fmla="*/ 0 h 117"/>
                <a:gd name="T8" fmla="*/ 0 w 128"/>
                <a:gd name="T9" fmla="*/ 0 h 117"/>
                <a:gd name="T10" fmla="*/ 0 w 128"/>
                <a:gd name="T11" fmla="*/ 0 h 117"/>
                <a:gd name="T12" fmla="*/ 0 w 128"/>
                <a:gd name="T13" fmla="*/ 0 h 117"/>
                <a:gd name="T14" fmla="*/ 0 w 128"/>
                <a:gd name="T15" fmla="*/ 0 h 117"/>
                <a:gd name="T16" fmla="*/ 0 w 128"/>
                <a:gd name="T17" fmla="*/ 0 h 117"/>
                <a:gd name="T18" fmla="*/ 0 w 128"/>
                <a:gd name="T19" fmla="*/ 0 h 117"/>
                <a:gd name="T20" fmla="*/ 0 w 128"/>
                <a:gd name="T21" fmla="*/ 0 h 117"/>
                <a:gd name="T22" fmla="*/ 0 w 128"/>
                <a:gd name="T23" fmla="*/ 0 h 117"/>
                <a:gd name="T24" fmla="*/ 0 w 128"/>
                <a:gd name="T25" fmla="*/ 0 h 117"/>
                <a:gd name="T26" fmla="*/ 0 w 128"/>
                <a:gd name="T27" fmla="*/ 0 h 117"/>
                <a:gd name="T28" fmla="*/ 0 w 128"/>
                <a:gd name="T29" fmla="*/ 0 h 117"/>
                <a:gd name="T30" fmla="*/ 0 w 128"/>
                <a:gd name="T31" fmla="*/ 0 h 117"/>
                <a:gd name="T32" fmla="*/ 0 w 128"/>
                <a:gd name="T33" fmla="*/ 0 h 117"/>
                <a:gd name="T34" fmla="*/ 0 w 128"/>
                <a:gd name="T35" fmla="*/ 0 h 117"/>
                <a:gd name="T36" fmla="*/ 0 w 128"/>
                <a:gd name="T37" fmla="*/ 0 h 117"/>
                <a:gd name="T38" fmla="*/ 0 w 128"/>
                <a:gd name="T39" fmla="*/ 0 h 117"/>
                <a:gd name="T40" fmla="*/ 0 w 128"/>
                <a:gd name="T41" fmla="*/ 0 h 117"/>
                <a:gd name="T42" fmla="*/ 0 w 128"/>
                <a:gd name="T43" fmla="*/ 0 h 117"/>
                <a:gd name="T44" fmla="*/ 0 w 128"/>
                <a:gd name="T45" fmla="*/ 0 h 117"/>
                <a:gd name="T46" fmla="*/ 0 w 128"/>
                <a:gd name="T47" fmla="*/ 0 h 117"/>
                <a:gd name="T48" fmla="*/ 0 w 128"/>
                <a:gd name="T49" fmla="*/ 0 h 117"/>
                <a:gd name="T50" fmla="*/ 0 w 128"/>
                <a:gd name="T51" fmla="*/ 0 h 117"/>
                <a:gd name="T52" fmla="*/ 0 w 128"/>
                <a:gd name="T53" fmla="*/ 0 h 117"/>
                <a:gd name="T54" fmla="*/ 0 w 128"/>
                <a:gd name="T55" fmla="*/ 0 h 117"/>
                <a:gd name="T56" fmla="*/ 0 w 128"/>
                <a:gd name="T57" fmla="*/ 0 h 117"/>
                <a:gd name="T58" fmla="*/ 0 w 128"/>
                <a:gd name="T59" fmla="*/ 0 h 117"/>
                <a:gd name="T60" fmla="*/ 0 w 128"/>
                <a:gd name="T61" fmla="*/ 0 h 117"/>
                <a:gd name="T62" fmla="*/ 0 w 128"/>
                <a:gd name="T63" fmla="*/ 0 h 117"/>
                <a:gd name="T64" fmla="*/ 0 w 128"/>
                <a:gd name="T65" fmla="*/ 0 h 117"/>
                <a:gd name="T66" fmla="*/ 0 w 128"/>
                <a:gd name="T67" fmla="*/ 0 h 117"/>
                <a:gd name="T68" fmla="*/ 0 w 128"/>
                <a:gd name="T69" fmla="*/ 0 h 117"/>
                <a:gd name="T70" fmla="*/ 0 w 128"/>
                <a:gd name="T71" fmla="*/ 0 h 117"/>
                <a:gd name="T72" fmla="*/ 0 w 128"/>
                <a:gd name="T73" fmla="*/ 0 h 117"/>
                <a:gd name="T74" fmla="*/ 0 w 128"/>
                <a:gd name="T75" fmla="*/ 0 h 117"/>
                <a:gd name="T76" fmla="*/ 0 w 128"/>
                <a:gd name="T77" fmla="*/ 0 h 117"/>
                <a:gd name="T78" fmla="*/ 0 w 128"/>
                <a:gd name="T79" fmla="*/ 0 h 117"/>
                <a:gd name="T80" fmla="*/ 0 w 128"/>
                <a:gd name="T81" fmla="*/ 0 h 117"/>
                <a:gd name="T82" fmla="*/ 0 w 128"/>
                <a:gd name="T83" fmla="*/ 0 h 117"/>
                <a:gd name="T84" fmla="*/ 0 w 128"/>
                <a:gd name="T85" fmla="*/ 0 h 117"/>
                <a:gd name="T86" fmla="*/ 0 w 128"/>
                <a:gd name="T87" fmla="*/ 0 h 117"/>
                <a:gd name="T88" fmla="*/ 0 w 128"/>
                <a:gd name="T89" fmla="*/ 0 h 117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28"/>
                <a:gd name="T136" fmla="*/ 0 h 117"/>
                <a:gd name="T137" fmla="*/ 128 w 128"/>
                <a:gd name="T138" fmla="*/ 117 h 117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28" h="117">
                  <a:moveTo>
                    <a:pt x="87" y="47"/>
                  </a:moveTo>
                  <a:lnTo>
                    <a:pt x="93" y="55"/>
                  </a:lnTo>
                  <a:lnTo>
                    <a:pt x="99" y="62"/>
                  </a:lnTo>
                  <a:lnTo>
                    <a:pt x="103" y="71"/>
                  </a:lnTo>
                  <a:lnTo>
                    <a:pt x="108" y="78"/>
                  </a:lnTo>
                  <a:lnTo>
                    <a:pt x="114" y="86"/>
                  </a:lnTo>
                  <a:lnTo>
                    <a:pt x="118" y="93"/>
                  </a:lnTo>
                  <a:lnTo>
                    <a:pt x="124" y="102"/>
                  </a:lnTo>
                  <a:lnTo>
                    <a:pt x="128" y="110"/>
                  </a:lnTo>
                  <a:lnTo>
                    <a:pt x="126" y="111"/>
                  </a:lnTo>
                  <a:lnTo>
                    <a:pt x="124" y="111"/>
                  </a:lnTo>
                  <a:lnTo>
                    <a:pt x="122" y="112"/>
                  </a:lnTo>
                  <a:lnTo>
                    <a:pt x="121" y="114"/>
                  </a:lnTo>
                  <a:lnTo>
                    <a:pt x="118" y="114"/>
                  </a:lnTo>
                  <a:lnTo>
                    <a:pt x="116" y="115"/>
                  </a:lnTo>
                  <a:lnTo>
                    <a:pt x="114" y="116"/>
                  </a:lnTo>
                  <a:lnTo>
                    <a:pt x="112" y="117"/>
                  </a:lnTo>
                  <a:lnTo>
                    <a:pt x="79" y="71"/>
                  </a:lnTo>
                  <a:lnTo>
                    <a:pt x="29" y="28"/>
                  </a:lnTo>
                  <a:lnTo>
                    <a:pt x="0" y="6"/>
                  </a:lnTo>
                  <a:lnTo>
                    <a:pt x="4" y="5"/>
                  </a:lnTo>
                  <a:lnTo>
                    <a:pt x="6" y="5"/>
                  </a:lnTo>
                  <a:lnTo>
                    <a:pt x="9" y="4"/>
                  </a:lnTo>
                  <a:lnTo>
                    <a:pt x="11" y="4"/>
                  </a:lnTo>
                  <a:lnTo>
                    <a:pt x="15" y="4"/>
                  </a:lnTo>
                  <a:lnTo>
                    <a:pt x="17" y="3"/>
                  </a:lnTo>
                  <a:lnTo>
                    <a:pt x="20" y="3"/>
                  </a:lnTo>
                  <a:lnTo>
                    <a:pt x="22" y="3"/>
                  </a:lnTo>
                  <a:lnTo>
                    <a:pt x="27" y="0"/>
                  </a:lnTo>
                  <a:lnTo>
                    <a:pt x="31" y="0"/>
                  </a:lnTo>
                  <a:lnTo>
                    <a:pt x="34" y="0"/>
                  </a:lnTo>
                  <a:lnTo>
                    <a:pt x="39" y="1"/>
                  </a:lnTo>
                  <a:lnTo>
                    <a:pt x="42" y="4"/>
                  </a:lnTo>
                  <a:lnTo>
                    <a:pt x="46" y="6"/>
                  </a:lnTo>
                  <a:lnTo>
                    <a:pt x="49" y="10"/>
                  </a:lnTo>
                  <a:lnTo>
                    <a:pt x="53" y="12"/>
                  </a:lnTo>
                  <a:lnTo>
                    <a:pt x="55" y="15"/>
                  </a:lnTo>
                  <a:lnTo>
                    <a:pt x="59" y="19"/>
                  </a:lnTo>
                  <a:lnTo>
                    <a:pt x="62" y="24"/>
                  </a:lnTo>
                  <a:lnTo>
                    <a:pt x="65" y="29"/>
                  </a:lnTo>
                  <a:lnTo>
                    <a:pt x="70" y="32"/>
                  </a:lnTo>
                  <a:lnTo>
                    <a:pt x="74" y="37"/>
                  </a:lnTo>
                  <a:lnTo>
                    <a:pt x="79" y="41"/>
                  </a:lnTo>
                  <a:lnTo>
                    <a:pt x="83" y="44"/>
                  </a:lnTo>
                  <a:lnTo>
                    <a:pt x="87" y="47"/>
                  </a:lnTo>
                  <a:close/>
                </a:path>
              </a:pathLst>
            </a:custGeom>
            <a:solidFill>
              <a:srgbClr val="7FB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" name="Freeform 135"/>
            <p:cNvSpPr>
              <a:spLocks/>
            </p:cNvSpPr>
            <p:nvPr/>
          </p:nvSpPr>
          <p:spPr bwMode="auto">
            <a:xfrm>
              <a:off x="4082" y="3946"/>
              <a:ext cx="59" cy="201"/>
            </a:xfrm>
            <a:custGeom>
              <a:avLst/>
              <a:gdLst>
                <a:gd name="T0" fmla="*/ 0 w 354"/>
                <a:gd name="T1" fmla="*/ 0 h 1209"/>
                <a:gd name="T2" fmla="*/ 0 w 354"/>
                <a:gd name="T3" fmla="*/ 0 h 1209"/>
                <a:gd name="T4" fmla="*/ 0 w 354"/>
                <a:gd name="T5" fmla="*/ 0 h 1209"/>
                <a:gd name="T6" fmla="*/ 0 w 354"/>
                <a:gd name="T7" fmla="*/ 0 h 1209"/>
                <a:gd name="T8" fmla="*/ 0 w 354"/>
                <a:gd name="T9" fmla="*/ 0 h 1209"/>
                <a:gd name="T10" fmla="*/ 0 w 354"/>
                <a:gd name="T11" fmla="*/ 0 h 1209"/>
                <a:gd name="T12" fmla="*/ 0 w 354"/>
                <a:gd name="T13" fmla="*/ 0 h 1209"/>
                <a:gd name="T14" fmla="*/ 0 w 354"/>
                <a:gd name="T15" fmla="*/ 0 h 1209"/>
                <a:gd name="T16" fmla="*/ 0 w 354"/>
                <a:gd name="T17" fmla="*/ 0 h 1209"/>
                <a:gd name="T18" fmla="*/ 0 w 354"/>
                <a:gd name="T19" fmla="*/ 0 h 120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54"/>
                <a:gd name="T31" fmla="*/ 0 h 1209"/>
                <a:gd name="T32" fmla="*/ 354 w 354"/>
                <a:gd name="T33" fmla="*/ 1209 h 120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54" h="1209">
                  <a:moveTo>
                    <a:pt x="21" y="0"/>
                  </a:moveTo>
                  <a:lnTo>
                    <a:pt x="75" y="66"/>
                  </a:lnTo>
                  <a:lnTo>
                    <a:pt x="150" y="92"/>
                  </a:lnTo>
                  <a:lnTo>
                    <a:pt x="190" y="119"/>
                  </a:lnTo>
                  <a:lnTo>
                    <a:pt x="255" y="167"/>
                  </a:lnTo>
                  <a:lnTo>
                    <a:pt x="340" y="205"/>
                  </a:lnTo>
                  <a:lnTo>
                    <a:pt x="325" y="997"/>
                  </a:lnTo>
                  <a:lnTo>
                    <a:pt x="354" y="1209"/>
                  </a:lnTo>
                  <a:lnTo>
                    <a:pt x="0" y="91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3" name="Freeform 136"/>
            <p:cNvSpPr>
              <a:spLocks/>
            </p:cNvSpPr>
            <p:nvPr/>
          </p:nvSpPr>
          <p:spPr bwMode="auto">
            <a:xfrm>
              <a:off x="4082" y="3946"/>
              <a:ext cx="59" cy="201"/>
            </a:xfrm>
            <a:custGeom>
              <a:avLst/>
              <a:gdLst>
                <a:gd name="T0" fmla="*/ 0 w 354"/>
                <a:gd name="T1" fmla="*/ 0 h 1209"/>
                <a:gd name="T2" fmla="*/ 0 w 354"/>
                <a:gd name="T3" fmla="*/ 0 h 1209"/>
                <a:gd name="T4" fmla="*/ 0 w 354"/>
                <a:gd name="T5" fmla="*/ 0 h 1209"/>
                <a:gd name="T6" fmla="*/ 0 w 354"/>
                <a:gd name="T7" fmla="*/ 0 h 1209"/>
                <a:gd name="T8" fmla="*/ 0 w 354"/>
                <a:gd name="T9" fmla="*/ 0 h 1209"/>
                <a:gd name="T10" fmla="*/ 0 w 354"/>
                <a:gd name="T11" fmla="*/ 0 h 1209"/>
                <a:gd name="T12" fmla="*/ 0 w 354"/>
                <a:gd name="T13" fmla="*/ 0 h 1209"/>
                <a:gd name="T14" fmla="*/ 0 w 354"/>
                <a:gd name="T15" fmla="*/ 0 h 1209"/>
                <a:gd name="T16" fmla="*/ 0 w 354"/>
                <a:gd name="T17" fmla="*/ 0 h 1209"/>
                <a:gd name="T18" fmla="*/ 0 w 354"/>
                <a:gd name="T19" fmla="*/ 0 h 120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54"/>
                <a:gd name="T31" fmla="*/ 0 h 1209"/>
                <a:gd name="T32" fmla="*/ 354 w 354"/>
                <a:gd name="T33" fmla="*/ 1209 h 120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54" h="1209">
                  <a:moveTo>
                    <a:pt x="21" y="0"/>
                  </a:moveTo>
                  <a:lnTo>
                    <a:pt x="75" y="66"/>
                  </a:lnTo>
                  <a:lnTo>
                    <a:pt x="150" y="92"/>
                  </a:lnTo>
                  <a:lnTo>
                    <a:pt x="190" y="119"/>
                  </a:lnTo>
                  <a:lnTo>
                    <a:pt x="255" y="167"/>
                  </a:lnTo>
                  <a:lnTo>
                    <a:pt x="340" y="205"/>
                  </a:lnTo>
                  <a:lnTo>
                    <a:pt x="325" y="997"/>
                  </a:lnTo>
                  <a:lnTo>
                    <a:pt x="354" y="1209"/>
                  </a:lnTo>
                  <a:lnTo>
                    <a:pt x="0" y="91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4" name="Freeform 137"/>
            <p:cNvSpPr>
              <a:spLocks/>
            </p:cNvSpPr>
            <p:nvPr/>
          </p:nvSpPr>
          <p:spPr bwMode="auto">
            <a:xfrm>
              <a:off x="4083" y="3947"/>
              <a:ext cx="30" cy="171"/>
            </a:xfrm>
            <a:custGeom>
              <a:avLst/>
              <a:gdLst>
                <a:gd name="T0" fmla="*/ 0 w 186"/>
                <a:gd name="T1" fmla="*/ 0 h 1023"/>
                <a:gd name="T2" fmla="*/ 0 w 186"/>
                <a:gd name="T3" fmla="*/ 0 h 1023"/>
                <a:gd name="T4" fmla="*/ 0 w 186"/>
                <a:gd name="T5" fmla="*/ 0 h 1023"/>
                <a:gd name="T6" fmla="*/ 0 w 186"/>
                <a:gd name="T7" fmla="*/ 0 h 1023"/>
                <a:gd name="T8" fmla="*/ 0 w 186"/>
                <a:gd name="T9" fmla="*/ 0 h 1023"/>
                <a:gd name="T10" fmla="*/ 0 w 186"/>
                <a:gd name="T11" fmla="*/ 0 h 1023"/>
                <a:gd name="T12" fmla="*/ 0 w 186"/>
                <a:gd name="T13" fmla="*/ 0 h 1023"/>
                <a:gd name="T14" fmla="*/ 0 w 186"/>
                <a:gd name="T15" fmla="*/ 0 h 1023"/>
                <a:gd name="T16" fmla="*/ 0 w 186"/>
                <a:gd name="T17" fmla="*/ 0 h 1023"/>
                <a:gd name="T18" fmla="*/ 0 w 186"/>
                <a:gd name="T19" fmla="*/ 0 h 1023"/>
                <a:gd name="T20" fmla="*/ 0 w 186"/>
                <a:gd name="T21" fmla="*/ 0 h 1023"/>
                <a:gd name="T22" fmla="*/ 0 w 186"/>
                <a:gd name="T23" fmla="*/ 0 h 1023"/>
                <a:gd name="T24" fmla="*/ 0 w 186"/>
                <a:gd name="T25" fmla="*/ 0 h 1023"/>
                <a:gd name="T26" fmla="*/ 0 w 186"/>
                <a:gd name="T27" fmla="*/ 0 h 1023"/>
                <a:gd name="T28" fmla="*/ 0 w 186"/>
                <a:gd name="T29" fmla="*/ 0 h 1023"/>
                <a:gd name="T30" fmla="*/ 0 w 186"/>
                <a:gd name="T31" fmla="*/ 0 h 1023"/>
                <a:gd name="T32" fmla="*/ 0 w 186"/>
                <a:gd name="T33" fmla="*/ 0 h 1023"/>
                <a:gd name="T34" fmla="*/ 0 w 186"/>
                <a:gd name="T35" fmla="*/ 0 h 1023"/>
                <a:gd name="T36" fmla="*/ 0 w 186"/>
                <a:gd name="T37" fmla="*/ 0 h 1023"/>
                <a:gd name="T38" fmla="*/ 0 w 186"/>
                <a:gd name="T39" fmla="*/ 0 h 1023"/>
                <a:gd name="T40" fmla="*/ 0 w 186"/>
                <a:gd name="T41" fmla="*/ 0 h 1023"/>
                <a:gd name="T42" fmla="*/ 0 w 186"/>
                <a:gd name="T43" fmla="*/ 0 h 1023"/>
                <a:gd name="T44" fmla="*/ 0 w 186"/>
                <a:gd name="T45" fmla="*/ 0 h 1023"/>
                <a:gd name="T46" fmla="*/ 0 w 186"/>
                <a:gd name="T47" fmla="*/ 0 h 1023"/>
                <a:gd name="T48" fmla="*/ 0 w 186"/>
                <a:gd name="T49" fmla="*/ 0 h 1023"/>
                <a:gd name="T50" fmla="*/ 0 w 186"/>
                <a:gd name="T51" fmla="*/ 0 h 1023"/>
                <a:gd name="T52" fmla="*/ 0 w 186"/>
                <a:gd name="T53" fmla="*/ 0 h 1023"/>
                <a:gd name="T54" fmla="*/ 0 w 186"/>
                <a:gd name="T55" fmla="*/ 0 h 1023"/>
                <a:gd name="T56" fmla="*/ 0 w 186"/>
                <a:gd name="T57" fmla="*/ 0 h 1023"/>
                <a:gd name="T58" fmla="*/ 0 w 186"/>
                <a:gd name="T59" fmla="*/ 0 h 1023"/>
                <a:gd name="T60" fmla="*/ 0 w 186"/>
                <a:gd name="T61" fmla="*/ 0 h 1023"/>
                <a:gd name="T62" fmla="*/ 0 w 186"/>
                <a:gd name="T63" fmla="*/ 0 h 1023"/>
                <a:gd name="T64" fmla="*/ 0 w 186"/>
                <a:gd name="T65" fmla="*/ 0 h 1023"/>
                <a:gd name="T66" fmla="*/ 0 w 186"/>
                <a:gd name="T67" fmla="*/ 0 h 1023"/>
                <a:gd name="T68" fmla="*/ 0 w 186"/>
                <a:gd name="T69" fmla="*/ 0 h 1023"/>
                <a:gd name="T70" fmla="*/ 0 w 186"/>
                <a:gd name="T71" fmla="*/ 0 h 1023"/>
                <a:gd name="T72" fmla="*/ 0 w 186"/>
                <a:gd name="T73" fmla="*/ 0 h 1023"/>
                <a:gd name="T74" fmla="*/ 0 w 186"/>
                <a:gd name="T75" fmla="*/ 0 h 1023"/>
                <a:gd name="T76" fmla="*/ 0 w 186"/>
                <a:gd name="T77" fmla="*/ 0 h 1023"/>
                <a:gd name="T78" fmla="*/ 0 w 186"/>
                <a:gd name="T79" fmla="*/ 0 h 1023"/>
                <a:gd name="T80" fmla="*/ 0 w 186"/>
                <a:gd name="T81" fmla="*/ 0 h 1023"/>
                <a:gd name="T82" fmla="*/ 0 w 186"/>
                <a:gd name="T83" fmla="*/ 0 h 1023"/>
                <a:gd name="T84" fmla="*/ 0 w 186"/>
                <a:gd name="T85" fmla="*/ 0 h 1023"/>
                <a:gd name="T86" fmla="*/ 0 w 186"/>
                <a:gd name="T87" fmla="*/ 0 h 1023"/>
                <a:gd name="T88" fmla="*/ 0 w 186"/>
                <a:gd name="T89" fmla="*/ 0 h 1023"/>
                <a:gd name="T90" fmla="*/ 0 w 186"/>
                <a:gd name="T91" fmla="*/ 0 h 1023"/>
                <a:gd name="T92" fmla="*/ 0 w 186"/>
                <a:gd name="T93" fmla="*/ 0 h 1023"/>
                <a:gd name="T94" fmla="*/ 0 w 186"/>
                <a:gd name="T95" fmla="*/ 0 h 1023"/>
                <a:gd name="T96" fmla="*/ 0 w 186"/>
                <a:gd name="T97" fmla="*/ 0 h 1023"/>
                <a:gd name="T98" fmla="*/ 0 w 186"/>
                <a:gd name="T99" fmla="*/ 0 h 1023"/>
                <a:gd name="T100" fmla="*/ 0 w 186"/>
                <a:gd name="T101" fmla="*/ 0 h 1023"/>
                <a:gd name="T102" fmla="*/ 0 w 186"/>
                <a:gd name="T103" fmla="*/ 0 h 1023"/>
                <a:gd name="T104" fmla="*/ 0 w 186"/>
                <a:gd name="T105" fmla="*/ 0 h 1023"/>
                <a:gd name="T106" fmla="*/ 0 w 186"/>
                <a:gd name="T107" fmla="*/ 0 h 1023"/>
                <a:gd name="T108" fmla="*/ 0 w 186"/>
                <a:gd name="T109" fmla="*/ 0 h 1023"/>
                <a:gd name="T110" fmla="*/ 0 w 186"/>
                <a:gd name="T111" fmla="*/ 0 h 1023"/>
                <a:gd name="T112" fmla="*/ 0 w 186"/>
                <a:gd name="T113" fmla="*/ 0 h 1023"/>
                <a:gd name="T114" fmla="*/ 0 w 186"/>
                <a:gd name="T115" fmla="*/ 0 h 1023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86"/>
                <a:gd name="T175" fmla="*/ 0 h 1023"/>
                <a:gd name="T176" fmla="*/ 186 w 186"/>
                <a:gd name="T177" fmla="*/ 1023 h 1023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86" h="1023">
                  <a:moveTo>
                    <a:pt x="186" y="111"/>
                  </a:moveTo>
                  <a:lnTo>
                    <a:pt x="185" y="117"/>
                  </a:lnTo>
                  <a:lnTo>
                    <a:pt x="183" y="123"/>
                  </a:lnTo>
                  <a:lnTo>
                    <a:pt x="182" y="129"/>
                  </a:lnTo>
                  <a:lnTo>
                    <a:pt x="178" y="135"/>
                  </a:lnTo>
                  <a:lnTo>
                    <a:pt x="177" y="140"/>
                  </a:lnTo>
                  <a:lnTo>
                    <a:pt x="175" y="146"/>
                  </a:lnTo>
                  <a:lnTo>
                    <a:pt x="175" y="152"/>
                  </a:lnTo>
                  <a:lnTo>
                    <a:pt x="176" y="158"/>
                  </a:lnTo>
                  <a:lnTo>
                    <a:pt x="175" y="161"/>
                  </a:lnTo>
                  <a:lnTo>
                    <a:pt x="175" y="164"/>
                  </a:lnTo>
                  <a:lnTo>
                    <a:pt x="174" y="166"/>
                  </a:lnTo>
                  <a:lnTo>
                    <a:pt x="174" y="170"/>
                  </a:lnTo>
                  <a:lnTo>
                    <a:pt x="174" y="172"/>
                  </a:lnTo>
                  <a:lnTo>
                    <a:pt x="173" y="175"/>
                  </a:lnTo>
                  <a:lnTo>
                    <a:pt x="173" y="177"/>
                  </a:lnTo>
                  <a:lnTo>
                    <a:pt x="173" y="179"/>
                  </a:lnTo>
                  <a:lnTo>
                    <a:pt x="172" y="186"/>
                  </a:lnTo>
                  <a:lnTo>
                    <a:pt x="172" y="192"/>
                  </a:lnTo>
                  <a:lnTo>
                    <a:pt x="171" y="200"/>
                  </a:lnTo>
                  <a:lnTo>
                    <a:pt x="171" y="207"/>
                  </a:lnTo>
                  <a:lnTo>
                    <a:pt x="169" y="213"/>
                  </a:lnTo>
                  <a:lnTo>
                    <a:pt x="168" y="220"/>
                  </a:lnTo>
                  <a:lnTo>
                    <a:pt x="167" y="226"/>
                  </a:lnTo>
                  <a:lnTo>
                    <a:pt x="165" y="233"/>
                  </a:lnTo>
                  <a:lnTo>
                    <a:pt x="167" y="245"/>
                  </a:lnTo>
                  <a:lnTo>
                    <a:pt x="168" y="258"/>
                  </a:lnTo>
                  <a:lnTo>
                    <a:pt x="168" y="270"/>
                  </a:lnTo>
                  <a:lnTo>
                    <a:pt x="168" y="283"/>
                  </a:lnTo>
                  <a:lnTo>
                    <a:pt x="166" y="307"/>
                  </a:lnTo>
                  <a:lnTo>
                    <a:pt x="164" y="332"/>
                  </a:lnTo>
                  <a:lnTo>
                    <a:pt x="161" y="356"/>
                  </a:lnTo>
                  <a:lnTo>
                    <a:pt x="158" y="381"/>
                  </a:lnTo>
                  <a:lnTo>
                    <a:pt x="157" y="405"/>
                  </a:lnTo>
                  <a:lnTo>
                    <a:pt x="158" y="429"/>
                  </a:lnTo>
                  <a:lnTo>
                    <a:pt x="156" y="436"/>
                  </a:lnTo>
                  <a:lnTo>
                    <a:pt x="155" y="443"/>
                  </a:lnTo>
                  <a:lnTo>
                    <a:pt x="155" y="451"/>
                  </a:lnTo>
                  <a:lnTo>
                    <a:pt x="155" y="458"/>
                  </a:lnTo>
                  <a:lnTo>
                    <a:pt x="156" y="466"/>
                  </a:lnTo>
                  <a:lnTo>
                    <a:pt x="157" y="473"/>
                  </a:lnTo>
                  <a:lnTo>
                    <a:pt x="158" y="481"/>
                  </a:lnTo>
                  <a:lnTo>
                    <a:pt x="158" y="488"/>
                  </a:lnTo>
                  <a:lnTo>
                    <a:pt x="156" y="509"/>
                  </a:lnTo>
                  <a:lnTo>
                    <a:pt x="155" y="528"/>
                  </a:lnTo>
                  <a:lnTo>
                    <a:pt x="155" y="548"/>
                  </a:lnTo>
                  <a:lnTo>
                    <a:pt x="155" y="567"/>
                  </a:lnTo>
                  <a:lnTo>
                    <a:pt x="155" y="586"/>
                  </a:lnTo>
                  <a:lnTo>
                    <a:pt x="154" y="604"/>
                  </a:lnTo>
                  <a:lnTo>
                    <a:pt x="153" y="623"/>
                  </a:lnTo>
                  <a:lnTo>
                    <a:pt x="150" y="641"/>
                  </a:lnTo>
                  <a:lnTo>
                    <a:pt x="148" y="652"/>
                  </a:lnTo>
                  <a:lnTo>
                    <a:pt x="147" y="663"/>
                  </a:lnTo>
                  <a:lnTo>
                    <a:pt x="148" y="673"/>
                  </a:lnTo>
                  <a:lnTo>
                    <a:pt x="148" y="684"/>
                  </a:lnTo>
                  <a:lnTo>
                    <a:pt x="148" y="695"/>
                  </a:lnTo>
                  <a:lnTo>
                    <a:pt x="148" y="705"/>
                  </a:lnTo>
                  <a:lnTo>
                    <a:pt x="147" y="716"/>
                  </a:lnTo>
                  <a:lnTo>
                    <a:pt x="146" y="727"/>
                  </a:lnTo>
                  <a:lnTo>
                    <a:pt x="146" y="762"/>
                  </a:lnTo>
                  <a:lnTo>
                    <a:pt x="146" y="796"/>
                  </a:lnTo>
                  <a:lnTo>
                    <a:pt x="146" y="832"/>
                  </a:lnTo>
                  <a:lnTo>
                    <a:pt x="146" y="867"/>
                  </a:lnTo>
                  <a:lnTo>
                    <a:pt x="146" y="901"/>
                  </a:lnTo>
                  <a:lnTo>
                    <a:pt x="146" y="936"/>
                  </a:lnTo>
                  <a:lnTo>
                    <a:pt x="147" y="970"/>
                  </a:lnTo>
                  <a:lnTo>
                    <a:pt x="150" y="1005"/>
                  </a:lnTo>
                  <a:lnTo>
                    <a:pt x="148" y="1006"/>
                  </a:lnTo>
                  <a:lnTo>
                    <a:pt x="147" y="1009"/>
                  </a:lnTo>
                  <a:lnTo>
                    <a:pt x="146" y="1011"/>
                  </a:lnTo>
                  <a:lnTo>
                    <a:pt x="146" y="1013"/>
                  </a:lnTo>
                  <a:lnTo>
                    <a:pt x="146" y="1016"/>
                  </a:lnTo>
                  <a:lnTo>
                    <a:pt x="146" y="1018"/>
                  </a:lnTo>
                  <a:lnTo>
                    <a:pt x="146" y="1020"/>
                  </a:lnTo>
                  <a:lnTo>
                    <a:pt x="146" y="1023"/>
                  </a:lnTo>
                  <a:lnTo>
                    <a:pt x="103" y="986"/>
                  </a:lnTo>
                  <a:lnTo>
                    <a:pt x="104" y="969"/>
                  </a:lnTo>
                  <a:lnTo>
                    <a:pt x="104" y="951"/>
                  </a:lnTo>
                  <a:lnTo>
                    <a:pt x="103" y="933"/>
                  </a:lnTo>
                  <a:lnTo>
                    <a:pt x="101" y="915"/>
                  </a:lnTo>
                  <a:lnTo>
                    <a:pt x="99" y="906"/>
                  </a:lnTo>
                  <a:lnTo>
                    <a:pt x="95" y="898"/>
                  </a:lnTo>
                  <a:lnTo>
                    <a:pt x="92" y="890"/>
                  </a:lnTo>
                  <a:lnTo>
                    <a:pt x="88" y="882"/>
                  </a:lnTo>
                  <a:lnTo>
                    <a:pt x="82" y="876"/>
                  </a:lnTo>
                  <a:lnTo>
                    <a:pt x="77" y="870"/>
                  </a:lnTo>
                  <a:lnTo>
                    <a:pt x="70" y="864"/>
                  </a:lnTo>
                  <a:lnTo>
                    <a:pt x="61" y="861"/>
                  </a:lnTo>
                  <a:lnTo>
                    <a:pt x="57" y="858"/>
                  </a:lnTo>
                  <a:lnTo>
                    <a:pt x="52" y="858"/>
                  </a:lnTo>
                  <a:lnTo>
                    <a:pt x="48" y="858"/>
                  </a:lnTo>
                  <a:lnTo>
                    <a:pt x="44" y="859"/>
                  </a:lnTo>
                  <a:lnTo>
                    <a:pt x="39" y="862"/>
                  </a:lnTo>
                  <a:lnTo>
                    <a:pt x="36" y="863"/>
                  </a:lnTo>
                  <a:lnTo>
                    <a:pt x="31" y="865"/>
                  </a:lnTo>
                  <a:lnTo>
                    <a:pt x="28" y="868"/>
                  </a:lnTo>
                  <a:lnTo>
                    <a:pt x="24" y="870"/>
                  </a:lnTo>
                  <a:lnTo>
                    <a:pt x="21" y="875"/>
                  </a:lnTo>
                  <a:lnTo>
                    <a:pt x="20" y="880"/>
                  </a:lnTo>
                  <a:lnTo>
                    <a:pt x="20" y="883"/>
                  </a:lnTo>
                  <a:lnTo>
                    <a:pt x="19" y="888"/>
                  </a:lnTo>
                  <a:lnTo>
                    <a:pt x="18" y="893"/>
                  </a:lnTo>
                  <a:lnTo>
                    <a:pt x="16" y="896"/>
                  </a:lnTo>
                  <a:lnTo>
                    <a:pt x="12" y="900"/>
                  </a:lnTo>
                  <a:lnTo>
                    <a:pt x="12" y="901"/>
                  </a:lnTo>
                  <a:lnTo>
                    <a:pt x="13" y="902"/>
                  </a:lnTo>
                  <a:lnTo>
                    <a:pt x="13" y="904"/>
                  </a:lnTo>
                  <a:lnTo>
                    <a:pt x="14" y="905"/>
                  </a:lnTo>
                  <a:lnTo>
                    <a:pt x="14" y="906"/>
                  </a:lnTo>
                  <a:lnTo>
                    <a:pt x="14" y="907"/>
                  </a:lnTo>
                  <a:lnTo>
                    <a:pt x="14" y="908"/>
                  </a:lnTo>
                  <a:lnTo>
                    <a:pt x="13" y="909"/>
                  </a:lnTo>
                  <a:lnTo>
                    <a:pt x="12" y="909"/>
                  </a:lnTo>
                  <a:lnTo>
                    <a:pt x="10" y="909"/>
                  </a:lnTo>
                  <a:lnTo>
                    <a:pt x="9" y="909"/>
                  </a:lnTo>
                  <a:lnTo>
                    <a:pt x="8" y="909"/>
                  </a:lnTo>
                  <a:lnTo>
                    <a:pt x="3" y="896"/>
                  </a:lnTo>
                  <a:lnTo>
                    <a:pt x="3" y="867"/>
                  </a:lnTo>
                  <a:lnTo>
                    <a:pt x="2" y="837"/>
                  </a:lnTo>
                  <a:lnTo>
                    <a:pt x="2" y="808"/>
                  </a:lnTo>
                  <a:lnTo>
                    <a:pt x="0" y="781"/>
                  </a:lnTo>
                  <a:lnTo>
                    <a:pt x="2" y="752"/>
                  </a:lnTo>
                  <a:lnTo>
                    <a:pt x="2" y="723"/>
                  </a:lnTo>
                  <a:lnTo>
                    <a:pt x="4" y="695"/>
                  </a:lnTo>
                  <a:lnTo>
                    <a:pt x="7" y="666"/>
                  </a:lnTo>
                  <a:lnTo>
                    <a:pt x="6" y="659"/>
                  </a:lnTo>
                  <a:lnTo>
                    <a:pt x="5" y="653"/>
                  </a:lnTo>
                  <a:lnTo>
                    <a:pt x="4" y="646"/>
                  </a:lnTo>
                  <a:lnTo>
                    <a:pt x="4" y="640"/>
                  </a:lnTo>
                  <a:lnTo>
                    <a:pt x="3" y="634"/>
                  </a:lnTo>
                  <a:lnTo>
                    <a:pt x="3" y="627"/>
                  </a:lnTo>
                  <a:lnTo>
                    <a:pt x="3" y="621"/>
                  </a:lnTo>
                  <a:lnTo>
                    <a:pt x="2" y="614"/>
                  </a:lnTo>
                  <a:lnTo>
                    <a:pt x="4" y="517"/>
                  </a:lnTo>
                  <a:lnTo>
                    <a:pt x="5" y="510"/>
                  </a:lnTo>
                  <a:lnTo>
                    <a:pt x="5" y="503"/>
                  </a:lnTo>
                  <a:lnTo>
                    <a:pt x="6" y="497"/>
                  </a:lnTo>
                  <a:lnTo>
                    <a:pt x="6" y="490"/>
                  </a:lnTo>
                  <a:lnTo>
                    <a:pt x="6" y="484"/>
                  </a:lnTo>
                  <a:lnTo>
                    <a:pt x="7" y="476"/>
                  </a:lnTo>
                  <a:lnTo>
                    <a:pt x="7" y="470"/>
                  </a:lnTo>
                  <a:lnTo>
                    <a:pt x="8" y="463"/>
                  </a:lnTo>
                  <a:lnTo>
                    <a:pt x="9" y="430"/>
                  </a:lnTo>
                  <a:lnTo>
                    <a:pt x="9" y="395"/>
                  </a:lnTo>
                  <a:lnTo>
                    <a:pt x="10" y="362"/>
                  </a:lnTo>
                  <a:lnTo>
                    <a:pt x="12" y="328"/>
                  </a:lnTo>
                  <a:lnTo>
                    <a:pt x="13" y="294"/>
                  </a:lnTo>
                  <a:lnTo>
                    <a:pt x="13" y="260"/>
                  </a:lnTo>
                  <a:lnTo>
                    <a:pt x="15" y="225"/>
                  </a:lnTo>
                  <a:lnTo>
                    <a:pt x="16" y="189"/>
                  </a:lnTo>
                  <a:lnTo>
                    <a:pt x="18" y="183"/>
                  </a:lnTo>
                  <a:lnTo>
                    <a:pt x="19" y="177"/>
                  </a:lnTo>
                  <a:lnTo>
                    <a:pt x="19" y="171"/>
                  </a:lnTo>
                  <a:lnTo>
                    <a:pt x="18" y="165"/>
                  </a:lnTo>
                  <a:lnTo>
                    <a:pt x="17" y="158"/>
                  </a:lnTo>
                  <a:lnTo>
                    <a:pt x="17" y="152"/>
                  </a:lnTo>
                  <a:lnTo>
                    <a:pt x="17" y="146"/>
                  </a:lnTo>
                  <a:lnTo>
                    <a:pt x="19" y="139"/>
                  </a:lnTo>
                  <a:lnTo>
                    <a:pt x="21" y="122"/>
                  </a:lnTo>
                  <a:lnTo>
                    <a:pt x="23" y="105"/>
                  </a:lnTo>
                  <a:lnTo>
                    <a:pt x="23" y="87"/>
                  </a:lnTo>
                  <a:lnTo>
                    <a:pt x="23" y="70"/>
                  </a:lnTo>
                  <a:lnTo>
                    <a:pt x="23" y="53"/>
                  </a:lnTo>
                  <a:lnTo>
                    <a:pt x="23" y="35"/>
                  </a:lnTo>
                  <a:lnTo>
                    <a:pt x="23" y="18"/>
                  </a:lnTo>
                  <a:lnTo>
                    <a:pt x="23" y="0"/>
                  </a:lnTo>
                  <a:lnTo>
                    <a:pt x="70" y="58"/>
                  </a:lnTo>
                  <a:lnTo>
                    <a:pt x="145" y="84"/>
                  </a:lnTo>
                  <a:lnTo>
                    <a:pt x="185" y="111"/>
                  </a:lnTo>
                  <a:lnTo>
                    <a:pt x="186" y="111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5" name="Freeform 138"/>
            <p:cNvSpPr>
              <a:spLocks/>
            </p:cNvSpPr>
            <p:nvPr/>
          </p:nvSpPr>
          <p:spPr bwMode="auto">
            <a:xfrm>
              <a:off x="4109" y="3967"/>
              <a:ext cx="31" cy="178"/>
            </a:xfrm>
            <a:custGeom>
              <a:avLst/>
              <a:gdLst>
                <a:gd name="T0" fmla="*/ 0 w 190"/>
                <a:gd name="T1" fmla="*/ 0 h 1068"/>
                <a:gd name="T2" fmla="*/ 0 w 190"/>
                <a:gd name="T3" fmla="*/ 0 h 1068"/>
                <a:gd name="T4" fmla="*/ 0 w 190"/>
                <a:gd name="T5" fmla="*/ 0 h 1068"/>
                <a:gd name="T6" fmla="*/ 0 w 190"/>
                <a:gd name="T7" fmla="*/ 0 h 1068"/>
                <a:gd name="T8" fmla="*/ 0 w 190"/>
                <a:gd name="T9" fmla="*/ 0 h 1068"/>
                <a:gd name="T10" fmla="*/ 0 w 190"/>
                <a:gd name="T11" fmla="*/ 0 h 1068"/>
                <a:gd name="T12" fmla="*/ 0 w 190"/>
                <a:gd name="T13" fmla="*/ 0 h 1068"/>
                <a:gd name="T14" fmla="*/ 0 w 190"/>
                <a:gd name="T15" fmla="*/ 0 h 1068"/>
                <a:gd name="T16" fmla="*/ 0 w 190"/>
                <a:gd name="T17" fmla="*/ 0 h 1068"/>
                <a:gd name="T18" fmla="*/ 0 w 190"/>
                <a:gd name="T19" fmla="*/ 0 h 1068"/>
                <a:gd name="T20" fmla="*/ 0 w 190"/>
                <a:gd name="T21" fmla="*/ 0 h 1068"/>
                <a:gd name="T22" fmla="*/ 0 w 190"/>
                <a:gd name="T23" fmla="*/ 0 h 1068"/>
                <a:gd name="T24" fmla="*/ 0 w 190"/>
                <a:gd name="T25" fmla="*/ 0 h 1068"/>
                <a:gd name="T26" fmla="*/ 0 w 190"/>
                <a:gd name="T27" fmla="*/ 0 h 1068"/>
                <a:gd name="T28" fmla="*/ 0 w 190"/>
                <a:gd name="T29" fmla="*/ 0 h 1068"/>
                <a:gd name="T30" fmla="*/ 0 w 190"/>
                <a:gd name="T31" fmla="*/ 0 h 1068"/>
                <a:gd name="T32" fmla="*/ 0 w 190"/>
                <a:gd name="T33" fmla="*/ 0 h 1068"/>
                <a:gd name="T34" fmla="*/ 0 w 190"/>
                <a:gd name="T35" fmla="*/ 0 h 1068"/>
                <a:gd name="T36" fmla="*/ 0 w 190"/>
                <a:gd name="T37" fmla="*/ 0 h 1068"/>
                <a:gd name="T38" fmla="*/ 0 w 190"/>
                <a:gd name="T39" fmla="*/ 0 h 1068"/>
                <a:gd name="T40" fmla="*/ 0 w 190"/>
                <a:gd name="T41" fmla="*/ 0 h 1068"/>
                <a:gd name="T42" fmla="*/ 0 w 190"/>
                <a:gd name="T43" fmla="*/ 0 h 1068"/>
                <a:gd name="T44" fmla="*/ 0 w 190"/>
                <a:gd name="T45" fmla="*/ 0 h 1068"/>
                <a:gd name="T46" fmla="*/ 0 w 190"/>
                <a:gd name="T47" fmla="*/ 0 h 1068"/>
                <a:gd name="T48" fmla="*/ 0 w 190"/>
                <a:gd name="T49" fmla="*/ 0 h 1068"/>
                <a:gd name="T50" fmla="*/ 0 w 190"/>
                <a:gd name="T51" fmla="*/ 0 h 1068"/>
                <a:gd name="T52" fmla="*/ 0 w 190"/>
                <a:gd name="T53" fmla="*/ 0 h 1068"/>
                <a:gd name="T54" fmla="*/ 0 w 190"/>
                <a:gd name="T55" fmla="*/ 0 h 1068"/>
                <a:gd name="T56" fmla="*/ 0 w 190"/>
                <a:gd name="T57" fmla="*/ 0 h 1068"/>
                <a:gd name="T58" fmla="*/ 0 w 190"/>
                <a:gd name="T59" fmla="*/ 0 h 1068"/>
                <a:gd name="T60" fmla="*/ 0 w 190"/>
                <a:gd name="T61" fmla="*/ 0 h 1068"/>
                <a:gd name="T62" fmla="*/ 0 w 190"/>
                <a:gd name="T63" fmla="*/ 0 h 1068"/>
                <a:gd name="T64" fmla="*/ 0 w 190"/>
                <a:gd name="T65" fmla="*/ 0 h 1068"/>
                <a:gd name="T66" fmla="*/ 0 w 190"/>
                <a:gd name="T67" fmla="*/ 0 h 1068"/>
                <a:gd name="T68" fmla="*/ 0 w 190"/>
                <a:gd name="T69" fmla="*/ 0 h 1068"/>
                <a:gd name="T70" fmla="*/ 0 w 190"/>
                <a:gd name="T71" fmla="*/ 0 h 1068"/>
                <a:gd name="T72" fmla="*/ 0 w 190"/>
                <a:gd name="T73" fmla="*/ 0 h 1068"/>
                <a:gd name="T74" fmla="*/ 0 w 190"/>
                <a:gd name="T75" fmla="*/ 0 h 1068"/>
                <a:gd name="T76" fmla="*/ 0 w 190"/>
                <a:gd name="T77" fmla="*/ 0 h 1068"/>
                <a:gd name="T78" fmla="*/ 0 w 190"/>
                <a:gd name="T79" fmla="*/ 0 h 1068"/>
                <a:gd name="T80" fmla="*/ 0 w 190"/>
                <a:gd name="T81" fmla="*/ 0 h 1068"/>
                <a:gd name="T82" fmla="*/ 0 w 190"/>
                <a:gd name="T83" fmla="*/ 0 h 1068"/>
                <a:gd name="T84" fmla="*/ 0 w 190"/>
                <a:gd name="T85" fmla="*/ 0 h 1068"/>
                <a:gd name="T86" fmla="*/ 0 w 190"/>
                <a:gd name="T87" fmla="*/ 0 h 1068"/>
                <a:gd name="T88" fmla="*/ 0 w 190"/>
                <a:gd name="T89" fmla="*/ 0 h 1068"/>
                <a:gd name="T90" fmla="*/ 0 w 190"/>
                <a:gd name="T91" fmla="*/ 0 h 1068"/>
                <a:gd name="T92" fmla="*/ 0 w 190"/>
                <a:gd name="T93" fmla="*/ 0 h 1068"/>
                <a:gd name="T94" fmla="*/ 0 w 190"/>
                <a:gd name="T95" fmla="*/ 0 h 1068"/>
                <a:gd name="T96" fmla="*/ 0 w 190"/>
                <a:gd name="T97" fmla="*/ 0 h 1068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90"/>
                <a:gd name="T148" fmla="*/ 0 h 1068"/>
                <a:gd name="T149" fmla="*/ 190 w 190"/>
                <a:gd name="T150" fmla="*/ 1068 h 1068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90" h="1068">
                  <a:moveTo>
                    <a:pt x="175" y="320"/>
                  </a:moveTo>
                  <a:lnTo>
                    <a:pt x="174" y="323"/>
                  </a:lnTo>
                  <a:lnTo>
                    <a:pt x="174" y="325"/>
                  </a:lnTo>
                  <a:lnTo>
                    <a:pt x="174" y="327"/>
                  </a:lnTo>
                  <a:lnTo>
                    <a:pt x="174" y="330"/>
                  </a:lnTo>
                  <a:lnTo>
                    <a:pt x="174" y="332"/>
                  </a:lnTo>
                  <a:lnTo>
                    <a:pt x="174" y="336"/>
                  </a:lnTo>
                  <a:lnTo>
                    <a:pt x="174" y="338"/>
                  </a:lnTo>
                  <a:lnTo>
                    <a:pt x="174" y="340"/>
                  </a:lnTo>
                  <a:lnTo>
                    <a:pt x="174" y="343"/>
                  </a:lnTo>
                  <a:lnTo>
                    <a:pt x="172" y="429"/>
                  </a:lnTo>
                  <a:lnTo>
                    <a:pt x="172" y="437"/>
                  </a:lnTo>
                  <a:lnTo>
                    <a:pt x="171" y="447"/>
                  </a:lnTo>
                  <a:lnTo>
                    <a:pt x="171" y="455"/>
                  </a:lnTo>
                  <a:lnTo>
                    <a:pt x="170" y="465"/>
                  </a:lnTo>
                  <a:lnTo>
                    <a:pt x="170" y="473"/>
                  </a:lnTo>
                  <a:lnTo>
                    <a:pt x="169" y="481"/>
                  </a:lnTo>
                  <a:lnTo>
                    <a:pt x="169" y="491"/>
                  </a:lnTo>
                  <a:lnTo>
                    <a:pt x="168" y="499"/>
                  </a:lnTo>
                  <a:lnTo>
                    <a:pt x="167" y="505"/>
                  </a:lnTo>
                  <a:lnTo>
                    <a:pt x="166" y="510"/>
                  </a:lnTo>
                  <a:lnTo>
                    <a:pt x="166" y="516"/>
                  </a:lnTo>
                  <a:lnTo>
                    <a:pt x="166" y="522"/>
                  </a:lnTo>
                  <a:lnTo>
                    <a:pt x="166" y="528"/>
                  </a:lnTo>
                  <a:lnTo>
                    <a:pt x="167" y="534"/>
                  </a:lnTo>
                  <a:lnTo>
                    <a:pt x="168" y="539"/>
                  </a:lnTo>
                  <a:lnTo>
                    <a:pt x="168" y="543"/>
                  </a:lnTo>
                  <a:lnTo>
                    <a:pt x="166" y="578"/>
                  </a:lnTo>
                  <a:lnTo>
                    <a:pt x="165" y="611"/>
                  </a:lnTo>
                  <a:lnTo>
                    <a:pt x="165" y="644"/>
                  </a:lnTo>
                  <a:lnTo>
                    <a:pt x="165" y="676"/>
                  </a:lnTo>
                  <a:lnTo>
                    <a:pt x="165" y="709"/>
                  </a:lnTo>
                  <a:lnTo>
                    <a:pt x="165" y="741"/>
                  </a:lnTo>
                  <a:lnTo>
                    <a:pt x="164" y="775"/>
                  </a:lnTo>
                  <a:lnTo>
                    <a:pt x="161" y="808"/>
                  </a:lnTo>
                  <a:lnTo>
                    <a:pt x="161" y="826"/>
                  </a:lnTo>
                  <a:lnTo>
                    <a:pt x="161" y="844"/>
                  </a:lnTo>
                  <a:lnTo>
                    <a:pt x="161" y="863"/>
                  </a:lnTo>
                  <a:lnTo>
                    <a:pt x="161" y="881"/>
                  </a:lnTo>
                  <a:lnTo>
                    <a:pt x="162" y="899"/>
                  </a:lnTo>
                  <a:lnTo>
                    <a:pt x="164" y="917"/>
                  </a:lnTo>
                  <a:lnTo>
                    <a:pt x="166" y="936"/>
                  </a:lnTo>
                  <a:lnTo>
                    <a:pt x="168" y="954"/>
                  </a:lnTo>
                  <a:lnTo>
                    <a:pt x="165" y="957"/>
                  </a:lnTo>
                  <a:lnTo>
                    <a:pt x="167" y="960"/>
                  </a:lnTo>
                  <a:lnTo>
                    <a:pt x="168" y="962"/>
                  </a:lnTo>
                  <a:lnTo>
                    <a:pt x="168" y="965"/>
                  </a:lnTo>
                  <a:lnTo>
                    <a:pt x="168" y="968"/>
                  </a:lnTo>
                  <a:lnTo>
                    <a:pt x="167" y="970"/>
                  </a:lnTo>
                  <a:lnTo>
                    <a:pt x="167" y="973"/>
                  </a:lnTo>
                  <a:lnTo>
                    <a:pt x="169" y="976"/>
                  </a:lnTo>
                  <a:lnTo>
                    <a:pt x="171" y="979"/>
                  </a:lnTo>
                  <a:lnTo>
                    <a:pt x="172" y="988"/>
                  </a:lnTo>
                  <a:lnTo>
                    <a:pt x="174" y="998"/>
                  </a:lnTo>
                  <a:lnTo>
                    <a:pt x="176" y="1007"/>
                  </a:lnTo>
                  <a:lnTo>
                    <a:pt x="178" y="1016"/>
                  </a:lnTo>
                  <a:lnTo>
                    <a:pt x="180" y="1025"/>
                  </a:lnTo>
                  <a:lnTo>
                    <a:pt x="181" y="1035"/>
                  </a:lnTo>
                  <a:lnTo>
                    <a:pt x="182" y="1044"/>
                  </a:lnTo>
                  <a:lnTo>
                    <a:pt x="182" y="1055"/>
                  </a:lnTo>
                  <a:lnTo>
                    <a:pt x="190" y="1068"/>
                  </a:lnTo>
                  <a:lnTo>
                    <a:pt x="182" y="1064"/>
                  </a:lnTo>
                  <a:lnTo>
                    <a:pt x="176" y="1058"/>
                  </a:lnTo>
                  <a:lnTo>
                    <a:pt x="170" y="1053"/>
                  </a:lnTo>
                  <a:lnTo>
                    <a:pt x="164" y="1048"/>
                  </a:lnTo>
                  <a:lnTo>
                    <a:pt x="157" y="1043"/>
                  </a:lnTo>
                  <a:lnTo>
                    <a:pt x="150" y="1038"/>
                  </a:lnTo>
                  <a:lnTo>
                    <a:pt x="144" y="1034"/>
                  </a:lnTo>
                  <a:lnTo>
                    <a:pt x="137" y="1028"/>
                  </a:lnTo>
                  <a:lnTo>
                    <a:pt x="138" y="1024"/>
                  </a:lnTo>
                  <a:lnTo>
                    <a:pt x="138" y="1022"/>
                  </a:lnTo>
                  <a:lnTo>
                    <a:pt x="138" y="1018"/>
                  </a:lnTo>
                  <a:lnTo>
                    <a:pt x="137" y="1015"/>
                  </a:lnTo>
                  <a:lnTo>
                    <a:pt x="136" y="1011"/>
                  </a:lnTo>
                  <a:lnTo>
                    <a:pt x="135" y="1009"/>
                  </a:lnTo>
                  <a:lnTo>
                    <a:pt x="134" y="1005"/>
                  </a:lnTo>
                  <a:lnTo>
                    <a:pt x="133" y="1001"/>
                  </a:lnTo>
                  <a:lnTo>
                    <a:pt x="133" y="991"/>
                  </a:lnTo>
                  <a:lnTo>
                    <a:pt x="133" y="979"/>
                  </a:lnTo>
                  <a:lnTo>
                    <a:pt x="134" y="967"/>
                  </a:lnTo>
                  <a:lnTo>
                    <a:pt x="133" y="955"/>
                  </a:lnTo>
                  <a:lnTo>
                    <a:pt x="132" y="944"/>
                  </a:lnTo>
                  <a:lnTo>
                    <a:pt x="129" y="933"/>
                  </a:lnTo>
                  <a:lnTo>
                    <a:pt x="126" y="923"/>
                  </a:lnTo>
                  <a:lnTo>
                    <a:pt x="121" y="913"/>
                  </a:lnTo>
                  <a:lnTo>
                    <a:pt x="116" y="908"/>
                  </a:lnTo>
                  <a:lnTo>
                    <a:pt x="111" y="904"/>
                  </a:lnTo>
                  <a:lnTo>
                    <a:pt x="105" y="900"/>
                  </a:lnTo>
                  <a:lnTo>
                    <a:pt x="100" y="896"/>
                  </a:lnTo>
                  <a:lnTo>
                    <a:pt x="93" y="893"/>
                  </a:lnTo>
                  <a:lnTo>
                    <a:pt x="86" y="892"/>
                  </a:lnTo>
                  <a:lnTo>
                    <a:pt x="80" y="892"/>
                  </a:lnTo>
                  <a:lnTo>
                    <a:pt x="73" y="893"/>
                  </a:lnTo>
                  <a:lnTo>
                    <a:pt x="66" y="898"/>
                  </a:lnTo>
                  <a:lnTo>
                    <a:pt x="60" y="905"/>
                  </a:lnTo>
                  <a:lnTo>
                    <a:pt x="54" y="912"/>
                  </a:lnTo>
                  <a:lnTo>
                    <a:pt x="49" y="919"/>
                  </a:lnTo>
                  <a:lnTo>
                    <a:pt x="45" y="928"/>
                  </a:lnTo>
                  <a:lnTo>
                    <a:pt x="43" y="937"/>
                  </a:lnTo>
                  <a:lnTo>
                    <a:pt x="42" y="947"/>
                  </a:lnTo>
                  <a:lnTo>
                    <a:pt x="43" y="956"/>
                  </a:lnTo>
                  <a:lnTo>
                    <a:pt x="41" y="953"/>
                  </a:lnTo>
                  <a:lnTo>
                    <a:pt x="38" y="950"/>
                  </a:lnTo>
                  <a:lnTo>
                    <a:pt x="35" y="948"/>
                  </a:lnTo>
                  <a:lnTo>
                    <a:pt x="33" y="945"/>
                  </a:lnTo>
                  <a:lnTo>
                    <a:pt x="30" y="943"/>
                  </a:lnTo>
                  <a:lnTo>
                    <a:pt x="27" y="942"/>
                  </a:lnTo>
                  <a:lnTo>
                    <a:pt x="24" y="939"/>
                  </a:lnTo>
                  <a:lnTo>
                    <a:pt x="21" y="937"/>
                  </a:lnTo>
                  <a:lnTo>
                    <a:pt x="12" y="930"/>
                  </a:lnTo>
                  <a:lnTo>
                    <a:pt x="11" y="929"/>
                  </a:lnTo>
                  <a:lnTo>
                    <a:pt x="10" y="928"/>
                  </a:lnTo>
                  <a:lnTo>
                    <a:pt x="9" y="926"/>
                  </a:lnTo>
                  <a:lnTo>
                    <a:pt x="8" y="924"/>
                  </a:lnTo>
                  <a:lnTo>
                    <a:pt x="8" y="923"/>
                  </a:lnTo>
                  <a:lnTo>
                    <a:pt x="7" y="922"/>
                  </a:lnTo>
                  <a:lnTo>
                    <a:pt x="7" y="919"/>
                  </a:lnTo>
                  <a:lnTo>
                    <a:pt x="6" y="918"/>
                  </a:lnTo>
                  <a:lnTo>
                    <a:pt x="3" y="881"/>
                  </a:lnTo>
                  <a:lnTo>
                    <a:pt x="2" y="844"/>
                  </a:lnTo>
                  <a:lnTo>
                    <a:pt x="1" y="807"/>
                  </a:lnTo>
                  <a:lnTo>
                    <a:pt x="0" y="770"/>
                  </a:lnTo>
                  <a:lnTo>
                    <a:pt x="1" y="696"/>
                  </a:lnTo>
                  <a:lnTo>
                    <a:pt x="2" y="621"/>
                  </a:lnTo>
                  <a:lnTo>
                    <a:pt x="5" y="546"/>
                  </a:lnTo>
                  <a:lnTo>
                    <a:pt x="8" y="471"/>
                  </a:lnTo>
                  <a:lnTo>
                    <a:pt x="10" y="394"/>
                  </a:lnTo>
                  <a:lnTo>
                    <a:pt x="11" y="319"/>
                  </a:lnTo>
                  <a:lnTo>
                    <a:pt x="15" y="300"/>
                  </a:lnTo>
                  <a:lnTo>
                    <a:pt x="15" y="274"/>
                  </a:lnTo>
                  <a:lnTo>
                    <a:pt x="15" y="250"/>
                  </a:lnTo>
                  <a:lnTo>
                    <a:pt x="16" y="226"/>
                  </a:lnTo>
                  <a:lnTo>
                    <a:pt x="17" y="203"/>
                  </a:lnTo>
                  <a:lnTo>
                    <a:pt x="18" y="179"/>
                  </a:lnTo>
                  <a:lnTo>
                    <a:pt x="19" y="156"/>
                  </a:lnTo>
                  <a:lnTo>
                    <a:pt x="20" y="132"/>
                  </a:lnTo>
                  <a:lnTo>
                    <a:pt x="20" y="108"/>
                  </a:lnTo>
                  <a:lnTo>
                    <a:pt x="21" y="93"/>
                  </a:lnTo>
                  <a:lnTo>
                    <a:pt x="23" y="79"/>
                  </a:lnTo>
                  <a:lnTo>
                    <a:pt x="26" y="66"/>
                  </a:lnTo>
                  <a:lnTo>
                    <a:pt x="28" y="53"/>
                  </a:lnTo>
                  <a:lnTo>
                    <a:pt x="30" y="40"/>
                  </a:lnTo>
                  <a:lnTo>
                    <a:pt x="33" y="27"/>
                  </a:lnTo>
                  <a:lnTo>
                    <a:pt x="35" y="14"/>
                  </a:lnTo>
                  <a:lnTo>
                    <a:pt x="39" y="0"/>
                  </a:lnTo>
                  <a:lnTo>
                    <a:pt x="94" y="41"/>
                  </a:lnTo>
                  <a:lnTo>
                    <a:pt x="179" y="79"/>
                  </a:lnTo>
                  <a:lnTo>
                    <a:pt x="175" y="320"/>
                  </a:lnTo>
                  <a:close/>
                </a:path>
              </a:pathLst>
            </a:custGeom>
            <a:solidFill>
              <a:srgbClr val="7FB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6" name="Freeform 139"/>
            <p:cNvSpPr>
              <a:spLocks/>
            </p:cNvSpPr>
            <p:nvPr/>
          </p:nvSpPr>
          <p:spPr bwMode="auto">
            <a:xfrm>
              <a:off x="4087" y="4093"/>
              <a:ext cx="11" cy="16"/>
            </a:xfrm>
            <a:custGeom>
              <a:avLst/>
              <a:gdLst>
                <a:gd name="T0" fmla="*/ 0 w 67"/>
                <a:gd name="T1" fmla="*/ 0 h 98"/>
                <a:gd name="T2" fmla="*/ 0 w 67"/>
                <a:gd name="T3" fmla="*/ 0 h 98"/>
                <a:gd name="T4" fmla="*/ 0 w 67"/>
                <a:gd name="T5" fmla="*/ 0 h 98"/>
                <a:gd name="T6" fmla="*/ 0 w 67"/>
                <a:gd name="T7" fmla="*/ 0 h 98"/>
                <a:gd name="T8" fmla="*/ 0 w 67"/>
                <a:gd name="T9" fmla="*/ 0 h 98"/>
                <a:gd name="T10" fmla="*/ 0 w 67"/>
                <a:gd name="T11" fmla="*/ 0 h 98"/>
                <a:gd name="T12" fmla="*/ 0 w 67"/>
                <a:gd name="T13" fmla="*/ 0 h 98"/>
                <a:gd name="T14" fmla="*/ 0 w 67"/>
                <a:gd name="T15" fmla="*/ 0 h 98"/>
                <a:gd name="T16" fmla="*/ 0 w 67"/>
                <a:gd name="T17" fmla="*/ 0 h 98"/>
                <a:gd name="T18" fmla="*/ 0 w 67"/>
                <a:gd name="T19" fmla="*/ 0 h 98"/>
                <a:gd name="T20" fmla="*/ 0 w 67"/>
                <a:gd name="T21" fmla="*/ 0 h 98"/>
                <a:gd name="T22" fmla="*/ 0 w 67"/>
                <a:gd name="T23" fmla="*/ 0 h 98"/>
                <a:gd name="T24" fmla="*/ 0 w 67"/>
                <a:gd name="T25" fmla="*/ 0 h 98"/>
                <a:gd name="T26" fmla="*/ 0 w 67"/>
                <a:gd name="T27" fmla="*/ 0 h 98"/>
                <a:gd name="T28" fmla="*/ 0 w 67"/>
                <a:gd name="T29" fmla="*/ 0 h 98"/>
                <a:gd name="T30" fmla="*/ 0 w 67"/>
                <a:gd name="T31" fmla="*/ 0 h 98"/>
                <a:gd name="T32" fmla="*/ 0 w 67"/>
                <a:gd name="T33" fmla="*/ 0 h 98"/>
                <a:gd name="T34" fmla="*/ 0 w 67"/>
                <a:gd name="T35" fmla="*/ 0 h 98"/>
                <a:gd name="T36" fmla="*/ 0 w 67"/>
                <a:gd name="T37" fmla="*/ 0 h 98"/>
                <a:gd name="T38" fmla="*/ 0 w 67"/>
                <a:gd name="T39" fmla="*/ 0 h 98"/>
                <a:gd name="T40" fmla="*/ 0 w 67"/>
                <a:gd name="T41" fmla="*/ 0 h 98"/>
                <a:gd name="T42" fmla="*/ 0 w 67"/>
                <a:gd name="T43" fmla="*/ 0 h 98"/>
                <a:gd name="T44" fmla="*/ 0 w 67"/>
                <a:gd name="T45" fmla="*/ 0 h 98"/>
                <a:gd name="T46" fmla="*/ 0 w 67"/>
                <a:gd name="T47" fmla="*/ 0 h 98"/>
                <a:gd name="T48" fmla="*/ 0 w 67"/>
                <a:gd name="T49" fmla="*/ 0 h 98"/>
                <a:gd name="T50" fmla="*/ 0 w 67"/>
                <a:gd name="T51" fmla="*/ 0 h 98"/>
                <a:gd name="T52" fmla="*/ 0 w 67"/>
                <a:gd name="T53" fmla="*/ 0 h 98"/>
                <a:gd name="T54" fmla="*/ 0 w 67"/>
                <a:gd name="T55" fmla="*/ 0 h 98"/>
                <a:gd name="T56" fmla="*/ 0 w 67"/>
                <a:gd name="T57" fmla="*/ 0 h 98"/>
                <a:gd name="T58" fmla="*/ 0 w 67"/>
                <a:gd name="T59" fmla="*/ 0 h 98"/>
                <a:gd name="T60" fmla="*/ 0 w 67"/>
                <a:gd name="T61" fmla="*/ 0 h 98"/>
                <a:gd name="T62" fmla="*/ 0 w 67"/>
                <a:gd name="T63" fmla="*/ 0 h 98"/>
                <a:gd name="T64" fmla="*/ 0 w 67"/>
                <a:gd name="T65" fmla="*/ 0 h 98"/>
                <a:gd name="T66" fmla="*/ 0 w 67"/>
                <a:gd name="T67" fmla="*/ 0 h 98"/>
                <a:gd name="T68" fmla="*/ 0 w 67"/>
                <a:gd name="T69" fmla="*/ 0 h 98"/>
                <a:gd name="T70" fmla="*/ 0 w 67"/>
                <a:gd name="T71" fmla="*/ 0 h 98"/>
                <a:gd name="T72" fmla="*/ 0 w 67"/>
                <a:gd name="T73" fmla="*/ 0 h 98"/>
                <a:gd name="T74" fmla="*/ 0 w 67"/>
                <a:gd name="T75" fmla="*/ 0 h 98"/>
                <a:gd name="T76" fmla="*/ 0 w 67"/>
                <a:gd name="T77" fmla="*/ 0 h 98"/>
                <a:gd name="T78" fmla="*/ 0 w 67"/>
                <a:gd name="T79" fmla="*/ 0 h 98"/>
                <a:gd name="T80" fmla="*/ 0 w 67"/>
                <a:gd name="T81" fmla="*/ 0 h 98"/>
                <a:gd name="T82" fmla="*/ 0 w 67"/>
                <a:gd name="T83" fmla="*/ 0 h 9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67"/>
                <a:gd name="T127" fmla="*/ 0 h 98"/>
                <a:gd name="T128" fmla="*/ 67 w 67"/>
                <a:gd name="T129" fmla="*/ 98 h 9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67" h="98">
                  <a:moveTo>
                    <a:pt x="56" y="27"/>
                  </a:moveTo>
                  <a:lnTo>
                    <a:pt x="58" y="36"/>
                  </a:lnTo>
                  <a:lnTo>
                    <a:pt x="61" y="44"/>
                  </a:lnTo>
                  <a:lnTo>
                    <a:pt x="63" y="52"/>
                  </a:lnTo>
                  <a:lnTo>
                    <a:pt x="65" y="61"/>
                  </a:lnTo>
                  <a:lnTo>
                    <a:pt x="66" y="69"/>
                  </a:lnTo>
                  <a:lnTo>
                    <a:pt x="67" y="77"/>
                  </a:lnTo>
                  <a:lnTo>
                    <a:pt x="67" y="86"/>
                  </a:lnTo>
                  <a:lnTo>
                    <a:pt x="65" y="94"/>
                  </a:lnTo>
                  <a:lnTo>
                    <a:pt x="65" y="98"/>
                  </a:lnTo>
                  <a:lnTo>
                    <a:pt x="62" y="94"/>
                  </a:lnTo>
                  <a:lnTo>
                    <a:pt x="58" y="91"/>
                  </a:lnTo>
                  <a:lnTo>
                    <a:pt x="55" y="87"/>
                  </a:lnTo>
                  <a:lnTo>
                    <a:pt x="52" y="83"/>
                  </a:lnTo>
                  <a:lnTo>
                    <a:pt x="47" y="81"/>
                  </a:lnTo>
                  <a:lnTo>
                    <a:pt x="43" y="79"/>
                  </a:lnTo>
                  <a:lnTo>
                    <a:pt x="39" y="77"/>
                  </a:lnTo>
                  <a:lnTo>
                    <a:pt x="33" y="76"/>
                  </a:lnTo>
                  <a:lnTo>
                    <a:pt x="29" y="74"/>
                  </a:lnTo>
                  <a:lnTo>
                    <a:pt x="24" y="71"/>
                  </a:lnTo>
                  <a:lnTo>
                    <a:pt x="20" y="68"/>
                  </a:lnTo>
                  <a:lnTo>
                    <a:pt x="16" y="63"/>
                  </a:lnTo>
                  <a:lnTo>
                    <a:pt x="12" y="58"/>
                  </a:lnTo>
                  <a:lnTo>
                    <a:pt x="9" y="55"/>
                  </a:lnTo>
                  <a:lnTo>
                    <a:pt x="4" y="51"/>
                  </a:lnTo>
                  <a:lnTo>
                    <a:pt x="0" y="50"/>
                  </a:lnTo>
                  <a:lnTo>
                    <a:pt x="0" y="43"/>
                  </a:lnTo>
                  <a:lnTo>
                    <a:pt x="1" y="36"/>
                  </a:lnTo>
                  <a:lnTo>
                    <a:pt x="2" y="29"/>
                  </a:lnTo>
                  <a:lnTo>
                    <a:pt x="4" y="23"/>
                  </a:lnTo>
                  <a:lnTo>
                    <a:pt x="6" y="17"/>
                  </a:lnTo>
                  <a:lnTo>
                    <a:pt x="10" y="11"/>
                  </a:lnTo>
                  <a:lnTo>
                    <a:pt x="13" y="6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30" y="1"/>
                  </a:lnTo>
                  <a:lnTo>
                    <a:pt x="35" y="3"/>
                  </a:lnTo>
                  <a:lnTo>
                    <a:pt x="40" y="7"/>
                  </a:lnTo>
                  <a:lnTo>
                    <a:pt x="44" y="12"/>
                  </a:lnTo>
                  <a:lnTo>
                    <a:pt x="48" y="17"/>
                  </a:lnTo>
                  <a:lnTo>
                    <a:pt x="53" y="23"/>
                  </a:lnTo>
                  <a:lnTo>
                    <a:pt x="56" y="27"/>
                  </a:lnTo>
                  <a:close/>
                </a:path>
              </a:pathLst>
            </a:custGeom>
            <a:solidFill>
              <a:srgbClr val="4D8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7" name="Freeform 140"/>
            <p:cNvSpPr>
              <a:spLocks/>
            </p:cNvSpPr>
            <p:nvPr/>
          </p:nvSpPr>
          <p:spPr bwMode="auto">
            <a:xfrm>
              <a:off x="4117" y="4119"/>
              <a:ext cx="12" cy="17"/>
            </a:xfrm>
            <a:custGeom>
              <a:avLst/>
              <a:gdLst>
                <a:gd name="T0" fmla="*/ 0 w 70"/>
                <a:gd name="T1" fmla="*/ 0 h 105"/>
                <a:gd name="T2" fmla="*/ 0 w 70"/>
                <a:gd name="T3" fmla="*/ 0 h 105"/>
                <a:gd name="T4" fmla="*/ 0 w 70"/>
                <a:gd name="T5" fmla="*/ 0 h 105"/>
                <a:gd name="T6" fmla="*/ 0 w 70"/>
                <a:gd name="T7" fmla="*/ 0 h 105"/>
                <a:gd name="T8" fmla="*/ 0 w 70"/>
                <a:gd name="T9" fmla="*/ 0 h 105"/>
                <a:gd name="T10" fmla="*/ 0 w 70"/>
                <a:gd name="T11" fmla="*/ 0 h 105"/>
                <a:gd name="T12" fmla="*/ 0 w 70"/>
                <a:gd name="T13" fmla="*/ 0 h 105"/>
                <a:gd name="T14" fmla="*/ 0 w 70"/>
                <a:gd name="T15" fmla="*/ 0 h 105"/>
                <a:gd name="T16" fmla="*/ 0 w 70"/>
                <a:gd name="T17" fmla="*/ 0 h 105"/>
                <a:gd name="T18" fmla="*/ 0 w 70"/>
                <a:gd name="T19" fmla="*/ 0 h 105"/>
                <a:gd name="T20" fmla="*/ 0 w 70"/>
                <a:gd name="T21" fmla="*/ 0 h 105"/>
                <a:gd name="T22" fmla="*/ 0 w 70"/>
                <a:gd name="T23" fmla="*/ 0 h 105"/>
                <a:gd name="T24" fmla="*/ 0 w 70"/>
                <a:gd name="T25" fmla="*/ 0 h 105"/>
                <a:gd name="T26" fmla="*/ 0 w 70"/>
                <a:gd name="T27" fmla="*/ 0 h 105"/>
                <a:gd name="T28" fmla="*/ 0 w 70"/>
                <a:gd name="T29" fmla="*/ 0 h 105"/>
                <a:gd name="T30" fmla="*/ 0 w 70"/>
                <a:gd name="T31" fmla="*/ 0 h 105"/>
                <a:gd name="T32" fmla="*/ 0 w 70"/>
                <a:gd name="T33" fmla="*/ 0 h 105"/>
                <a:gd name="T34" fmla="*/ 0 w 70"/>
                <a:gd name="T35" fmla="*/ 0 h 105"/>
                <a:gd name="T36" fmla="*/ 0 w 70"/>
                <a:gd name="T37" fmla="*/ 0 h 105"/>
                <a:gd name="T38" fmla="*/ 0 w 70"/>
                <a:gd name="T39" fmla="*/ 0 h 105"/>
                <a:gd name="T40" fmla="*/ 0 w 70"/>
                <a:gd name="T41" fmla="*/ 0 h 105"/>
                <a:gd name="T42" fmla="*/ 0 w 70"/>
                <a:gd name="T43" fmla="*/ 0 h 105"/>
                <a:gd name="T44" fmla="*/ 0 w 70"/>
                <a:gd name="T45" fmla="*/ 0 h 105"/>
                <a:gd name="T46" fmla="*/ 0 w 70"/>
                <a:gd name="T47" fmla="*/ 0 h 105"/>
                <a:gd name="T48" fmla="*/ 0 w 70"/>
                <a:gd name="T49" fmla="*/ 0 h 105"/>
                <a:gd name="T50" fmla="*/ 0 w 70"/>
                <a:gd name="T51" fmla="*/ 0 h 105"/>
                <a:gd name="T52" fmla="*/ 0 w 70"/>
                <a:gd name="T53" fmla="*/ 0 h 105"/>
                <a:gd name="T54" fmla="*/ 0 w 70"/>
                <a:gd name="T55" fmla="*/ 0 h 105"/>
                <a:gd name="T56" fmla="*/ 0 w 70"/>
                <a:gd name="T57" fmla="*/ 0 h 105"/>
                <a:gd name="T58" fmla="*/ 0 w 70"/>
                <a:gd name="T59" fmla="*/ 0 h 105"/>
                <a:gd name="T60" fmla="*/ 0 w 70"/>
                <a:gd name="T61" fmla="*/ 0 h 105"/>
                <a:gd name="T62" fmla="*/ 0 w 70"/>
                <a:gd name="T63" fmla="*/ 0 h 105"/>
                <a:gd name="T64" fmla="*/ 0 w 70"/>
                <a:gd name="T65" fmla="*/ 0 h 105"/>
                <a:gd name="T66" fmla="*/ 0 w 70"/>
                <a:gd name="T67" fmla="*/ 0 h 105"/>
                <a:gd name="T68" fmla="*/ 0 w 70"/>
                <a:gd name="T69" fmla="*/ 0 h 105"/>
                <a:gd name="T70" fmla="*/ 0 w 70"/>
                <a:gd name="T71" fmla="*/ 0 h 105"/>
                <a:gd name="T72" fmla="*/ 0 w 70"/>
                <a:gd name="T73" fmla="*/ 0 h 105"/>
                <a:gd name="T74" fmla="*/ 0 w 70"/>
                <a:gd name="T75" fmla="*/ 0 h 105"/>
                <a:gd name="T76" fmla="*/ 0 w 70"/>
                <a:gd name="T77" fmla="*/ 0 h 105"/>
                <a:gd name="T78" fmla="*/ 0 w 70"/>
                <a:gd name="T79" fmla="*/ 0 h 105"/>
                <a:gd name="T80" fmla="*/ 0 w 70"/>
                <a:gd name="T81" fmla="*/ 0 h 105"/>
                <a:gd name="T82" fmla="*/ 0 w 70"/>
                <a:gd name="T83" fmla="*/ 0 h 105"/>
                <a:gd name="T84" fmla="*/ 0 w 70"/>
                <a:gd name="T85" fmla="*/ 0 h 105"/>
                <a:gd name="T86" fmla="*/ 0 w 70"/>
                <a:gd name="T87" fmla="*/ 0 h 105"/>
                <a:gd name="T88" fmla="*/ 0 w 70"/>
                <a:gd name="T89" fmla="*/ 0 h 105"/>
                <a:gd name="T90" fmla="*/ 0 w 70"/>
                <a:gd name="T91" fmla="*/ 0 h 105"/>
                <a:gd name="T92" fmla="*/ 0 w 70"/>
                <a:gd name="T93" fmla="*/ 0 h 105"/>
                <a:gd name="T94" fmla="*/ 0 w 70"/>
                <a:gd name="T95" fmla="*/ 0 h 105"/>
                <a:gd name="T96" fmla="*/ 0 w 70"/>
                <a:gd name="T97" fmla="*/ 0 h 105"/>
                <a:gd name="T98" fmla="*/ 0 w 70"/>
                <a:gd name="T99" fmla="*/ 0 h 10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70"/>
                <a:gd name="T151" fmla="*/ 0 h 105"/>
                <a:gd name="T152" fmla="*/ 70 w 70"/>
                <a:gd name="T153" fmla="*/ 105 h 105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70" h="105">
                  <a:moveTo>
                    <a:pt x="64" y="26"/>
                  </a:moveTo>
                  <a:lnTo>
                    <a:pt x="65" y="35"/>
                  </a:lnTo>
                  <a:lnTo>
                    <a:pt x="66" y="45"/>
                  </a:lnTo>
                  <a:lnTo>
                    <a:pt x="69" y="56"/>
                  </a:lnTo>
                  <a:lnTo>
                    <a:pt x="69" y="65"/>
                  </a:lnTo>
                  <a:lnTo>
                    <a:pt x="70" y="75"/>
                  </a:lnTo>
                  <a:lnTo>
                    <a:pt x="70" y="86"/>
                  </a:lnTo>
                  <a:lnTo>
                    <a:pt x="69" y="95"/>
                  </a:lnTo>
                  <a:lnTo>
                    <a:pt x="68" y="105"/>
                  </a:lnTo>
                  <a:lnTo>
                    <a:pt x="64" y="105"/>
                  </a:lnTo>
                  <a:lnTo>
                    <a:pt x="62" y="103"/>
                  </a:lnTo>
                  <a:lnTo>
                    <a:pt x="60" y="102"/>
                  </a:lnTo>
                  <a:lnTo>
                    <a:pt x="59" y="100"/>
                  </a:lnTo>
                  <a:lnTo>
                    <a:pt x="56" y="97"/>
                  </a:lnTo>
                  <a:lnTo>
                    <a:pt x="55" y="94"/>
                  </a:lnTo>
                  <a:lnTo>
                    <a:pt x="53" y="93"/>
                  </a:lnTo>
                  <a:lnTo>
                    <a:pt x="50" y="91"/>
                  </a:lnTo>
                  <a:lnTo>
                    <a:pt x="48" y="90"/>
                  </a:lnTo>
                  <a:lnTo>
                    <a:pt x="45" y="89"/>
                  </a:lnTo>
                  <a:lnTo>
                    <a:pt x="43" y="88"/>
                  </a:lnTo>
                  <a:lnTo>
                    <a:pt x="41" y="87"/>
                  </a:lnTo>
                  <a:lnTo>
                    <a:pt x="39" y="86"/>
                  </a:lnTo>
                  <a:lnTo>
                    <a:pt x="37" y="83"/>
                  </a:lnTo>
                  <a:lnTo>
                    <a:pt x="34" y="82"/>
                  </a:lnTo>
                  <a:lnTo>
                    <a:pt x="31" y="81"/>
                  </a:lnTo>
                  <a:lnTo>
                    <a:pt x="10" y="63"/>
                  </a:lnTo>
                  <a:lnTo>
                    <a:pt x="8" y="59"/>
                  </a:lnTo>
                  <a:lnTo>
                    <a:pt x="6" y="57"/>
                  </a:lnTo>
                  <a:lnTo>
                    <a:pt x="3" y="53"/>
                  </a:lnTo>
                  <a:lnTo>
                    <a:pt x="2" y="50"/>
                  </a:lnTo>
                  <a:lnTo>
                    <a:pt x="1" y="46"/>
                  </a:lnTo>
                  <a:lnTo>
                    <a:pt x="1" y="43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1" y="28"/>
                  </a:lnTo>
                  <a:lnTo>
                    <a:pt x="3" y="23"/>
                  </a:lnTo>
                  <a:lnTo>
                    <a:pt x="6" y="19"/>
                  </a:lnTo>
                  <a:lnTo>
                    <a:pt x="9" y="14"/>
                  </a:lnTo>
                  <a:lnTo>
                    <a:pt x="12" y="10"/>
                  </a:lnTo>
                  <a:lnTo>
                    <a:pt x="17" y="6"/>
                  </a:lnTo>
                  <a:lnTo>
                    <a:pt x="21" y="3"/>
                  </a:lnTo>
                  <a:lnTo>
                    <a:pt x="26" y="0"/>
                  </a:lnTo>
                  <a:lnTo>
                    <a:pt x="31" y="1"/>
                  </a:lnTo>
                  <a:lnTo>
                    <a:pt x="37" y="2"/>
                  </a:lnTo>
                  <a:lnTo>
                    <a:pt x="43" y="4"/>
                  </a:lnTo>
                  <a:lnTo>
                    <a:pt x="48" y="7"/>
                  </a:lnTo>
                  <a:lnTo>
                    <a:pt x="53" y="10"/>
                  </a:lnTo>
                  <a:lnTo>
                    <a:pt x="58" y="15"/>
                  </a:lnTo>
                  <a:lnTo>
                    <a:pt x="61" y="21"/>
                  </a:lnTo>
                  <a:lnTo>
                    <a:pt x="64" y="26"/>
                  </a:lnTo>
                  <a:close/>
                </a:path>
              </a:pathLst>
            </a:custGeom>
            <a:solidFill>
              <a:srgbClr val="4D8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8" name="Freeform 141"/>
            <p:cNvSpPr>
              <a:spLocks/>
            </p:cNvSpPr>
            <p:nvPr/>
          </p:nvSpPr>
          <p:spPr bwMode="auto">
            <a:xfrm>
              <a:off x="4209" y="3953"/>
              <a:ext cx="155" cy="187"/>
            </a:xfrm>
            <a:custGeom>
              <a:avLst/>
              <a:gdLst>
                <a:gd name="T0" fmla="*/ 0 w 929"/>
                <a:gd name="T1" fmla="*/ 0 h 1121"/>
                <a:gd name="T2" fmla="*/ 0 w 929"/>
                <a:gd name="T3" fmla="*/ 0 h 1121"/>
                <a:gd name="T4" fmla="*/ 0 w 929"/>
                <a:gd name="T5" fmla="*/ 0 h 1121"/>
                <a:gd name="T6" fmla="*/ 0 w 929"/>
                <a:gd name="T7" fmla="*/ 0 h 1121"/>
                <a:gd name="T8" fmla="*/ 0 w 929"/>
                <a:gd name="T9" fmla="*/ 0 h 1121"/>
                <a:gd name="T10" fmla="*/ 0 w 929"/>
                <a:gd name="T11" fmla="*/ 0 h 11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29"/>
                <a:gd name="T19" fmla="*/ 0 h 1121"/>
                <a:gd name="T20" fmla="*/ 929 w 929"/>
                <a:gd name="T21" fmla="*/ 1121 h 112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29" h="1121">
                  <a:moveTo>
                    <a:pt x="889" y="0"/>
                  </a:moveTo>
                  <a:lnTo>
                    <a:pt x="0" y="1121"/>
                  </a:lnTo>
                  <a:lnTo>
                    <a:pt x="909" y="896"/>
                  </a:lnTo>
                  <a:lnTo>
                    <a:pt x="929" y="237"/>
                  </a:lnTo>
                  <a:lnTo>
                    <a:pt x="889" y="173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9" name="Freeform 142"/>
            <p:cNvSpPr>
              <a:spLocks/>
            </p:cNvSpPr>
            <p:nvPr/>
          </p:nvSpPr>
          <p:spPr bwMode="auto">
            <a:xfrm>
              <a:off x="4209" y="3953"/>
              <a:ext cx="155" cy="187"/>
            </a:xfrm>
            <a:custGeom>
              <a:avLst/>
              <a:gdLst>
                <a:gd name="T0" fmla="*/ 0 w 929"/>
                <a:gd name="T1" fmla="*/ 0 h 1121"/>
                <a:gd name="T2" fmla="*/ 0 w 929"/>
                <a:gd name="T3" fmla="*/ 0 h 1121"/>
                <a:gd name="T4" fmla="*/ 0 w 929"/>
                <a:gd name="T5" fmla="*/ 0 h 1121"/>
                <a:gd name="T6" fmla="*/ 0 w 929"/>
                <a:gd name="T7" fmla="*/ 0 h 1121"/>
                <a:gd name="T8" fmla="*/ 0 w 929"/>
                <a:gd name="T9" fmla="*/ 0 h 1121"/>
                <a:gd name="T10" fmla="*/ 0 w 929"/>
                <a:gd name="T11" fmla="*/ 0 h 11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29"/>
                <a:gd name="T19" fmla="*/ 0 h 1121"/>
                <a:gd name="T20" fmla="*/ 929 w 929"/>
                <a:gd name="T21" fmla="*/ 1121 h 112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29" h="1121">
                  <a:moveTo>
                    <a:pt x="889" y="0"/>
                  </a:moveTo>
                  <a:lnTo>
                    <a:pt x="0" y="1121"/>
                  </a:lnTo>
                  <a:lnTo>
                    <a:pt x="909" y="896"/>
                  </a:lnTo>
                  <a:lnTo>
                    <a:pt x="929" y="237"/>
                  </a:lnTo>
                  <a:lnTo>
                    <a:pt x="889" y="173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0" name="Freeform 143"/>
            <p:cNvSpPr>
              <a:spLocks/>
            </p:cNvSpPr>
            <p:nvPr/>
          </p:nvSpPr>
          <p:spPr bwMode="auto">
            <a:xfrm>
              <a:off x="4209" y="3954"/>
              <a:ext cx="155" cy="186"/>
            </a:xfrm>
            <a:custGeom>
              <a:avLst/>
              <a:gdLst>
                <a:gd name="T0" fmla="*/ 0 w 926"/>
                <a:gd name="T1" fmla="*/ 0 h 1112"/>
                <a:gd name="T2" fmla="*/ 0 w 926"/>
                <a:gd name="T3" fmla="*/ 0 h 1112"/>
                <a:gd name="T4" fmla="*/ 0 w 926"/>
                <a:gd name="T5" fmla="*/ 0 h 1112"/>
                <a:gd name="T6" fmla="*/ 0 w 926"/>
                <a:gd name="T7" fmla="*/ 0 h 1112"/>
                <a:gd name="T8" fmla="*/ 0 w 926"/>
                <a:gd name="T9" fmla="*/ 0 h 1112"/>
                <a:gd name="T10" fmla="*/ 0 w 926"/>
                <a:gd name="T11" fmla="*/ 0 h 1112"/>
                <a:gd name="T12" fmla="*/ 0 w 926"/>
                <a:gd name="T13" fmla="*/ 0 h 1112"/>
                <a:gd name="T14" fmla="*/ 0 w 926"/>
                <a:gd name="T15" fmla="*/ 0 h 1112"/>
                <a:gd name="T16" fmla="*/ 0 w 926"/>
                <a:gd name="T17" fmla="*/ 0 h 1112"/>
                <a:gd name="T18" fmla="*/ 0 w 926"/>
                <a:gd name="T19" fmla="*/ 0 h 1112"/>
                <a:gd name="T20" fmla="*/ 0 w 926"/>
                <a:gd name="T21" fmla="*/ 0 h 1112"/>
                <a:gd name="T22" fmla="*/ 0 w 926"/>
                <a:gd name="T23" fmla="*/ 0 h 1112"/>
                <a:gd name="T24" fmla="*/ 0 w 926"/>
                <a:gd name="T25" fmla="*/ 0 h 1112"/>
                <a:gd name="T26" fmla="*/ 0 w 926"/>
                <a:gd name="T27" fmla="*/ 0 h 1112"/>
                <a:gd name="T28" fmla="*/ 0 w 926"/>
                <a:gd name="T29" fmla="*/ 0 h 1112"/>
                <a:gd name="T30" fmla="*/ 0 w 926"/>
                <a:gd name="T31" fmla="*/ 0 h 1112"/>
                <a:gd name="T32" fmla="*/ 0 w 926"/>
                <a:gd name="T33" fmla="*/ 0 h 1112"/>
                <a:gd name="T34" fmla="*/ 0 w 926"/>
                <a:gd name="T35" fmla="*/ 0 h 1112"/>
                <a:gd name="T36" fmla="*/ 0 w 926"/>
                <a:gd name="T37" fmla="*/ 0 h 1112"/>
                <a:gd name="T38" fmla="*/ 0 w 926"/>
                <a:gd name="T39" fmla="*/ 0 h 1112"/>
                <a:gd name="T40" fmla="*/ 0 w 926"/>
                <a:gd name="T41" fmla="*/ 0 h 1112"/>
                <a:gd name="T42" fmla="*/ 0 w 926"/>
                <a:gd name="T43" fmla="*/ 0 h 1112"/>
                <a:gd name="T44" fmla="*/ 0 w 926"/>
                <a:gd name="T45" fmla="*/ 0 h 1112"/>
                <a:gd name="T46" fmla="*/ 0 w 926"/>
                <a:gd name="T47" fmla="*/ 0 h 1112"/>
                <a:gd name="T48" fmla="*/ 0 w 926"/>
                <a:gd name="T49" fmla="*/ 0 h 1112"/>
                <a:gd name="T50" fmla="*/ 0 w 926"/>
                <a:gd name="T51" fmla="*/ 0 h 1112"/>
                <a:gd name="T52" fmla="*/ 0 w 926"/>
                <a:gd name="T53" fmla="*/ 0 h 1112"/>
                <a:gd name="T54" fmla="*/ 0 w 926"/>
                <a:gd name="T55" fmla="*/ 0 h 1112"/>
                <a:gd name="T56" fmla="*/ 0 w 926"/>
                <a:gd name="T57" fmla="*/ 0 h 1112"/>
                <a:gd name="T58" fmla="*/ 0 w 926"/>
                <a:gd name="T59" fmla="*/ 0 h 1112"/>
                <a:gd name="T60" fmla="*/ 0 w 926"/>
                <a:gd name="T61" fmla="*/ 0 h 1112"/>
                <a:gd name="T62" fmla="*/ 0 w 926"/>
                <a:gd name="T63" fmla="*/ 0 h 1112"/>
                <a:gd name="T64" fmla="*/ 0 w 926"/>
                <a:gd name="T65" fmla="*/ 0 h 1112"/>
                <a:gd name="T66" fmla="*/ 0 w 926"/>
                <a:gd name="T67" fmla="*/ 0 h 1112"/>
                <a:gd name="T68" fmla="*/ 0 w 926"/>
                <a:gd name="T69" fmla="*/ 0 h 1112"/>
                <a:gd name="T70" fmla="*/ 0 w 926"/>
                <a:gd name="T71" fmla="*/ 0 h 1112"/>
                <a:gd name="T72" fmla="*/ 0 w 926"/>
                <a:gd name="T73" fmla="*/ 0 h 1112"/>
                <a:gd name="T74" fmla="*/ 0 w 926"/>
                <a:gd name="T75" fmla="*/ 0 h 1112"/>
                <a:gd name="T76" fmla="*/ 0 w 926"/>
                <a:gd name="T77" fmla="*/ 0 h 1112"/>
                <a:gd name="T78" fmla="*/ 0 w 926"/>
                <a:gd name="T79" fmla="*/ 0 h 1112"/>
                <a:gd name="T80" fmla="*/ 0 w 926"/>
                <a:gd name="T81" fmla="*/ 0 h 1112"/>
                <a:gd name="T82" fmla="*/ 0 w 926"/>
                <a:gd name="T83" fmla="*/ 0 h 1112"/>
                <a:gd name="T84" fmla="*/ 0 w 926"/>
                <a:gd name="T85" fmla="*/ 0 h 1112"/>
                <a:gd name="T86" fmla="*/ 0 w 926"/>
                <a:gd name="T87" fmla="*/ 0 h 1112"/>
                <a:gd name="T88" fmla="*/ 0 w 926"/>
                <a:gd name="T89" fmla="*/ 0 h 1112"/>
                <a:gd name="T90" fmla="*/ 0 w 926"/>
                <a:gd name="T91" fmla="*/ 0 h 1112"/>
                <a:gd name="T92" fmla="*/ 0 w 926"/>
                <a:gd name="T93" fmla="*/ 0 h 1112"/>
                <a:gd name="T94" fmla="*/ 0 w 926"/>
                <a:gd name="T95" fmla="*/ 0 h 1112"/>
                <a:gd name="T96" fmla="*/ 0 w 926"/>
                <a:gd name="T97" fmla="*/ 0 h 1112"/>
                <a:gd name="T98" fmla="*/ 0 w 926"/>
                <a:gd name="T99" fmla="*/ 0 h 1112"/>
                <a:gd name="T100" fmla="*/ 0 w 926"/>
                <a:gd name="T101" fmla="*/ 0 h 1112"/>
                <a:gd name="T102" fmla="*/ 0 w 926"/>
                <a:gd name="T103" fmla="*/ 0 h 1112"/>
                <a:gd name="T104" fmla="*/ 0 w 926"/>
                <a:gd name="T105" fmla="*/ 0 h 1112"/>
                <a:gd name="T106" fmla="*/ 0 w 926"/>
                <a:gd name="T107" fmla="*/ 0 h 1112"/>
                <a:gd name="T108" fmla="*/ 0 w 926"/>
                <a:gd name="T109" fmla="*/ 0 h 1112"/>
                <a:gd name="T110" fmla="*/ 0 w 926"/>
                <a:gd name="T111" fmla="*/ 0 h 111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926"/>
                <a:gd name="T169" fmla="*/ 0 h 1112"/>
                <a:gd name="T170" fmla="*/ 926 w 926"/>
                <a:gd name="T171" fmla="*/ 1112 h 1112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926" h="1112">
                  <a:moveTo>
                    <a:pt x="882" y="0"/>
                  </a:moveTo>
                  <a:lnTo>
                    <a:pt x="883" y="19"/>
                  </a:lnTo>
                  <a:lnTo>
                    <a:pt x="883" y="39"/>
                  </a:lnTo>
                  <a:lnTo>
                    <a:pt x="883" y="60"/>
                  </a:lnTo>
                  <a:lnTo>
                    <a:pt x="884" y="80"/>
                  </a:lnTo>
                  <a:lnTo>
                    <a:pt x="884" y="100"/>
                  </a:lnTo>
                  <a:lnTo>
                    <a:pt x="885" y="119"/>
                  </a:lnTo>
                  <a:lnTo>
                    <a:pt x="886" y="140"/>
                  </a:lnTo>
                  <a:lnTo>
                    <a:pt x="887" y="160"/>
                  </a:lnTo>
                  <a:lnTo>
                    <a:pt x="887" y="166"/>
                  </a:lnTo>
                  <a:lnTo>
                    <a:pt x="887" y="167"/>
                  </a:lnTo>
                  <a:lnTo>
                    <a:pt x="887" y="168"/>
                  </a:lnTo>
                  <a:lnTo>
                    <a:pt x="887" y="169"/>
                  </a:lnTo>
                  <a:lnTo>
                    <a:pt x="891" y="179"/>
                  </a:lnTo>
                  <a:lnTo>
                    <a:pt x="895" y="190"/>
                  </a:lnTo>
                  <a:lnTo>
                    <a:pt x="897" y="201"/>
                  </a:lnTo>
                  <a:lnTo>
                    <a:pt x="899" y="210"/>
                  </a:lnTo>
                  <a:lnTo>
                    <a:pt x="901" y="221"/>
                  </a:lnTo>
                  <a:lnTo>
                    <a:pt x="906" y="230"/>
                  </a:lnTo>
                  <a:lnTo>
                    <a:pt x="909" y="235"/>
                  </a:lnTo>
                  <a:lnTo>
                    <a:pt x="912" y="239"/>
                  </a:lnTo>
                  <a:lnTo>
                    <a:pt x="916" y="242"/>
                  </a:lnTo>
                  <a:lnTo>
                    <a:pt x="921" y="246"/>
                  </a:lnTo>
                  <a:lnTo>
                    <a:pt x="921" y="247"/>
                  </a:lnTo>
                  <a:lnTo>
                    <a:pt x="922" y="247"/>
                  </a:lnTo>
                  <a:lnTo>
                    <a:pt x="923" y="248"/>
                  </a:lnTo>
                  <a:lnTo>
                    <a:pt x="925" y="249"/>
                  </a:lnTo>
                  <a:lnTo>
                    <a:pt x="926" y="249"/>
                  </a:lnTo>
                  <a:lnTo>
                    <a:pt x="907" y="887"/>
                  </a:lnTo>
                  <a:lnTo>
                    <a:pt x="906" y="887"/>
                  </a:lnTo>
                  <a:lnTo>
                    <a:pt x="905" y="887"/>
                  </a:lnTo>
                  <a:lnTo>
                    <a:pt x="905" y="888"/>
                  </a:lnTo>
                  <a:lnTo>
                    <a:pt x="904" y="888"/>
                  </a:lnTo>
                  <a:lnTo>
                    <a:pt x="902" y="889"/>
                  </a:lnTo>
                  <a:lnTo>
                    <a:pt x="901" y="889"/>
                  </a:lnTo>
                  <a:lnTo>
                    <a:pt x="901" y="890"/>
                  </a:lnTo>
                  <a:lnTo>
                    <a:pt x="900" y="890"/>
                  </a:lnTo>
                  <a:lnTo>
                    <a:pt x="15" y="1111"/>
                  </a:lnTo>
                  <a:lnTo>
                    <a:pt x="12" y="1111"/>
                  </a:lnTo>
                  <a:lnTo>
                    <a:pt x="11" y="1111"/>
                  </a:lnTo>
                  <a:lnTo>
                    <a:pt x="9" y="1112"/>
                  </a:lnTo>
                  <a:lnTo>
                    <a:pt x="7" y="1112"/>
                  </a:lnTo>
                  <a:lnTo>
                    <a:pt x="6" y="1112"/>
                  </a:lnTo>
                  <a:lnTo>
                    <a:pt x="4" y="1112"/>
                  </a:lnTo>
                  <a:lnTo>
                    <a:pt x="1" y="1112"/>
                  </a:lnTo>
                  <a:lnTo>
                    <a:pt x="0" y="111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1" name="Freeform 144"/>
            <p:cNvSpPr>
              <a:spLocks/>
            </p:cNvSpPr>
            <p:nvPr/>
          </p:nvSpPr>
          <p:spPr bwMode="auto">
            <a:xfrm>
              <a:off x="4137" y="3982"/>
              <a:ext cx="47" cy="169"/>
            </a:xfrm>
            <a:custGeom>
              <a:avLst/>
              <a:gdLst>
                <a:gd name="T0" fmla="*/ 0 w 279"/>
                <a:gd name="T1" fmla="*/ 0 h 1014"/>
                <a:gd name="T2" fmla="*/ 0 w 279"/>
                <a:gd name="T3" fmla="*/ 0 h 1014"/>
                <a:gd name="T4" fmla="*/ 0 w 279"/>
                <a:gd name="T5" fmla="*/ 0 h 1014"/>
                <a:gd name="T6" fmla="*/ 0 w 279"/>
                <a:gd name="T7" fmla="*/ 0 h 1014"/>
                <a:gd name="T8" fmla="*/ 0 w 279"/>
                <a:gd name="T9" fmla="*/ 0 h 1014"/>
                <a:gd name="T10" fmla="*/ 0 w 279"/>
                <a:gd name="T11" fmla="*/ 0 h 10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9"/>
                <a:gd name="T19" fmla="*/ 0 h 1014"/>
                <a:gd name="T20" fmla="*/ 279 w 279"/>
                <a:gd name="T21" fmla="*/ 1014 h 10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9" h="1014">
                  <a:moveTo>
                    <a:pt x="9" y="0"/>
                  </a:moveTo>
                  <a:lnTo>
                    <a:pt x="279" y="971"/>
                  </a:lnTo>
                  <a:lnTo>
                    <a:pt x="140" y="1014"/>
                  </a:lnTo>
                  <a:lnTo>
                    <a:pt x="19" y="982"/>
                  </a:lnTo>
                  <a:lnTo>
                    <a:pt x="0" y="86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2" name="Freeform 145"/>
            <p:cNvSpPr>
              <a:spLocks/>
            </p:cNvSpPr>
            <p:nvPr/>
          </p:nvSpPr>
          <p:spPr bwMode="auto">
            <a:xfrm>
              <a:off x="4137" y="3982"/>
              <a:ext cx="47" cy="169"/>
            </a:xfrm>
            <a:custGeom>
              <a:avLst/>
              <a:gdLst>
                <a:gd name="T0" fmla="*/ 0 w 279"/>
                <a:gd name="T1" fmla="*/ 0 h 1014"/>
                <a:gd name="T2" fmla="*/ 0 w 279"/>
                <a:gd name="T3" fmla="*/ 0 h 1014"/>
                <a:gd name="T4" fmla="*/ 0 w 279"/>
                <a:gd name="T5" fmla="*/ 0 h 1014"/>
                <a:gd name="T6" fmla="*/ 0 w 279"/>
                <a:gd name="T7" fmla="*/ 0 h 1014"/>
                <a:gd name="T8" fmla="*/ 0 w 279"/>
                <a:gd name="T9" fmla="*/ 0 h 1014"/>
                <a:gd name="T10" fmla="*/ 0 w 279"/>
                <a:gd name="T11" fmla="*/ 0 h 10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9"/>
                <a:gd name="T19" fmla="*/ 0 h 1014"/>
                <a:gd name="T20" fmla="*/ 279 w 279"/>
                <a:gd name="T21" fmla="*/ 1014 h 10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9" h="1014">
                  <a:moveTo>
                    <a:pt x="9" y="0"/>
                  </a:moveTo>
                  <a:lnTo>
                    <a:pt x="279" y="971"/>
                  </a:lnTo>
                  <a:lnTo>
                    <a:pt x="140" y="1014"/>
                  </a:lnTo>
                  <a:lnTo>
                    <a:pt x="19" y="982"/>
                  </a:lnTo>
                  <a:lnTo>
                    <a:pt x="0" y="86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3" name="Freeform 146"/>
            <p:cNvSpPr>
              <a:spLocks/>
            </p:cNvSpPr>
            <p:nvPr/>
          </p:nvSpPr>
          <p:spPr bwMode="auto">
            <a:xfrm>
              <a:off x="4139" y="3982"/>
              <a:ext cx="1" cy="3"/>
            </a:xfrm>
            <a:custGeom>
              <a:avLst/>
              <a:gdLst>
                <a:gd name="T0" fmla="*/ 1 w 2"/>
                <a:gd name="T1" fmla="*/ 0 h 20"/>
                <a:gd name="T2" fmla="*/ 1 w 2"/>
                <a:gd name="T3" fmla="*/ 0 h 20"/>
                <a:gd name="T4" fmla="*/ 1 w 2"/>
                <a:gd name="T5" fmla="*/ 0 h 20"/>
                <a:gd name="T6" fmla="*/ 1 w 2"/>
                <a:gd name="T7" fmla="*/ 0 h 20"/>
                <a:gd name="T8" fmla="*/ 1 w 2"/>
                <a:gd name="T9" fmla="*/ 0 h 20"/>
                <a:gd name="T10" fmla="*/ 1 w 2"/>
                <a:gd name="T11" fmla="*/ 0 h 20"/>
                <a:gd name="T12" fmla="*/ 1 w 2"/>
                <a:gd name="T13" fmla="*/ 0 h 20"/>
                <a:gd name="T14" fmla="*/ 1 w 2"/>
                <a:gd name="T15" fmla="*/ 0 h 20"/>
                <a:gd name="T16" fmla="*/ 1 w 2"/>
                <a:gd name="T17" fmla="*/ 0 h 20"/>
                <a:gd name="T18" fmla="*/ 1 w 2"/>
                <a:gd name="T19" fmla="*/ 0 h 20"/>
                <a:gd name="T20" fmla="*/ 1 w 2"/>
                <a:gd name="T21" fmla="*/ 0 h 20"/>
                <a:gd name="T22" fmla="*/ 0 w 2"/>
                <a:gd name="T23" fmla="*/ 0 h 20"/>
                <a:gd name="T24" fmla="*/ 0 w 2"/>
                <a:gd name="T25" fmla="*/ 0 h 20"/>
                <a:gd name="T26" fmla="*/ 0 w 2"/>
                <a:gd name="T27" fmla="*/ 0 h 20"/>
                <a:gd name="T28" fmla="*/ 0 w 2"/>
                <a:gd name="T29" fmla="*/ 0 h 20"/>
                <a:gd name="T30" fmla="*/ 0 w 2"/>
                <a:gd name="T31" fmla="*/ 0 h 20"/>
                <a:gd name="T32" fmla="*/ 0 w 2"/>
                <a:gd name="T33" fmla="*/ 0 h 20"/>
                <a:gd name="T34" fmla="*/ 0 w 2"/>
                <a:gd name="T35" fmla="*/ 0 h 20"/>
                <a:gd name="T36" fmla="*/ 1 w 2"/>
                <a:gd name="T37" fmla="*/ 0 h 2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"/>
                <a:gd name="T58" fmla="*/ 0 h 20"/>
                <a:gd name="T59" fmla="*/ 2 w 2"/>
                <a:gd name="T60" fmla="*/ 20 h 2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" h="20">
                  <a:moveTo>
                    <a:pt x="2" y="3"/>
                  </a:moveTo>
                  <a:lnTo>
                    <a:pt x="2" y="3"/>
                  </a:lnTo>
                  <a:lnTo>
                    <a:pt x="2" y="5"/>
                  </a:lnTo>
                  <a:lnTo>
                    <a:pt x="2" y="6"/>
                  </a:lnTo>
                  <a:lnTo>
                    <a:pt x="2" y="7"/>
                  </a:lnTo>
                  <a:lnTo>
                    <a:pt x="2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4"/>
                  </a:lnTo>
                  <a:lnTo>
                    <a:pt x="0" y="17"/>
                  </a:lnTo>
                  <a:lnTo>
                    <a:pt x="0" y="18"/>
                  </a:lnTo>
                  <a:lnTo>
                    <a:pt x="0" y="20"/>
                  </a:lnTo>
                  <a:lnTo>
                    <a:pt x="0" y="0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8CBF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4" name="Freeform 147"/>
            <p:cNvSpPr>
              <a:spLocks/>
            </p:cNvSpPr>
            <p:nvPr/>
          </p:nvSpPr>
          <p:spPr bwMode="auto">
            <a:xfrm>
              <a:off x="4138" y="3988"/>
              <a:ext cx="46" cy="163"/>
            </a:xfrm>
            <a:custGeom>
              <a:avLst/>
              <a:gdLst>
                <a:gd name="T0" fmla="*/ 0 w 277"/>
                <a:gd name="T1" fmla="*/ 0 h 978"/>
                <a:gd name="T2" fmla="*/ 0 w 277"/>
                <a:gd name="T3" fmla="*/ 0 h 978"/>
                <a:gd name="T4" fmla="*/ 0 w 277"/>
                <a:gd name="T5" fmla="*/ 0 h 978"/>
                <a:gd name="T6" fmla="*/ 0 w 277"/>
                <a:gd name="T7" fmla="*/ 0 h 978"/>
                <a:gd name="T8" fmla="*/ 0 w 277"/>
                <a:gd name="T9" fmla="*/ 0 h 978"/>
                <a:gd name="T10" fmla="*/ 0 w 277"/>
                <a:gd name="T11" fmla="*/ 0 h 978"/>
                <a:gd name="T12" fmla="*/ 0 w 277"/>
                <a:gd name="T13" fmla="*/ 0 h 978"/>
                <a:gd name="T14" fmla="*/ 0 w 277"/>
                <a:gd name="T15" fmla="*/ 0 h 978"/>
                <a:gd name="T16" fmla="*/ 0 w 277"/>
                <a:gd name="T17" fmla="*/ 0 h 978"/>
                <a:gd name="T18" fmla="*/ 0 w 277"/>
                <a:gd name="T19" fmla="*/ 0 h 978"/>
                <a:gd name="T20" fmla="*/ 0 w 277"/>
                <a:gd name="T21" fmla="*/ 0 h 978"/>
                <a:gd name="T22" fmla="*/ 0 w 277"/>
                <a:gd name="T23" fmla="*/ 0 h 978"/>
                <a:gd name="T24" fmla="*/ 0 w 277"/>
                <a:gd name="T25" fmla="*/ 0 h 978"/>
                <a:gd name="T26" fmla="*/ 0 w 277"/>
                <a:gd name="T27" fmla="*/ 0 h 978"/>
                <a:gd name="T28" fmla="*/ 0 w 277"/>
                <a:gd name="T29" fmla="*/ 0 h 978"/>
                <a:gd name="T30" fmla="*/ 0 w 277"/>
                <a:gd name="T31" fmla="*/ 0 h 978"/>
                <a:gd name="T32" fmla="*/ 0 w 277"/>
                <a:gd name="T33" fmla="*/ 0 h 978"/>
                <a:gd name="T34" fmla="*/ 0 w 277"/>
                <a:gd name="T35" fmla="*/ 0 h 978"/>
                <a:gd name="T36" fmla="*/ 0 w 277"/>
                <a:gd name="T37" fmla="*/ 0 h 978"/>
                <a:gd name="T38" fmla="*/ 0 w 277"/>
                <a:gd name="T39" fmla="*/ 0 h 978"/>
                <a:gd name="T40" fmla="*/ 0 w 277"/>
                <a:gd name="T41" fmla="*/ 0 h 978"/>
                <a:gd name="T42" fmla="*/ 0 w 277"/>
                <a:gd name="T43" fmla="*/ 0 h 978"/>
                <a:gd name="T44" fmla="*/ 0 w 277"/>
                <a:gd name="T45" fmla="*/ 0 h 978"/>
                <a:gd name="T46" fmla="*/ 0 w 277"/>
                <a:gd name="T47" fmla="*/ 0 h 978"/>
                <a:gd name="T48" fmla="*/ 0 w 277"/>
                <a:gd name="T49" fmla="*/ 0 h 978"/>
                <a:gd name="T50" fmla="*/ 0 w 277"/>
                <a:gd name="T51" fmla="*/ 0 h 978"/>
                <a:gd name="T52" fmla="*/ 0 w 277"/>
                <a:gd name="T53" fmla="*/ 0 h 978"/>
                <a:gd name="T54" fmla="*/ 0 w 277"/>
                <a:gd name="T55" fmla="*/ 0 h 978"/>
                <a:gd name="T56" fmla="*/ 0 w 277"/>
                <a:gd name="T57" fmla="*/ 0 h 978"/>
                <a:gd name="T58" fmla="*/ 0 w 277"/>
                <a:gd name="T59" fmla="*/ 0 h 978"/>
                <a:gd name="T60" fmla="*/ 0 w 277"/>
                <a:gd name="T61" fmla="*/ 0 h 978"/>
                <a:gd name="T62" fmla="*/ 0 w 277"/>
                <a:gd name="T63" fmla="*/ 0 h 978"/>
                <a:gd name="T64" fmla="*/ 0 w 277"/>
                <a:gd name="T65" fmla="*/ 0 h 978"/>
                <a:gd name="T66" fmla="*/ 0 w 277"/>
                <a:gd name="T67" fmla="*/ 0 h 978"/>
                <a:gd name="T68" fmla="*/ 0 w 277"/>
                <a:gd name="T69" fmla="*/ 0 h 978"/>
                <a:gd name="T70" fmla="*/ 0 w 277"/>
                <a:gd name="T71" fmla="*/ 0 h 978"/>
                <a:gd name="T72" fmla="*/ 0 w 277"/>
                <a:gd name="T73" fmla="*/ 0 h 978"/>
                <a:gd name="T74" fmla="*/ 0 w 277"/>
                <a:gd name="T75" fmla="*/ 0 h 978"/>
                <a:gd name="T76" fmla="*/ 0 w 277"/>
                <a:gd name="T77" fmla="*/ 0 h 978"/>
                <a:gd name="T78" fmla="*/ 0 w 277"/>
                <a:gd name="T79" fmla="*/ 0 h 978"/>
                <a:gd name="T80" fmla="*/ 0 w 277"/>
                <a:gd name="T81" fmla="*/ 0 h 978"/>
                <a:gd name="T82" fmla="*/ 0 w 277"/>
                <a:gd name="T83" fmla="*/ 0 h 978"/>
                <a:gd name="T84" fmla="*/ 0 w 277"/>
                <a:gd name="T85" fmla="*/ 0 h 978"/>
                <a:gd name="T86" fmla="*/ 0 w 277"/>
                <a:gd name="T87" fmla="*/ 0 h 978"/>
                <a:gd name="T88" fmla="*/ 0 w 277"/>
                <a:gd name="T89" fmla="*/ 0 h 978"/>
                <a:gd name="T90" fmla="*/ 0 w 277"/>
                <a:gd name="T91" fmla="*/ 0 h 978"/>
                <a:gd name="T92" fmla="*/ 0 w 277"/>
                <a:gd name="T93" fmla="*/ 0 h 978"/>
                <a:gd name="T94" fmla="*/ 0 w 277"/>
                <a:gd name="T95" fmla="*/ 0 h 978"/>
                <a:gd name="T96" fmla="*/ 0 w 277"/>
                <a:gd name="T97" fmla="*/ 0 h 978"/>
                <a:gd name="T98" fmla="*/ 0 w 277"/>
                <a:gd name="T99" fmla="*/ 0 h 978"/>
                <a:gd name="T100" fmla="*/ 0 w 277"/>
                <a:gd name="T101" fmla="*/ 0 h 978"/>
                <a:gd name="T102" fmla="*/ 0 w 277"/>
                <a:gd name="T103" fmla="*/ 0 h 978"/>
                <a:gd name="T104" fmla="*/ 0 w 277"/>
                <a:gd name="T105" fmla="*/ 0 h 978"/>
                <a:gd name="T106" fmla="*/ 0 w 277"/>
                <a:gd name="T107" fmla="*/ 0 h 978"/>
                <a:gd name="T108" fmla="*/ 0 w 277"/>
                <a:gd name="T109" fmla="*/ 0 h 978"/>
                <a:gd name="T110" fmla="*/ 0 w 277"/>
                <a:gd name="T111" fmla="*/ 0 h 978"/>
                <a:gd name="T112" fmla="*/ 0 w 277"/>
                <a:gd name="T113" fmla="*/ 0 h 978"/>
                <a:gd name="T114" fmla="*/ 0 w 277"/>
                <a:gd name="T115" fmla="*/ 0 h 978"/>
                <a:gd name="T116" fmla="*/ 0 w 277"/>
                <a:gd name="T117" fmla="*/ 0 h 978"/>
                <a:gd name="T118" fmla="*/ 0 w 277"/>
                <a:gd name="T119" fmla="*/ 0 h 978"/>
                <a:gd name="T120" fmla="*/ 0 w 277"/>
                <a:gd name="T121" fmla="*/ 0 h 97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77"/>
                <a:gd name="T184" fmla="*/ 0 h 978"/>
                <a:gd name="T185" fmla="*/ 277 w 277"/>
                <a:gd name="T186" fmla="*/ 978 h 978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77" h="978">
                  <a:moveTo>
                    <a:pt x="277" y="930"/>
                  </a:moveTo>
                  <a:lnTo>
                    <a:pt x="277" y="930"/>
                  </a:lnTo>
                  <a:lnTo>
                    <a:pt x="277" y="931"/>
                  </a:lnTo>
                  <a:lnTo>
                    <a:pt x="276" y="931"/>
                  </a:lnTo>
                  <a:lnTo>
                    <a:pt x="276" y="933"/>
                  </a:lnTo>
                  <a:lnTo>
                    <a:pt x="276" y="934"/>
                  </a:lnTo>
                  <a:lnTo>
                    <a:pt x="276" y="935"/>
                  </a:lnTo>
                  <a:lnTo>
                    <a:pt x="276" y="936"/>
                  </a:lnTo>
                  <a:lnTo>
                    <a:pt x="143" y="977"/>
                  </a:lnTo>
                  <a:lnTo>
                    <a:pt x="142" y="978"/>
                  </a:lnTo>
                  <a:lnTo>
                    <a:pt x="141" y="978"/>
                  </a:lnTo>
                  <a:lnTo>
                    <a:pt x="140" y="978"/>
                  </a:lnTo>
                  <a:lnTo>
                    <a:pt x="139" y="978"/>
                  </a:lnTo>
                  <a:lnTo>
                    <a:pt x="138" y="978"/>
                  </a:lnTo>
                  <a:lnTo>
                    <a:pt x="137" y="978"/>
                  </a:lnTo>
                  <a:lnTo>
                    <a:pt x="33" y="950"/>
                  </a:lnTo>
                  <a:lnTo>
                    <a:pt x="28" y="941"/>
                  </a:lnTo>
                  <a:lnTo>
                    <a:pt x="24" y="933"/>
                  </a:lnTo>
                  <a:lnTo>
                    <a:pt x="22" y="922"/>
                  </a:lnTo>
                  <a:lnTo>
                    <a:pt x="20" y="912"/>
                  </a:lnTo>
                  <a:lnTo>
                    <a:pt x="18" y="903"/>
                  </a:lnTo>
                  <a:lnTo>
                    <a:pt x="16" y="892"/>
                  </a:lnTo>
                  <a:lnTo>
                    <a:pt x="14" y="882"/>
                  </a:lnTo>
                  <a:lnTo>
                    <a:pt x="11" y="873"/>
                  </a:lnTo>
                  <a:lnTo>
                    <a:pt x="8" y="860"/>
                  </a:lnTo>
                  <a:lnTo>
                    <a:pt x="6" y="847"/>
                  </a:lnTo>
                  <a:lnTo>
                    <a:pt x="5" y="834"/>
                  </a:lnTo>
                  <a:lnTo>
                    <a:pt x="3" y="820"/>
                  </a:lnTo>
                  <a:lnTo>
                    <a:pt x="2" y="807"/>
                  </a:lnTo>
                  <a:lnTo>
                    <a:pt x="1" y="794"/>
                  </a:lnTo>
                  <a:lnTo>
                    <a:pt x="1" y="782"/>
                  </a:lnTo>
                  <a:lnTo>
                    <a:pt x="0" y="769"/>
                  </a:lnTo>
                  <a:lnTo>
                    <a:pt x="4" y="421"/>
                  </a:lnTo>
                  <a:lnTo>
                    <a:pt x="5" y="405"/>
                  </a:lnTo>
                  <a:lnTo>
                    <a:pt x="5" y="391"/>
                  </a:lnTo>
                  <a:lnTo>
                    <a:pt x="6" y="375"/>
                  </a:lnTo>
                  <a:lnTo>
                    <a:pt x="7" y="360"/>
                  </a:lnTo>
                  <a:lnTo>
                    <a:pt x="7" y="344"/>
                  </a:lnTo>
                  <a:lnTo>
                    <a:pt x="8" y="329"/>
                  </a:lnTo>
                  <a:lnTo>
                    <a:pt x="8" y="312"/>
                  </a:lnTo>
                  <a:lnTo>
                    <a:pt x="10" y="294"/>
                  </a:lnTo>
                  <a:lnTo>
                    <a:pt x="12" y="258"/>
                  </a:lnTo>
                  <a:lnTo>
                    <a:pt x="14" y="223"/>
                  </a:lnTo>
                  <a:lnTo>
                    <a:pt x="14" y="186"/>
                  </a:lnTo>
                  <a:lnTo>
                    <a:pt x="14" y="149"/>
                  </a:lnTo>
                  <a:lnTo>
                    <a:pt x="14" y="110"/>
                  </a:lnTo>
                  <a:lnTo>
                    <a:pt x="15" y="73"/>
                  </a:lnTo>
                  <a:lnTo>
                    <a:pt x="16" y="37"/>
                  </a:lnTo>
                  <a:lnTo>
                    <a:pt x="18" y="0"/>
                  </a:lnTo>
                  <a:lnTo>
                    <a:pt x="277" y="93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5" name="Freeform 148"/>
            <p:cNvSpPr>
              <a:spLocks/>
            </p:cNvSpPr>
            <p:nvPr/>
          </p:nvSpPr>
          <p:spPr bwMode="auto">
            <a:xfrm>
              <a:off x="4382" y="3894"/>
              <a:ext cx="47" cy="201"/>
            </a:xfrm>
            <a:custGeom>
              <a:avLst/>
              <a:gdLst>
                <a:gd name="T0" fmla="*/ 0 w 279"/>
                <a:gd name="T1" fmla="*/ 0 h 1209"/>
                <a:gd name="T2" fmla="*/ 0 w 279"/>
                <a:gd name="T3" fmla="*/ 0 h 1209"/>
                <a:gd name="T4" fmla="*/ 0 w 279"/>
                <a:gd name="T5" fmla="*/ 0 h 1209"/>
                <a:gd name="T6" fmla="*/ 0 w 279"/>
                <a:gd name="T7" fmla="*/ 0 h 1209"/>
                <a:gd name="T8" fmla="*/ 0 w 279"/>
                <a:gd name="T9" fmla="*/ 0 h 1209"/>
                <a:gd name="T10" fmla="*/ 0 w 279"/>
                <a:gd name="T11" fmla="*/ 0 h 1209"/>
                <a:gd name="T12" fmla="*/ 0 w 279"/>
                <a:gd name="T13" fmla="*/ 0 h 1209"/>
                <a:gd name="T14" fmla="*/ 0 w 279"/>
                <a:gd name="T15" fmla="*/ 0 h 1209"/>
                <a:gd name="T16" fmla="*/ 0 w 279"/>
                <a:gd name="T17" fmla="*/ 0 h 1209"/>
                <a:gd name="T18" fmla="*/ 0 w 279"/>
                <a:gd name="T19" fmla="*/ 0 h 1209"/>
                <a:gd name="T20" fmla="*/ 0 w 279"/>
                <a:gd name="T21" fmla="*/ 0 h 1209"/>
                <a:gd name="T22" fmla="*/ 0 w 279"/>
                <a:gd name="T23" fmla="*/ 0 h 120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79"/>
                <a:gd name="T37" fmla="*/ 0 h 1209"/>
                <a:gd name="T38" fmla="*/ 279 w 279"/>
                <a:gd name="T39" fmla="*/ 1209 h 120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79" h="1209">
                  <a:moveTo>
                    <a:pt x="60" y="11"/>
                  </a:moveTo>
                  <a:lnTo>
                    <a:pt x="160" y="0"/>
                  </a:lnTo>
                  <a:lnTo>
                    <a:pt x="260" y="33"/>
                  </a:lnTo>
                  <a:lnTo>
                    <a:pt x="279" y="152"/>
                  </a:lnTo>
                  <a:lnTo>
                    <a:pt x="260" y="917"/>
                  </a:lnTo>
                  <a:lnTo>
                    <a:pt x="230" y="1047"/>
                  </a:lnTo>
                  <a:lnTo>
                    <a:pt x="180" y="1133"/>
                  </a:lnTo>
                  <a:lnTo>
                    <a:pt x="120" y="1197"/>
                  </a:lnTo>
                  <a:lnTo>
                    <a:pt x="0" y="1209"/>
                  </a:lnTo>
                  <a:lnTo>
                    <a:pt x="0" y="583"/>
                  </a:lnTo>
                  <a:lnTo>
                    <a:pt x="50" y="529"/>
                  </a:lnTo>
                  <a:lnTo>
                    <a:pt x="60" y="1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6" name="Freeform 149"/>
            <p:cNvSpPr>
              <a:spLocks/>
            </p:cNvSpPr>
            <p:nvPr/>
          </p:nvSpPr>
          <p:spPr bwMode="auto">
            <a:xfrm>
              <a:off x="4382" y="3894"/>
              <a:ext cx="47" cy="201"/>
            </a:xfrm>
            <a:custGeom>
              <a:avLst/>
              <a:gdLst>
                <a:gd name="T0" fmla="*/ 0 w 279"/>
                <a:gd name="T1" fmla="*/ 0 h 1209"/>
                <a:gd name="T2" fmla="*/ 0 w 279"/>
                <a:gd name="T3" fmla="*/ 0 h 1209"/>
                <a:gd name="T4" fmla="*/ 0 w 279"/>
                <a:gd name="T5" fmla="*/ 0 h 1209"/>
                <a:gd name="T6" fmla="*/ 0 w 279"/>
                <a:gd name="T7" fmla="*/ 0 h 1209"/>
                <a:gd name="T8" fmla="*/ 0 w 279"/>
                <a:gd name="T9" fmla="*/ 0 h 1209"/>
                <a:gd name="T10" fmla="*/ 0 w 279"/>
                <a:gd name="T11" fmla="*/ 0 h 1209"/>
                <a:gd name="T12" fmla="*/ 0 w 279"/>
                <a:gd name="T13" fmla="*/ 0 h 1209"/>
                <a:gd name="T14" fmla="*/ 0 w 279"/>
                <a:gd name="T15" fmla="*/ 0 h 1209"/>
                <a:gd name="T16" fmla="*/ 0 w 279"/>
                <a:gd name="T17" fmla="*/ 0 h 1209"/>
                <a:gd name="T18" fmla="*/ 0 w 279"/>
                <a:gd name="T19" fmla="*/ 0 h 1209"/>
                <a:gd name="T20" fmla="*/ 0 w 279"/>
                <a:gd name="T21" fmla="*/ 0 h 1209"/>
                <a:gd name="T22" fmla="*/ 0 w 279"/>
                <a:gd name="T23" fmla="*/ 0 h 120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79"/>
                <a:gd name="T37" fmla="*/ 0 h 1209"/>
                <a:gd name="T38" fmla="*/ 279 w 279"/>
                <a:gd name="T39" fmla="*/ 1209 h 120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79" h="1209">
                  <a:moveTo>
                    <a:pt x="60" y="11"/>
                  </a:moveTo>
                  <a:lnTo>
                    <a:pt x="160" y="0"/>
                  </a:lnTo>
                  <a:lnTo>
                    <a:pt x="260" y="33"/>
                  </a:lnTo>
                  <a:lnTo>
                    <a:pt x="279" y="152"/>
                  </a:lnTo>
                  <a:lnTo>
                    <a:pt x="260" y="917"/>
                  </a:lnTo>
                  <a:lnTo>
                    <a:pt x="230" y="1047"/>
                  </a:lnTo>
                  <a:lnTo>
                    <a:pt x="180" y="1133"/>
                  </a:lnTo>
                  <a:lnTo>
                    <a:pt x="120" y="1197"/>
                  </a:lnTo>
                  <a:lnTo>
                    <a:pt x="0" y="1209"/>
                  </a:lnTo>
                  <a:lnTo>
                    <a:pt x="0" y="583"/>
                  </a:lnTo>
                  <a:lnTo>
                    <a:pt x="50" y="529"/>
                  </a:lnTo>
                  <a:lnTo>
                    <a:pt x="60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7" name="Freeform 150"/>
            <p:cNvSpPr>
              <a:spLocks/>
            </p:cNvSpPr>
            <p:nvPr/>
          </p:nvSpPr>
          <p:spPr bwMode="auto">
            <a:xfrm>
              <a:off x="4386" y="3909"/>
              <a:ext cx="6" cy="82"/>
            </a:xfrm>
            <a:custGeom>
              <a:avLst/>
              <a:gdLst>
                <a:gd name="T0" fmla="*/ 0 w 40"/>
                <a:gd name="T1" fmla="*/ 0 h 488"/>
                <a:gd name="T2" fmla="*/ 0 w 40"/>
                <a:gd name="T3" fmla="*/ 0 h 488"/>
                <a:gd name="T4" fmla="*/ 0 w 40"/>
                <a:gd name="T5" fmla="*/ 0 h 488"/>
                <a:gd name="T6" fmla="*/ 0 w 40"/>
                <a:gd name="T7" fmla="*/ 0 h 488"/>
                <a:gd name="T8" fmla="*/ 0 w 40"/>
                <a:gd name="T9" fmla="*/ 0 h 488"/>
                <a:gd name="T10" fmla="*/ 0 w 40"/>
                <a:gd name="T11" fmla="*/ 0 h 488"/>
                <a:gd name="T12" fmla="*/ 0 w 40"/>
                <a:gd name="T13" fmla="*/ 0 h 488"/>
                <a:gd name="T14" fmla="*/ 0 w 40"/>
                <a:gd name="T15" fmla="*/ 0 h 488"/>
                <a:gd name="T16" fmla="*/ 0 w 40"/>
                <a:gd name="T17" fmla="*/ 0 h 488"/>
                <a:gd name="T18" fmla="*/ 0 w 40"/>
                <a:gd name="T19" fmla="*/ 0 h 488"/>
                <a:gd name="T20" fmla="*/ 0 w 40"/>
                <a:gd name="T21" fmla="*/ 0 h 488"/>
                <a:gd name="T22" fmla="*/ 0 w 40"/>
                <a:gd name="T23" fmla="*/ 0 h 488"/>
                <a:gd name="T24" fmla="*/ 0 w 40"/>
                <a:gd name="T25" fmla="*/ 0 h 488"/>
                <a:gd name="T26" fmla="*/ 0 w 40"/>
                <a:gd name="T27" fmla="*/ 0 h 488"/>
                <a:gd name="T28" fmla="*/ 0 w 40"/>
                <a:gd name="T29" fmla="*/ 0 h 488"/>
                <a:gd name="T30" fmla="*/ 0 w 40"/>
                <a:gd name="T31" fmla="*/ 0 h 488"/>
                <a:gd name="T32" fmla="*/ 0 w 40"/>
                <a:gd name="T33" fmla="*/ 0 h 488"/>
                <a:gd name="T34" fmla="*/ 0 w 40"/>
                <a:gd name="T35" fmla="*/ 0 h 488"/>
                <a:gd name="T36" fmla="*/ 0 w 40"/>
                <a:gd name="T37" fmla="*/ 0 h 488"/>
                <a:gd name="T38" fmla="*/ 0 w 40"/>
                <a:gd name="T39" fmla="*/ 0 h 488"/>
                <a:gd name="T40" fmla="*/ 0 w 40"/>
                <a:gd name="T41" fmla="*/ 0 h 488"/>
                <a:gd name="T42" fmla="*/ 0 w 40"/>
                <a:gd name="T43" fmla="*/ 0 h 488"/>
                <a:gd name="T44" fmla="*/ 0 w 40"/>
                <a:gd name="T45" fmla="*/ 0 h 488"/>
                <a:gd name="T46" fmla="*/ 0 w 40"/>
                <a:gd name="T47" fmla="*/ 0 h 488"/>
                <a:gd name="T48" fmla="*/ 0 w 40"/>
                <a:gd name="T49" fmla="*/ 0 h 488"/>
                <a:gd name="T50" fmla="*/ 0 w 40"/>
                <a:gd name="T51" fmla="*/ 0 h 488"/>
                <a:gd name="T52" fmla="*/ 0 w 40"/>
                <a:gd name="T53" fmla="*/ 0 h 488"/>
                <a:gd name="T54" fmla="*/ 0 w 40"/>
                <a:gd name="T55" fmla="*/ 0 h 488"/>
                <a:gd name="T56" fmla="*/ 0 w 40"/>
                <a:gd name="T57" fmla="*/ 0 h 488"/>
                <a:gd name="T58" fmla="*/ 0 w 40"/>
                <a:gd name="T59" fmla="*/ 0 h 488"/>
                <a:gd name="T60" fmla="*/ 0 w 40"/>
                <a:gd name="T61" fmla="*/ 0 h 488"/>
                <a:gd name="T62" fmla="*/ 0 w 40"/>
                <a:gd name="T63" fmla="*/ 0 h 488"/>
                <a:gd name="T64" fmla="*/ 0 w 40"/>
                <a:gd name="T65" fmla="*/ 0 h 488"/>
                <a:gd name="T66" fmla="*/ 0 w 40"/>
                <a:gd name="T67" fmla="*/ 0 h 488"/>
                <a:gd name="T68" fmla="*/ 0 w 40"/>
                <a:gd name="T69" fmla="*/ 0 h 488"/>
                <a:gd name="T70" fmla="*/ 0 w 40"/>
                <a:gd name="T71" fmla="*/ 0 h 488"/>
                <a:gd name="T72" fmla="*/ 0 w 40"/>
                <a:gd name="T73" fmla="*/ 0 h 488"/>
                <a:gd name="T74" fmla="*/ 0 w 40"/>
                <a:gd name="T75" fmla="*/ 0 h 488"/>
                <a:gd name="T76" fmla="*/ 0 w 40"/>
                <a:gd name="T77" fmla="*/ 0 h 488"/>
                <a:gd name="T78" fmla="*/ 0 w 40"/>
                <a:gd name="T79" fmla="*/ 0 h 488"/>
                <a:gd name="T80" fmla="*/ 0 w 40"/>
                <a:gd name="T81" fmla="*/ 0 h 488"/>
                <a:gd name="T82" fmla="*/ 0 w 40"/>
                <a:gd name="T83" fmla="*/ 0 h 488"/>
                <a:gd name="T84" fmla="*/ 0 w 40"/>
                <a:gd name="T85" fmla="*/ 0 h 488"/>
                <a:gd name="T86" fmla="*/ 0 w 40"/>
                <a:gd name="T87" fmla="*/ 0 h 488"/>
                <a:gd name="T88" fmla="*/ 0 w 40"/>
                <a:gd name="T89" fmla="*/ 0 h 488"/>
                <a:gd name="T90" fmla="*/ 0 w 40"/>
                <a:gd name="T91" fmla="*/ 0 h 488"/>
                <a:gd name="T92" fmla="*/ 0 w 40"/>
                <a:gd name="T93" fmla="*/ 0 h 488"/>
                <a:gd name="T94" fmla="*/ 0 w 40"/>
                <a:gd name="T95" fmla="*/ 0 h 488"/>
                <a:gd name="T96" fmla="*/ 0 w 40"/>
                <a:gd name="T97" fmla="*/ 0 h 488"/>
                <a:gd name="T98" fmla="*/ 0 w 40"/>
                <a:gd name="T99" fmla="*/ 0 h 488"/>
                <a:gd name="T100" fmla="*/ 0 w 40"/>
                <a:gd name="T101" fmla="*/ 0 h 48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40"/>
                <a:gd name="T154" fmla="*/ 0 h 488"/>
                <a:gd name="T155" fmla="*/ 40 w 40"/>
                <a:gd name="T156" fmla="*/ 488 h 488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40" h="488">
                  <a:moveTo>
                    <a:pt x="37" y="0"/>
                  </a:moveTo>
                  <a:lnTo>
                    <a:pt x="38" y="12"/>
                  </a:lnTo>
                  <a:lnTo>
                    <a:pt x="39" y="23"/>
                  </a:lnTo>
                  <a:lnTo>
                    <a:pt x="40" y="35"/>
                  </a:lnTo>
                  <a:lnTo>
                    <a:pt x="40" y="47"/>
                  </a:lnTo>
                  <a:lnTo>
                    <a:pt x="40" y="57"/>
                  </a:lnTo>
                  <a:lnTo>
                    <a:pt x="39" y="69"/>
                  </a:lnTo>
                  <a:lnTo>
                    <a:pt x="38" y="80"/>
                  </a:lnTo>
                  <a:lnTo>
                    <a:pt x="36" y="92"/>
                  </a:lnTo>
                  <a:lnTo>
                    <a:pt x="36" y="112"/>
                  </a:lnTo>
                  <a:lnTo>
                    <a:pt x="37" y="133"/>
                  </a:lnTo>
                  <a:lnTo>
                    <a:pt x="38" y="153"/>
                  </a:lnTo>
                  <a:lnTo>
                    <a:pt x="39" y="173"/>
                  </a:lnTo>
                  <a:lnTo>
                    <a:pt x="40" y="192"/>
                  </a:lnTo>
                  <a:lnTo>
                    <a:pt x="40" y="213"/>
                  </a:lnTo>
                  <a:lnTo>
                    <a:pt x="38" y="233"/>
                  </a:lnTo>
                  <a:lnTo>
                    <a:pt x="33" y="252"/>
                  </a:lnTo>
                  <a:lnTo>
                    <a:pt x="34" y="273"/>
                  </a:lnTo>
                  <a:lnTo>
                    <a:pt x="34" y="294"/>
                  </a:lnTo>
                  <a:lnTo>
                    <a:pt x="36" y="315"/>
                  </a:lnTo>
                  <a:lnTo>
                    <a:pt x="37" y="335"/>
                  </a:lnTo>
                  <a:lnTo>
                    <a:pt x="38" y="356"/>
                  </a:lnTo>
                  <a:lnTo>
                    <a:pt x="38" y="376"/>
                  </a:lnTo>
                  <a:lnTo>
                    <a:pt x="37" y="398"/>
                  </a:lnTo>
                  <a:lnTo>
                    <a:pt x="33" y="418"/>
                  </a:lnTo>
                  <a:lnTo>
                    <a:pt x="32" y="421"/>
                  </a:lnTo>
                  <a:lnTo>
                    <a:pt x="32" y="425"/>
                  </a:lnTo>
                  <a:lnTo>
                    <a:pt x="32" y="429"/>
                  </a:lnTo>
                  <a:lnTo>
                    <a:pt x="32" y="431"/>
                  </a:lnTo>
                  <a:lnTo>
                    <a:pt x="32" y="435"/>
                  </a:lnTo>
                  <a:lnTo>
                    <a:pt x="32" y="438"/>
                  </a:lnTo>
                  <a:lnTo>
                    <a:pt x="31" y="440"/>
                  </a:lnTo>
                  <a:lnTo>
                    <a:pt x="30" y="444"/>
                  </a:lnTo>
                  <a:lnTo>
                    <a:pt x="27" y="450"/>
                  </a:lnTo>
                  <a:lnTo>
                    <a:pt x="24" y="457"/>
                  </a:lnTo>
                  <a:lnTo>
                    <a:pt x="21" y="463"/>
                  </a:lnTo>
                  <a:lnTo>
                    <a:pt x="18" y="469"/>
                  </a:lnTo>
                  <a:lnTo>
                    <a:pt x="15" y="475"/>
                  </a:lnTo>
                  <a:lnTo>
                    <a:pt x="11" y="480"/>
                  </a:lnTo>
                  <a:lnTo>
                    <a:pt x="6" y="485"/>
                  </a:lnTo>
                  <a:lnTo>
                    <a:pt x="0" y="488"/>
                  </a:lnTo>
                  <a:lnTo>
                    <a:pt x="0" y="486"/>
                  </a:lnTo>
                  <a:lnTo>
                    <a:pt x="0" y="483"/>
                  </a:lnTo>
                  <a:lnTo>
                    <a:pt x="0" y="480"/>
                  </a:lnTo>
                  <a:lnTo>
                    <a:pt x="1" y="477"/>
                  </a:lnTo>
                  <a:lnTo>
                    <a:pt x="1" y="475"/>
                  </a:lnTo>
                  <a:lnTo>
                    <a:pt x="1" y="472"/>
                  </a:lnTo>
                  <a:lnTo>
                    <a:pt x="1" y="469"/>
                  </a:lnTo>
                  <a:lnTo>
                    <a:pt x="1" y="467"/>
                  </a:lnTo>
                  <a:lnTo>
                    <a:pt x="28" y="437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5959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8" name="Freeform 151"/>
            <p:cNvSpPr>
              <a:spLocks/>
            </p:cNvSpPr>
            <p:nvPr/>
          </p:nvSpPr>
          <p:spPr bwMode="auto">
            <a:xfrm>
              <a:off x="4394" y="3895"/>
              <a:ext cx="1" cy="1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0 w 5"/>
                <a:gd name="T5" fmla="*/ 0 h 1"/>
                <a:gd name="T6" fmla="*/ 0 w 5"/>
                <a:gd name="T7" fmla="*/ 0 h 1"/>
                <a:gd name="T8" fmla="*/ 0 w 5"/>
                <a:gd name="T9" fmla="*/ 0 h 1"/>
                <a:gd name="T10" fmla="*/ 0 w 5"/>
                <a:gd name="T11" fmla="*/ 0 h 1"/>
                <a:gd name="T12" fmla="*/ 0 w 5"/>
                <a:gd name="T13" fmla="*/ 0 h 1"/>
                <a:gd name="T14" fmla="*/ 0 w 5"/>
                <a:gd name="T15" fmla="*/ 0 h 1"/>
                <a:gd name="T16" fmla="*/ 0 w 5"/>
                <a:gd name="T17" fmla="*/ 0 h 1"/>
                <a:gd name="T18" fmla="*/ 0 w 5"/>
                <a:gd name="T19" fmla="*/ 0 h 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"/>
                <a:gd name="T32" fmla="*/ 5 w 5"/>
                <a:gd name="T33" fmla="*/ 1 h 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">
                  <a:moveTo>
                    <a:pt x="5" y="0"/>
                  </a:moveTo>
                  <a:lnTo>
                    <a:pt x="4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9" name="Freeform 152"/>
            <p:cNvSpPr>
              <a:spLocks noEditPoints="1"/>
            </p:cNvSpPr>
            <p:nvPr/>
          </p:nvSpPr>
          <p:spPr bwMode="auto">
            <a:xfrm>
              <a:off x="4382" y="3989"/>
              <a:ext cx="2" cy="93"/>
            </a:xfrm>
            <a:custGeom>
              <a:avLst/>
              <a:gdLst>
                <a:gd name="T0" fmla="*/ 0 w 11"/>
                <a:gd name="T1" fmla="*/ 0 h 555"/>
                <a:gd name="T2" fmla="*/ 0 w 11"/>
                <a:gd name="T3" fmla="*/ 0 h 555"/>
                <a:gd name="T4" fmla="*/ 0 w 11"/>
                <a:gd name="T5" fmla="*/ 0 h 555"/>
                <a:gd name="T6" fmla="*/ 0 w 11"/>
                <a:gd name="T7" fmla="*/ 0 h 555"/>
                <a:gd name="T8" fmla="*/ 0 w 11"/>
                <a:gd name="T9" fmla="*/ 0 h 555"/>
                <a:gd name="T10" fmla="*/ 0 w 11"/>
                <a:gd name="T11" fmla="*/ 0 h 555"/>
                <a:gd name="T12" fmla="*/ 0 w 11"/>
                <a:gd name="T13" fmla="*/ 0 h 555"/>
                <a:gd name="T14" fmla="*/ 0 w 11"/>
                <a:gd name="T15" fmla="*/ 0 h 555"/>
                <a:gd name="T16" fmla="*/ 0 w 11"/>
                <a:gd name="T17" fmla="*/ 0 h 555"/>
                <a:gd name="T18" fmla="*/ 0 w 11"/>
                <a:gd name="T19" fmla="*/ 0 h 555"/>
                <a:gd name="T20" fmla="*/ 0 w 11"/>
                <a:gd name="T21" fmla="*/ 0 h 555"/>
                <a:gd name="T22" fmla="*/ 0 w 11"/>
                <a:gd name="T23" fmla="*/ 0 h 555"/>
                <a:gd name="T24" fmla="*/ 0 w 11"/>
                <a:gd name="T25" fmla="*/ 0 h 555"/>
                <a:gd name="T26" fmla="*/ 0 w 11"/>
                <a:gd name="T27" fmla="*/ 0 h 555"/>
                <a:gd name="T28" fmla="*/ 0 w 11"/>
                <a:gd name="T29" fmla="*/ 0 h 555"/>
                <a:gd name="T30" fmla="*/ 0 w 11"/>
                <a:gd name="T31" fmla="*/ 0 h 555"/>
                <a:gd name="T32" fmla="*/ 0 w 11"/>
                <a:gd name="T33" fmla="*/ 0 h 555"/>
                <a:gd name="T34" fmla="*/ 0 w 11"/>
                <a:gd name="T35" fmla="*/ 0 h 555"/>
                <a:gd name="T36" fmla="*/ 0 w 11"/>
                <a:gd name="T37" fmla="*/ 0 h 555"/>
                <a:gd name="T38" fmla="*/ 0 w 11"/>
                <a:gd name="T39" fmla="*/ 0 h 555"/>
                <a:gd name="T40" fmla="*/ 0 w 11"/>
                <a:gd name="T41" fmla="*/ 0 h 555"/>
                <a:gd name="T42" fmla="*/ 0 w 11"/>
                <a:gd name="T43" fmla="*/ 0 h 555"/>
                <a:gd name="T44" fmla="*/ 0 w 11"/>
                <a:gd name="T45" fmla="*/ 0 h 555"/>
                <a:gd name="T46" fmla="*/ 0 w 11"/>
                <a:gd name="T47" fmla="*/ 0 h 555"/>
                <a:gd name="T48" fmla="*/ 0 w 11"/>
                <a:gd name="T49" fmla="*/ 0 h 555"/>
                <a:gd name="T50" fmla="*/ 0 w 11"/>
                <a:gd name="T51" fmla="*/ 0 h 555"/>
                <a:gd name="T52" fmla="*/ 0 w 11"/>
                <a:gd name="T53" fmla="*/ 0 h 555"/>
                <a:gd name="T54" fmla="*/ 0 w 11"/>
                <a:gd name="T55" fmla="*/ 0 h 555"/>
                <a:gd name="T56" fmla="*/ 0 w 11"/>
                <a:gd name="T57" fmla="*/ 0 h 5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1"/>
                <a:gd name="T88" fmla="*/ 0 h 555"/>
                <a:gd name="T89" fmla="*/ 11 w 11"/>
                <a:gd name="T90" fmla="*/ 555 h 5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1" h="555">
                  <a:moveTo>
                    <a:pt x="11" y="0"/>
                  </a:moveTo>
                  <a:lnTo>
                    <a:pt x="10" y="1"/>
                  </a:lnTo>
                  <a:lnTo>
                    <a:pt x="10" y="3"/>
                  </a:lnTo>
                  <a:lnTo>
                    <a:pt x="10" y="5"/>
                  </a:lnTo>
                  <a:lnTo>
                    <a:pt x="9" y="6"/>
                  </a:lnTo>
                  <a:lnTo>
                    <a:pt x="9" y="8"/>
                  </a:lnTo>
                  <a:lnTo>
                    <a:pt x="8" y="9"/>
                  </a:lnTo>
                  <a:lnTo>
                    <a:pt x="7" y="11"/>
                  </a:lnTo>
                  <a:lnTo>
                    <a:pt x="7" y="12"/>
                  </a:lnTo>
                  <a:lnTo>
                    <a:pt x="6" y="46"/>
                  </a:lnTo>
                  <a:lnTo>
                    <a:pt x="5" y="82"/>
                  </a:lnTo>
                  <a:lnTo>
                    <a:pt x="5" y="119"/>
                  </a:lnTo>
                  <a:lnTo>
                    <a:pt x="5" y="156"/>
                  </a:lnTo>
                  <a:lnTo>
                    <a:pt x="5" y="192"/>
                  </a:lnTo>
                  <a:lnTo>
                    <a:pt x="5" y="228"/>
                  </a:lnTo>
                  <a:lnTo>
                    <a:pt x="3" y="264"/>
                  </a:lnTo>
                  <a:lnTo>
                    <a:pt x="0" y="297"/>
                  </a:lnTo>
                  <a:lnTo>
                    <a:pt x="0" y="11"/>
                  </a:lnTo>
                  <a:lnTo>
                    <a:pt x="11" y="0"/>
                  </a:lnTo>
                  <a:close/>
                  <a:moveTo>
                    <a:pt x="0" y="327"/>
                  </a:moveTo>
                  <a:lnTo>
                    <a:pt x="1" y="357"/>
                  </a:lnTo>
                  <a:lnTo>
                    <a:pt x="2" y="385"/>
                  </a:lnTo>
                  <a:lnTo>
                    <a:pt x="3" y="414"/>
                  </a:lnTo>
                  <a:lnTo>
                    <a:pt x="3" y="443"/>
                  </a:lnTo>
                  <a:lnTo>
                    <a:pt x="3" y="471"/>
                  </a:lnTo>
                  <a:lnTo>
                    <a:pt x="2" y="499"/>
                  </a:lnTo>
                  <a:lnTo>
                    <a:pt x="1" y="527"/>
                  </a:lnTo>
                  <a:lnTo>
                    <a:pt x="0" y="555"/>
                  </a:lnTo>
                  <a:lnTo>
                    <a:pt x="0" y="327"/>
                  </a:lnTo>
                  <a:close/>
                </a:path>
              </a:pathLst>
            </a:custGeom>
            <a:solidFill>
              <a:srgbClr val="8C8C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0" name="Freeform 153"/>
            <p:cNvSpPr>
              <a:spLocks/>
            </p:cNvSpPr>
            <p:nvPr/>
          </p:nvSpPr>
          <p:spPr bwMode="auto">
            <a:xfrm>
              <a:off x="4384" y="3895"/>
              <a:ext cx="45" cy="200"/>
            </a:xfrm>
            <a:custGeom>
              <a:avLst/>
              <a:gdLst>
                <a:gd name="T0" fmla="*/ 0 w 268"/>
                <a:gd name="T1" fmla="*/ 0 h 1197"/>
                <a:gd name="T2" fmla="*/ 0 w 268"/>
                <a:gd name="T3" fmla="*/ 0 h 1197"/>
                <a:gd name="T4" fmla="*/ 0 w 268"/>
                <a:gd name="T5" fmla="*/ 0 h 1197"/>
                <a:gd name="T6" fmla="*/ 0 w 268"/>
                <a:gd name="T7" fmla="*/ 0 h 1197"/>
                <a:gd name="T8" fmla="*/ 0 w 268"/>
                <a:gd name="T9" fmla="*/ 0 h 1197"/>
                <a:gd name="T10" fmla="*/ 0 w 268"/>
                <a:gd name="T11" fmla="*/ 0 h 1197"/>
                <a:gd name="T12" fmla="*/ 0 w 268"/>
                <a:gd name="T13" fmla="*/ 0 h 1197"/>
                <a:gd name="T14" fmla="*/ 0 w 268"/>
                <a:gd name="T15" fmla="*/ 0 h 1197"/>
                <a:gd name="T16" fmla="*/ 0 w 268"/>
                <a:gd name="T17" fmla="*/ 0 h 1197"/>
                <a:gd name="T18" fmla="*/ 0 w 268"/>
                <a:gd name="T19" fmla="*/ 0 h 1197"/>
                <a:gd name="T20" fmla="*/ 0 w 268"/>
                <a:gd name="T21" fmla="*/ 0 h 1197"/>
                <a:gd name="T22" fmla="*/ 0 w 268"/>
                <a:gd name="T23" fmla="*/ 0 h 1197"/>
                <a:gd name="T24" fmla="*/ 0 w 268"/>
                <a:gd name="T25" fmla="*/ 0 h 1197"/>
                <a:gd name="T26" fmla="*/ 0 w 268"/>
                <a:gd name="T27" fmla="*/ 0 h 1197"/>
                <a:gd name="T28" fmla="*/ 0 w 268"/>
                <a:gd name="T29" fmla="*/ 0 h 1197"/>
                <a:gd name="T30" fmla="*/ 0 w 268"/>
                <a:gd name="T31" fmla="*/ 0 h 1197"/>
                <a:gd name="T32" fmla="*/ 0 w 268"/>
                <a:gd name="T33" fmla="*/ 0 h 1197"/>
                <a:gd name="T34" fmla="*/ 0 w 268"/>
                <a:gd name="T35" fmla="*/ 0 h 1197"/>
                <a:gd name="T36" fmla="*/ 0 w 268"/>
                <a:gd name="T37" fmla="*/ 0 h 1197"/>
                <a:gd name="T38" fmla="*/ 0 w 268"/>
                <a:gd name="T39" fmla="*/ 0 h 1197"/>
                <a:gd name="T40" fmla="*/ 0 w 268"/>
                <a:gd name="T41" fmla="*/ 0 h 1197"/>
                <a:gd name="T42" fmla="*/ 0 w 268"/>
                <a:gd name="T43" fmla="*/ 0 h 1197"/>
                <a:gd name="T44" fmla="*/ 0 w 268"/>
                <a:gd name="T45" fmla="*/ 0 h 1197"/>
                <a:gd name="T46" fmla="*/ 0 w 268"/>
                <a:gd name="T47" fmla="*/ 0 h 1197"/>
                <a:gd name="T48" fmla="*/ 0 w 268"/>
                <a:gd name="T49" fmla="*/ 0 h 1197"/>
                <a:gd name="T50" fmla="*/ 0 w 268"/>
                <a:gd name="T51" fmla="*/ 0 h 1197"/>
                <a:gd name="T52" fmla="*/ 0 w 268"/>
                <a:gd name="T53" fmla="*/ 0 h 1197"/>
                <a:gd name="T54" fmla="*/ 0 w 268"/>
                <a:gd name="T55" fmla="*/ 0 h 1197"/>
                <a:gd name="T56" fmla="*/ 0 w 268"/>
                <a:gd name="T57" fmla="*/ 0 h 1197"/>
                <a:gd name="T58" fmla="*/ 0 w 268"/>
                <a:gd name="T59" fmla="*/ 0 h 1197"/>
                <a:gd name="T60" fmla="*/ 0 w 268"/>
                <a:gd name="T61" fmla="*/ 0 h 1197"/>
                <a:gd name="T62" fmla="*/ 0 w 268"/>
                <a:gd name="T63" fmla="*/ 0 h 1197"/>
                <a:gd name="T64" fmla="*/ 0 w 268"/>
                <a:gd name="T65" fmla="*/ 0 h 1197"/>
                <a:gd name="T66" fmla="*/ 0 w 268"/>
                <a:gd name="T67" fmla="*/ 0 h 1197"/>
                <a:gd name="T68" fmla="*/ 0 w 268"/>
                <a:gd name="T69" fmla="*/ 0 h 1197"/>
                <a:gd name="T70" fmla="*/ 0 w 268"/>
                <a:gd name="T71" fmla="*/ 0 h 1197"/>
                <a:gd name="T72" fmla="*/ 0 w 268"/>
                <a:gd name="T73" fmla="*/ 0 h 1197"/>
                <a:gd name="T74" fmla="*/ 0 w 268"/>
                <a:gd name="T75" fmla="*/ 0 h 1197"/>
                <a:gd name="T76" fmla="*/ 0 w 268"/>
                <a:gd name="T77" fmla="*/ 0 h 1197"/>
                <a:gd name="T78" fmla="*/ 0 w 268"/>
                <a:gd name="T79" fmla="*/ 0 h 1197"/>
                <a:gd name="T80" fmla="*/ 0 w 268"/>
                <a:gd name="T81" fmla="*/ 0 h 1197"/>
                <a:gd name="T82" fmla="*/ 0 w 268"/>
                <a:gd name="T83" fmla="*/ 0 h 1197"/>
                <a:gd name="T84" fmla="*/ 0 w 268"/>
                <a:gd name="T85" fmla="*/ 0 h 1197"/>
                <a:gd name="T86" fmla="*/ 0 w 268"/>
                <a:gd name="T87" fmla="*/ 0 h 1197"/>
                <a:gd name="T88" fmla="*/ 0 w 268"/>
                <a:gd name="T89" fmla="*/ 0 h 1197"/>
                <a:gd name="T90" fmla="*/ 0 w 268"/>
                <a:gd name="T91" fmla="*/ 0 h 1197"/>
                <a:gd name="T92" fmla="*/ 0 w 268"/>
                <a:gd name="T93" fmla="*/ 0 h 1197"/>
                <a:gd name="T94" fmla="*/ 0 w 268"/>
                <a:gd name="T95" fmla="*/ 0 h 1197"/>
                <a:gd name="T96" fmla="*/ 0 w 268"/>
                <a:gd name="T97" fmla="*/ 0 h 1197"/>
                <a:gd name="T98" fmla="*/ 0 w 268"/>
                <a:gd name="T99" fmla="*/ 0 h 119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268"/>
                <a:gd name="T151" fmla="*/ 0 h 1197"/>
                <a:gd name="T152" fmla="*/ 268 w 268"/>
                <a:gd name="T153" fmla="*/ 1197 h 1197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268" h="1197">
                  <a:moveTo>
                    <a:pt x="240" y="20"/>
                  </a:moveTo>
                  <a:lnTo>
                    <a:pt x="241" y="21"/>
                  </a:lnTo>
                  <a:lnTo>
                    <a:pt x="243" y="24"/>
                  </a:lnTo>
                  <a:lnTo>
                    <a:pt x="244" y="26"/>
                  </a:lnTo>
                  <a:lnTo>
                    <a:pt x="245" y="27"/>
                  </a:lnTo>
                  <a:lnTo>
                    <a:pt x="248" y="30"/>
                  </a:lnTo>
                  <a:lnTo>
                    <a:pt x="249" y="32"/>
                  </a:lnTo>
                  <a:lnTo>
                    <a:pt x="250" y="33"/>
                  </a:lnTo>
                  <a:lnTo>
                    <a:pt x="251" y="36"/>
                  </a:lnTo>
                  <a:lnTo>
                    <a:pt x="268" y="142"/>
                  </a:lnTo>
                  <a:lnTo>
                    <a:pt x="250" y="896"/>
                  </a:lnTo>
                  <a:lnTo>
                    <a:pt x="249" y="900"/>
                  </a:lnTo>
                  <a:lnTo>
                    <a:pt x="249" y="902"/>
                  </a:lnTo>
                  <a:lnTo>
                    <a:pt x="248" y="906"/>
                  </a:lnTo>
                  <a:lnTo>
                    <a:pt x="248" y="909"/>
                  </a:lnTo>
                  <a:lnTo>
                    <a:pt x="246" y="913"/>
                  </a:lnTo>
                  <a:lnTo>
                    <a:pt x="246" y="915"/>
                  </a:lnTo>
                  <a:lnTo>
                    <a:pt x="246" y="919"/>
                  </a:lnTo>
                  <a:lnTo>
                    <a:pt x="245" y="922"/>
                  </a:lnTo>
                  <a:lnTo>
                    <a:pt x="219" y="1037"/>
                  </a:lnTo>
                  <a:lnTo>
                    <a:pt x="170" y="1120"/>
                  </a:lnTo>
                  <a:lnTo>
                    <a:pt x="169" y="1123"/>
                  </a:lnTo>
                  <a:lnTo>
                    <a:pt x="167" y="1124"/>
                  </a:lnTo>
                  <a:lnTo>
                    <a:pt x="165" y="1126"/>
                  </a:lnTo>
                  <a:lnTo>
                    <a:pt x="164" y="1127"/>
                  </a:lnTo>
                  <a:lnTo>
                    <a:pt x="161" y="1130"/>
                  </a:lnTo>
                  <a:lnTo>
                    <a:pt x="160" y="1132"/>
                  </a:lnTo>
                  <a:lnTo>
                    <a:pt x="158" y="1135"/>
                  </a:lnTo>
                  <a:lnTo>
                    <a:pt x="157" y="1136"/>
                  </a:lnTo>
                  <a:lnTo>
                    <a:pt x="136" y="1158"/>
                  </a:lnTo>
                  <a:lnTo>
                    <a:pt x="135" y="1158"/>
                  </a:lnTo>
                  <a:lnTo>
                    <a:pt x="134" y="1160"/>
                  </a:lnTo>
                  <a:lnTo>
                    <a:pt x="133" y="1161"/>
                  </a:lnTo>
                  <a:lnTo>
                    <a:pt x="132" y="1161"/>
                  </a:lnTo>
                  <a:lnTo>
                    <a:pt x="130" y="1162"/>
                  </a:lnTo>
                  <a:lnTo>
                    <a:pt x="129" y="1162"/>
                  </a:lnTo>
                  <a:lnTo>
                    <a:pt x="127" y="1163"/>
                  </a:lnTo>
                  <a:lnTo>
                    <a:pt x="126" y="1163"/>
                  </a:lnTo>
                  <a:lnTo>
                    <a:pt x="121" y="1173"/>
                  </a:lnTo>
                  <a:lnTo>
                    <a:pt x="121" y="1172"/>
                  </a:lnTo>
                  <a:lnTo>
                    <a:pt x="116" y="1172"/>
                  </a:lnTo>
                  <a:lnTo>
                    <a:pt x="113" y="1173"/>
                  </a:lnTo>
                  <a:lnTo>
                    <a:pt x="108" y="1174"/>
                  </a:lnTo>
                  <a:lnTo>
                    <a:pt x="104" y="1178"/>
                  </a:lnTo>
                  <a:lnTo>
                    <a:pt x="101" y="1180"/>
                  </a:lnTo>
                  <a:lnTo>
                    <a:pt x="96" y="1182"/>
                  </a:lnTo>
                  <a:lnTo>
                    <a:pt x="92" y="1185"/>
                  </a:lnTo>
                  <a:lnTo>
                    <a:pt x="87" y="1186"/>
                  </a:lnTo>
                  <a:lnTo>
                    <a:pt x="85" y="1187"/>
                  </a:lnTo>
                  <a:lnTo>
                    <a:pt x="82" y="1187"/>
                  </a:lnTo>
                  <a:lnTo>
                    <a:pt x="80" y="1188"/>
                  </a:lnTo>
                  <a:lnTo>
                    <a:pt x="77" y="1188"/>
                  </a:lnTo>
                  <a:lnTo>
                    <a:pt x="74" y="1189"/>
                  </a:lnTo>
                  <a:lnTo>
                    <a:pt x="72" y="1189"/>
                  </a:lnTo>
                  <a:lnTo>
                    <a:pt x="70" y="1191"/>
                  </a:lnTo>
                  <a:lnTo>
                    <a:pt x="66" y="1192"/>
                  </a:lnTo>
                  <a:lnTo>
                    <a:pt x="3" y="1197"/>
                  </a:lnTo>
                  <a:lnTo>
                    <a:pt x="3" y="1194"/>
                  </a:lnTo>
                  <a:lnTo>
                    <a:pt x="2" y="1192"/>
                  </a:lnTo>
                  <a:lnTo>
                    <a:pt x="1" y="1189"/>
                  </a:lnTo>
                  <a:lnTo>
                    <a:pt x="1" y="1186"/>
                  </a:lnTo>
                  <a:lnTo>
                    <a:pt x="0" y="1184"/>
                  </a:lnTo>
                  <a:lnTo>
                    <a:pt x="1" y="1181"/>
                  </a:lnTo>
                  <a:lnTo>
                    <a:pt x="2" y="1178"/>
                  </a:lnTo>
                  <a:lnTo>
                    <a:pt x="5" y="1175"/>
                  </a:lnTo>
                  <a:lnTo>
                    <a:pt x="2" y="1172"/>
                  </a:lnTo>
                  <a:lnTo>
                    <a:pt x="1" y="1168"/>
                  </a:lnTo>
                  <a:lnTo>
                    <a:pt x="1" y="1163"/>
                  </a:lnTo>
                  <a:lnTo>
                    <a:pt x="1" y="1158"/>
                  </a:lnTo>
                  <a:lnTo>
                    <a:pt x="2" y="1154"/>
                  </a:lnTo>
                  <a:lnTo>
                    <a:pt x="2" y="1149"/>
                  </a:lnTo>
                  <a:lnTo>
                    <a:pt x="3" y="1144"/>
                  </a:lnTo>
                  <a:lnTo>
                    <a:pt x="2" y="1138"/>
                  </a:lnTo>
                  <a:lnTo>
                    <a:pt x="5" y="1075"/>
                  </a:lnTo>
                  <a:lnTo>
                    <a:pt x="6" y="1010"/>
                  </a:lnTo>
                  <a:lnTo>
                    <a:pt x="6" y="948"/>
                  </a:lnTo>
                  <a:lnTo>
                    <a:pt x="6" y="885"/>
                  </a:lnTo>
                  <a:lnTo>
                    <a:pt x="6" y="823"/>
                  </a:lnTo>
                  <a:lnTo>
                    <a:pt x="6" y="761"/>
                  </a:lnTo>
                  <a:lnTo>
                    <a:pt x="7" y="698"/>
                  </a:lnTo>
                  <a:lnTo>
                    <a:pt x="8" y="635"/>
                  </a:lnTo>
                  <a:lnTo>
                    <a:pt x="9" y="627"/>
                  </a:lnTo>
                  <a:lnTo>
                    <a:pt x="10" y="620"/>
                  </a:lnTo>
                  <a:lnTo>
                    <a:pt x="9" y="613"/>
                  </a:lnTo>
                  <a:lnTo>
                    <a:pt x="9" y="605"/>
                  </a:lnTo>
                  <a:lnTo>
                    <a:pt x="9" y="598"/>
                  </a:lnTo>
                  <a:lnTo>
                    <a:pt x="11" y="591"/>
                  </a:lnTo>
                  <a:lnTo>
                    <a:pt x="12" y="587"/>
                  </a:lnTo>
                  <a:lnTo>
                    <a:pt x="15" y="585"/>
                  </a:lnTo>
                  <a:lnTo>
                    <a:pt x="17" y="582"/>
                  </a:lnTo>
                  <a:lnTo>
                    <a:pt x="20" y="580"/>
                  </a:lnTo>
                  <a:lnTo>
                    <a:pt x="24" y="581"/>
                  </a:lnTo>
                  <a:lnTo>
                    <a:pt x="29" y="580"/>
                  </a:lnTo>
                  <a:lnTo>
                    <a:pt x="32" y="579"/>
                  </a:lnTo>
                  <a:lnTo>
                    <a:pt x="34" y="577"/>
                  </a:lnTo>
                  <a:lnTo>
                    <a:pt x="39" y="573"/>
                  </a:lnTo>
                  <a:lnTo>
                    <a:pt x="42" y="565"/>
                  </a:lnTo>
                  <a:lnTo>
                    <a:pt x="44" y="558"/>
                  </a:lnTo>
                  <a:lnTo>
                    <a:pt x="47" y="550"/>
                  </a:lnTo>
                  <a:lnTo>
                    <a:pt x="49" y="544"/>
                  </a:lnTo>
                  <a:lnTo>
                    <a:pt x="53" y="538"/>
                  </a:lnTo>
                  <a:lnTo>
                    <a:pt x="56" y="522"/>
                  </a:lnTo>
                  <a:lnTo>
                    <a:pt x="59" y="507"/>
                  </a:lnTo>
                  <a:lnTo>
                    <a:pt x="60" y="493"/>
                  </a:lnTo>
                  <a:lnTo>
                    <a:pt x="60" y="478"/>
                  </a:lnTo>
                  <a:lnTo>
                    <a:pt x="61" y="464"/>
                  </a:lnTo>
                  <a:lnTo>
                    <a:pt x="61" y="449"/>
                  </a:lnTo>
                  <a:lnTo>
                    <a:pt x="62" y="434"/>
                  </a:lnTo>
                  <a:lnTo>
                    <a:pt x="64" y="417"/>
                  </a:lnTo>
                  <a:lnTo>
                    <a:pt x="62" y="404"/>
                  </a:lnTo>
                  <a:lnTo>
                    <a:pt x="61" y="390"/>
                  </a:lnTo>
                  <a:lnTo>
                    <a:pt x="61" y="376"/>
                  </a:lnTo>
                  <a:lnTo>
                    <a:pt x="61" y="361"/>
                  </a:lnTo>
                  <a:lnTo>
                    <a:pt x="61" y="347"/>
                  </a:lnTo>
                  <a:lnTo>
                    <a:pt x="61" y="332"/>
                  </a:lnTo>
                  <a:lnTo>
                    <a:pt x="62" y="316"/>
                  </a:lnTo>
                  <a:lnTo>
                    <a:pt x="64" y="302"/>
                  </a:lnTo>
                  <a:lnTo>
                    <a:pt x="61" y="166"/>
                  </a:lnTo>
                  <a:lnTo>
                    <a:pt x="62" y="159"/>
                  </a:lnTo>
                  <a:lnTo>
                    <a:pt x="63" y="150"/>
                  </a:lnTo>
                  <a:lnTo>
                    <a:pt x="63" y="141"/>
                  </a:lnTo>
                  <a:lnTo>
                    <a:pt x="63" y="132"/>
                  </a:lnTo>
                  <a:lnTo>
                    <a:pt x="63" y="123"/>
                  </a:lnTo>
                  <a:lnTo>
                    <a:pt x="62" y="114"/>
                  </a:lnTo>
                  <a:lnTo>
                    <a:pt x="62" y="105"/>
                  </a:lnTo>
                  <a:lnTo>
                    <a:pt x="63" y="95"/>
                  </a:lnTo>
                  <a:lnTo>
                    <a:pt x="61" y="86"/>
                  </a:lnTo>
                  <a:lnTo>
                    <a:pt x="60" y="76"/>
                  </a:lnTo>
                  <a:lnTo>
                    <a:pt x="59" y="67"/>
                  </a:lnTo>
                  <a:lnTo>
                    <a:pt x="58" y="57"/>
                  </a:lnTo>
                  <a:lnTo>
                    <a:pt x="58" y="48"/>
                  </a:lnTo>
                  <a:lnTo>
                    <a:pt x="56" y="38"/>
                  </a:lnTo>
                  <a:lnTo>
                    <a:pt x="56" y="29"/>
                  </a:lnTo>
                  <a:lnTo>
                    <a:pt x="55" y="19"/>
                  </a:lnTo>
                  <a:lnTo>
                    <a:pt x="58" y="17"/>
                  </a:lnTo>
                  <a:lnTo>
                    <a:pt x="60" y="15"/>
                  </a:lnTo>
                  <a:lnTo>
                    <a:pt x="63" y="15"/>
                  </a:lnTo>
                  <a:lnTo>
                    <a:pt x="68" y="15"/>
                  </a:lnTo>
                  <a:lnTo>
                    <a:pt x="71" y="15"/>
                  </a:lnTo>
                  <a:lnTo>
                    <a:pt x="75" y="15"/>
                  </a:lnTo>
                  <a:lnTo>
                    <a:pt x="79" y="15"/>
                  </a:lnTo>
                  <a:lnTo>
                    <a:pt x="82" y="13"/>
                  </a:lnTo>
                  <a:lnTo>
                    <a:pt x="94" y="9"/>
                  </a:lnTo>
                  <a:lnTo>
                    <a:pt x="106" y="7"/>
                  </a:lnTo>
                  <a:lnTo>
                    <a:pt x="118" y="5"/>
                  </a:lnTo>
                  <a:lnTo>
                    <a:pt x="130" y="2"/>
                  </a:lnTo>
                  <a:lnTo>
                    <a:pt x="143" y="1"/>
                  </a:lnTo>
                  <a:lnTo>
                    <a:pt x="155" y="0"/>
                  </a:lnTo>
                  <a:lnTo>
                    <a:pt x="167" y="0"/>
                  </a:lnTo>
                  <a:lnTo>
                    <a:pt x="179" y="0"/>
                  </a:lnTo>
                  <a:lnTo>
                    <a:pt x="240" y="2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1" name="Freeform 154"/>
            <p:cNvSpPr>
              <a:spLocks/>
            </p:cNvSpPr>
            <p:nvPr/>
          </p:nvSpPr>
          <p:spPr bwMode="auto">
            <a:xfrm>
              <a:off x="4307" y="3856"/>
              <a:ext cx="46" cy="46"/>
            </a:xfrm>
            <a:custGeom>
              <a:avLst/>
              <a:gdLst>
                <a:gd name="T0" fmla="*/ 0 w 275"/>
                <a:gd name="T1" fmla="*/ 0 h 275"/>
                <a:gd name="T2" fmla="*/ 0 w 275"/>
                <a:gd name="T3" fmla="*/ 0 h 275"/>
                <a:gd name="T4" fmla="*/ 0 w 275"/>
                <a:gd name="T5" fmla="*/ 0 h 275"/>
                <a:gd name="T6" fmla="*/ 0 w 275"/>
                <a:gd name="T7" fmla="*/ 0 h 275"/>
                <a:gd name="T8" fmla="*/ 0 w 275"/>
                <a:gd name="T9" fmla="*/ 0 h 275"/>
                <a:gd name="T10" fmla="*/ 0 w 275"/>
                <a:gd name="T11" fmla="*/ 0 h 275"/>
                <a:gd name="T12" fmla="*/ 0 w 275"/>
                <a:gd name="T13" fmla="*/ 0 h 2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75"/>
                <a:gd name="T22" fmla="*/ 0 h 275"/>
                <a:gd name="T23" fmla="*/ 275 w 275"/>
                <a:gd name="T24" fmla="*/ 275 h 2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75" h="275">
                  <a:moveTo>
                    <a:pt x="0" y="10"/>
                  </a:moveTo>
                  <a:lnTo>
                    <a:pt x="124" y="113"/>
                  </a:lnTo>
                  <a:lnTo>
                    <a:pt x="249" y="275"/>
                  </a:lnTo>
                  <a:lnTo>
                    <a:pt x="275" y="275"/>
                  </a:lnTo>
                  <a:lnTo>
                    <a:pt x="170" y="124"/>
                  </a:lnTo>
                  <a:lnTo>
                    <a:pt x="45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2" name="Freeform 155"/>
            <p:cNvSpPr>
              <a:spLocks/>
            </p:cNvSpPr>
            <p:nvPr/>
          </p:nvSpPr>
          <p:spPr bwMode="auto">
            <a:xfrm>
              <a:off x="4307" y="3856"/>
              <a:ext cx="46" cy="46"/>
            </a:xfrm>
            <a:custGeom>
              <a:avLst/>
              <a:gdLst>
                <a:gd name="T0" fmla="*/ 0 w 275"/>
                <a:gd name="T1" fmla="*/ 0 h 275"/>
                <a:gd name="T2" fmla="*/ 0 w 275"/>
                <a:gd name="T3" fmla="*/ 0 h 275"/>
                <a:gd name="T4" fmla="*/ 0 w 275"/>
                <a:gd name="T5" fmla="*/ 0 h 275"/>
                <a:gd name="T6" fmla="*/ 0 w 275"/>
                <a:gd name="T7" fmla="*/ 0 h 275"/>
                <a:gd name="T8" fmla="*/ 0 w 275"/>
                <a:gd name="T9" fmla="*/ 0 h 275"/>
                <a:gd name="T10" fmla="*/ 0 w 275"/>
                <a:gd name="T11" fmla="*/ 0 h 275"/>
                <a:gd name="T12" fmla="*/ 0 w 275"/>
                <a:gd name="T13" fmla="*/ 0 h 2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75"/>
                <a:gd name="T22" fmla="*/ 0 h 275"/>
                <a:gd name="T23" fmla="*/ 275 w 275"/>
                <a:gd name="T24" fmla="*/ 275 h 2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75" h="275">
                  <a:moveTo>
                    <a:pt x="0" y="10"/>
                  </a:moveTo>
                  <a:lnTo>
                    <a:pt x="124" y="113"/>
                  </a:lnTo>
                  <a:lnTo>
                    <a:pt x="249" y="275"/>
                  </a:lnTo>
                  <a:lnTo>
                    <a:pt x="275" y="275"/>
                  </a:lnTo>
                  <a:lnTo>
                    <a:pt x="170" y="124"/>
                  </a:lnTo>
                  <a:lnTo>
                    <a:pt x="45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3" name="Freeform 156"/>
            <p:cNvSpPr>
              <a:spLocks/>
            </p:cNvSpPr>
            <p:nvPr/>
          </p:nvSpPr>
          <p:spPr bwMode="auto">
            <a:xfrm>
              <a:off x="4308" y="3858"/>
              <a:ext cx="24" cy="18"/>
            </a:xfrm>
            <a:custGeom>
              <a:avLst/>
              <a:gdLst>
                <a:gd name="T0" fmla="*/ 0 w 143"/>
                <a:gd name="T1" fmla="*/ 0 h 104"/>
                <a:gd name="T2" fmla="*/ 0 w 143"/>
                <a:gd name="T3" fmla="*/ 0 h 104"/>
                <a:gd name="T4" fmla="*/ 0 w 143"/>
                <a:gd name="T5" fmla="*/ 0 h 104"/>
                <a:gd name="T6" fmla="*/ 0 w 143"/>
                <a:gd name="T7" fmla="*/ 0 h 104"/>
                <a:gd name="T8" fmla="*/ 0 w 143"/>
                <a:gd name="T9" fmla="*/ 0 h 104"/>
                <a:gd name="T10" fmla="*/ 0 w 143"/>
                <a:gd name="T11" fmla="*/ 0 h 104"/>
                <a:gd name="T12" fmla="*/ 0 w 143"/>
                <a:gd name="T13" fmla="*/ 0 h 104"/>
                <a:gd name="T14" fmla="*/ 0 w 143"/>
                <a:gd name="T15" fmla="*/ 0 h 104"/>
                <a:gd name="T16" fmla="*/ 0 w 143"/>
                <a:gd name="T17" fmla="*/ 0 h 104"/>
                <a:gd name="T18" fmla="*/ 0 w 143"/>
                <a:gd name="T19" fmla="*/ 0 h 104"/>
                <a:gd name="T20" fmla="*/ 0 w 143"/>
                <a:gd name="T21" fmla="*/ 0 h 104"/>
                <a:gd name="T22" fmla="*/ 0 w 143"/>
                <a:gd name="T23" fmla="*/ 0 h 104"/>
                <a:gd name="T24" fmla="*/ 0 w 143"/>
                <a:gd name="T25" fmla="*/ 0 h 104"/>
                <a:gd name="T26" fmla="*/ 0 w 143"/>
                <a:gd name="T27" fmla="*/ 0 h 104"/>
                <a:gd name="T28" fmla="*/ 0 w 143"/>
                <a:gd name="T29" fmla="*/ 0 h 104"/>
                <a:gd name="T30" fmla="*/ 0 w 143"/>
                <a:gd name="T31" fmla="*/ 0 h 104"/>
                <a:gd name="T32" fmla="*/ 0 w 143"/>
                <a:gd name="T33" fmla="*/ 0 h 104"/>
                <a:gd name="T34" fmla="*/ 0 w 143"/>
                <a:gd name="T35" fmla="*/ 0 h 104"/>
                <a:gd name="T36" fmla="*/ 0 w 143"/>
                <a:gd name="T37" fmla="*/ 0 h 104"/>
                <a:gd name="T38" fmla="*/ 0 w 143"/>
                <a:gd name="T39" fmla="*/ 0 h 104"/>
                <a:gd name="T40" fmla="*/ 0 w 143"/>
                <a:gd name="T41" fmla="*/ 0 h 104"/>
                <a:gd name="T42" fmla="*/ 0 w 143"/>
                <a:gd name="T43" fmla="*/ 0 h 104"/>
                <a:gd name="T44" fmla="*/ 0 w 143"/>
                <a:gd name="T45" fmla="*/ 0 h 104"/>
                <a:gd name="T46" fmla="*/ 0 w 143"/>
                <a:gd name="T47" fmla="*/ 0 h 104"/>
                <a:gd name="T48" fmla="*/ 0 w 143"/>
                <a:gd name="T49" fmla="*/ 0 h 104"/>
                <a:gd name="T50" fmla="*/ 0 w 143"/>
                <a:gd name="T51" fmla="*/ 0 h 104"/>
                <a:gd name="T52" fmla="*/ 0 w 143"/>
                <a:gd name="T53" fmla="*/ 0 h 104"/>
                <a:gd name="T54" fmla="*/ 0 w 143"/>
                <a:gd name="T55" fmla="*/ 0 h 104"/>
                <a:gd name="T56" fmla="*/ 0 w 143"/>
                <a:gd name="T57" fmla="*/ 0 h 104"/>
                <a:gd name="T58" fmla="*/ 0 w 143"/>
                <a:gd name="T59" fmla="*/ 0 h 104"/>
                <a:gd name="T60" fmla="*/ 0 w 143"/>
                <a:gd name="T61" fmla="*/ 0 h 104"/>
                <a:gd name="T62" fmla="*/ 0 w 143"/>
                <a:gd name="T63" fmla="*/ 0 h 104"/>
                <a:gd name="T64" fmla="*/ 0 w 143"/>
                <a:gd name="T65" fmla="*/ 0 h 104"/>
                <a:gd name="T66" fmla="*/ 0 w 143"/>
                <a:gd name="T67" fmla="*/ 0 h 104"/>
                <a:gd name="T68" fmla="*/ 0 w 143"/>
                <a:gd name="T69" fmla="*/ 0 h 104"/>
                <a:gd name="T70" fmla="*/ 0 w 143"/>
                <a:gd name="T71" fmla="*/ 0 h 104"/>
                <a:gd name="T72" fmla="*/ 0 w 143"/>
                <a:gd name="T73" fmla="*/ 0 h 104"/>
                <a:gd name="T74" fmla="*/ 0 w 143"/>
                <a:gd name="T75" fmla="*/ 0 h 104"/>
                <a:gd name="T76" fmla="*/ 0 w 143"/>
                <a:gd name="T77" fmla="*/ 0 h 104"/>
                <a:gd name="T78" fmla="*/ 0 w 143"/>
                <a:gd name="T79" fmla="*/ 0 h 104"/>
                <a:gd name="T80" fmla="*/ 0 w 143"/>
                <a:gd name="T81" fmla="*/ 0 h 104"/>
                <a:gd name="T82" fmla="*/ 0 w 143"/>
                <a:gd name="T83" fmla="*/ 0 h 104"/>
                <a:gd name="T84" fmla="*/ 0 w 143"/>
                <a:gd name="T85" fmla="*/ 0 h 104"/>
                <a:gd name="T86" fmla="*/ 0 w 143"/>
                <a:gd name="T87" fmla="*/ 0 h 10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43"/>
                <a:gd name="T133" fmla="*/ 0 h 104"/>
                <a:gd name="T134" fmla="*/ 143 w 143"/>
                <a:gd name="T135" fmla="*/ 104 h 10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43" h="104">
                  <a:moveTo>
                    <a:pt x="36" y="3"/>
                  </a:moveTo>
                  <a:lnTo>
                    <a:pt x="43" y="11"/>
                  </a:lnTo>
                  <a:lnTo>
                    <a:pt x="51" y="18"/>
                  </a:lnTo>
                  <a:lnTo>
                    <a:pt x="59" y="25"/>
                  </a:lnTo>
                  <a:lnTo>
                    <a:pt x="67" y="31"/>
                  </a:lnTo>
                  <a:lnTo>
                    <a:pt x="74" y="38"/>
                  </a:lnTo>
                  <a:lnTo>
                    <a:pt x="83" y="43"/>
                  </a:lnTo>
                  <a:lnTo>
                    <a:pt x="92" y="47"/>
                  </a:lnTo>
                  <a:lnTo>
                    <a:pt x="101" y="50"/>
                  </a:lnTo>
                  <a:lnTo>
                    <a:pt x="106" y="56"/>
                  </a:lnTo>
                  <a:lnTo>
                    <a:pt x="112" y="62"/>
                  </a:lnTo>
                  <a:lnTo>
                    <a:pt x="117" y="69"/>
                  </a:lnTo>
                  <a:lnTo>
                    <a:pt x="123" y="75"/>
                  </a:lnTo>
                  <a:lnTo>
                    <a:pt x="129" y="81"/>
                  </a:lnTo>
                  <a:lnTo>
                    <a:pt x="133" y="88"/>
                  </a:lnTo>
                  <a:lnTo>
                    <a:pt x="138" y="94"/>
                  </a:lnTo>
                  <a:lnTo>
                    <a:pt x="143" y="101"/>
                  </a:lnTo>
                  <a:lnTo>
                    <a:pt x="141" y="101"/>
                  </a:lnTo>
                  <a:lnTo>
                    <a:pt x="137" y="101"/>
                  </a:lnTo>
                  <a:lnTo>
                    <a:pt x="134" y="101"/>
                  </a:lnTo>
                  <a:lnTo>
                    <a:pt x="132" y="101"/>
                  </a:lnTo>
                  <a:lnTo>
                    <a:pt x="129" y="102"/>
                  </a:lnTo>
                  <a:lnTo>
                    <a:pt x="125" y="102"/>
                  </a:lnTo>
                  <a:lnTo>
                    <a:pt x="123" y="102"/>
                  </a:lnTo>
                  <a:lnTo>
                    <a:pt x="120" y="104"/>
                  </a:lnTo>
                  <a:lnTo>
                    <a:pt x="117" y="100"/>
                  </a:lnTo>
                  <a:lnTo>
                    <a:pt x="0" y="3"/>
                  </a:lnTo>
                  <a:lnTo>
                    <a:pt x="3" y="3"/>
                  </a:lnTo>
                  <a:lnTo>
                    <a:pt x="5" y="3"/>
                  </a:lnTo>
                  <a:lnTo>
                    <a:pt x="6" y="3"/>
                  </a:lnTo>
                  <a:lnTo>
                    <a:pt x="8" y="3"/>
                  </a:lnTo>
                  <a:lnTo>
                    <a:pt x="10" y="3"/>
                  </a:lnTo>
                  <a:lnTo>
                    <a:pt x="13" y="2"/>
                  </a:lnTo>
                  <a:lnTo>
                    <a:pt x="14" y="2"/>
                  </a:lnTo>
                  <a:lnTo>
                    <a:pt x="16" y="2"/>
                  </a:lnTo>
                  <a:lnTo>
                    <a:pt x="18" y="0"/>
                  </a:lnTo>
                  <a:lnTo>
                    <a:pt x="20" y="2"/>
                  </a:lnTo>
                  <a:lnTo>
                    <a:pt x="22" y="3"/>
                  </a:lnTo>
                  <a:lnTo>
                    <a:pt x="24" y="3"/>
                  </a:lnTo>
                  <a:lnTo>
                    <a:pt x="26" y="3"/>
                  </a:lnTo>
                  <a:lnTo>
                    <a:pt x="28" y="3"/>
                  </a:lnTo>
                  <a:lnTo>
                    <a:pt x="30" y="3"/>
                  </a:lnTo>
                  <a:lnTo>
                    <a:pt x="32" y="3"/>
                  </a:lnTo>
                  <a:lnTo>
                    <a:pt x="36" y="3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4" name="Freeform 157"/>
            <p:cNvSpPr>
              <a:spLocks/>
            </p:cNvSpPr>
            <p:nvPr/>
          </p:nvSpPr>
          <p:spPr bwMode="auto">
            <a:xfrm>
              <a:off x="4330" y="3877"/>
              <a:ext cx="22" cy="25"/>
            </a:xfrm>
            <a:custGeom>
              <a:avLst/>
              <a:gdLst>
                <a:gd name="T0" fmla="*/ 0 w 132"/>
                <a:gd name="T1" fmla="*/ 0 h 148"/>
                <a:gd name="T2" fmla="*/ 0 w 132"/>
                <a:gd name="T3" fmla="*/ 0 h 148"/>
                <a:gd name="T4" fmla="*/ 0 w 132"/>
                <a:gd name="T5" fmla="*/ 0 h 148"/>
                <a:gd name="T6" fmla="*/ 0 w 132"/>
                <a:gd name="T7" fmla="*/ 0 h 148"/>
                <a:gd name="T8" fmla="*/ 0 w 132"/>
                <a:gd name="T9" fmla="*/ 0 h 148"/>
                <a:gd name="T10" fmla="*/ 0 w 132"/>
                <a:gd name="T11" fmla="*/ 0 h 148"/>
                <a:gd name="T12" fmla="*/ 0 w 132"/>
                <a:gd name="T13" fmla="*/ 0 h 148"/>
                <a:gd name="T14" fmla="*/ 0 w 132"/>
                <a:gd name="T15" fmla="*/ 0 h 148"/>
                <a:gd name="T16" fmla="*/ 0 w 132"/>
                <a:gd name="T17" fmla="*/ 0 h 148"/>
                <a:gd name="T18" fmla="*/ 0 w 132"/>
                <a:gd name="T19" fmla="*/ 0 h 148"/>
                <a:gd name="T20" fmla="*/ 0 w 132"/>
                <a:gd name="T21" fmla="*/ 0 h 148"/>
                <a:gd name="T22" fmla="*/ 0 w 132"/>
                <a:gd name="T23" fmla="*/ 0 h 148"/>
                <a:gd name="T24" fmla="*/ 0 w 132"/>
                <a:gd name="T25" fmla="*/ 0 h 148"/>
                <a:gd name="T26" fmla="*/ 0 w 132"/>
                <a:gd name="T27" fmla="*/ 0 h 148"/>
                <a:gd name="T28" fmla="*/ 0 w 132"/>
                <a:gd name="T29" fmla="*/ 0 h 148"/>
                <a:gd name="T30" fmla="*/ 0 w 132"/>
                <a:gd name="T31" fmla="*/ 0 h 148"/>
                <a:gd name="T32" fmla="*/ 0 w 132"/>
                <a:gd name="T33" fmla="*/ 0 h 148"/>
                <a:gd name="T34" fmla="*/ 0 w 132"/>
                <a:gd name="T35" fmla="*/ 0 h 148"/>
                <a:gd name="T36" fmla="*/ 0 w 132"/>
                <a:gd name="T37" fmla="*/ 0 h 148"/>
                <a:gd name="T38" fmla="*/ 0 w 132"/>
                <a:gd name="T39" fmla="*/ 0 h 148"/>
                <a:gd name="T40" fmla="*/ 0 w 132"/>
                <a:gd name="T41" fmla="*/ 0 h 148"/>
                <a:gd name="T42" fmla="*/ 0 w 132"/>
                <a:gd name="T43" fmla="*/ 0 h 148"/>
                <a:gd name="T44" fmla="*/ 0 w 132"/>
                <a:gd name="T45" fmla="*/ 0 h 148"/>
                <a:gd name="T46" fmla="*/ 0 w 132"/>
                <a:gd name="T47" fmla="*/ 0 h 148"/>
                <a:gd name="T48" fmla="*/ 0 w 132"/>
                <a:gd name="T49" fmla="*/ 0 h 148"/>
                <a:gd name="T50" fmla="*/ 0 w 132"/>
                <a:gd name="T51" fmla="*/ 0 h 148"/>
                <a:gd name="T52" fmla="*/ 0 w 132"/>
                <a:gd name="T53" fmla="*/ 0 h 148"/>
                <a:gd name="T54" fmla="*/ 0 w 132"/>
                <a:gd name="T55" fmla="*/ 0 h 148"/>
                <a:gd name="T56" fmla="*/ 0 w 132"/>
                <a:gd name="T57" fmla="*/ 0 h 148"/>
                <a:gd name="T58" fmla="*/ 0 w 132"/>
                <a:gd name="T59" fmla="*/ 0 h 148"/>
                <a:gd name="T60" fmla="*/ 0 w 132"/>
                <a:gd name="T61" fmla="*/ 0 h 148"/>
                <a:gd name="T62" fmla="*/ 0 w 132"/>
                <a:gd name="T63" fmla="*/ 0 h 148"/>
                <a:gd name="T64" fmla="*/ 0 w 132"/>
                <a:gd name="T65" fmla="*/ 0 h 148"/>
                <a:gd name="T66" fmla="*/ 0 w 132"/>
                <a:gd name="T67" fmla="*/ 0 h 148"/>
                <a:gd name="T68" fmla="*/ 0 w 132"/>
                <a:gd name="T69" fmla="*/ 0 h 148"/>
                <a:gd name="T70" fmla="*/ 0 w 132"/>
                <a:gd name="T71" fmla="*/ 0 h 14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32"/>
                <a:gd name="T109" fmla="*/ 0 h 148"/>
                <a:gd name="T110" fmla="*/ 132 w 132"/>
                <a:gd name="T111" fmla="*/ 148 h 148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32" h="148">
                  <a:moveTo>
                    <a:pt x="132" y="141"/>
                  </a:moveTo>
                  <a:lnTo>
                    <a:pt x="132" y="141"/>
                  </a:lnTo>
                  <a:lnTo>
                    <a:pt x="132" y="142"/>
                  </a:lnTo>
                  <a:lnTo>
                    <a:pt x="130" y="142"/>
                  </a:lnTo>
                  <a:lnTo>
                    <a:pt x="128" y="143"/>
                  </a:lnTo>
                  <a:lnTo>
                    <a:pt x="126" y="145"/>
                  </a:lnTo>
                  <a:lnTo>
                    <a:pt x="123" y="145"/>
                  </a:lnTo>
                  <a:lnTo>
                    <a:pt x="121" y="146"/>
                  </a:lnTo>
                  <a:lnTo>
                    <a:pt x="119" y="147"/>
                  </a:lnTo>
                  <a:lnTo>
                    <a:pt x="117" y="147"/>
                  </a:lnTo>
                  <a:lnTo>
                    <a:pt x="115" y="148"/>
                  </a:lnTo>
                  <a:lnTo>
                    <a:pt x="111" y="148"/>
                  </a:lnTo>
                  <a:lnTo>
                    <a:pt x="0" y="3"/>
                  </a:lnTo>
                  <a:lnTo>
                    <a:pt x="2" y="3"/>
                  </a:lnTo>
                  <a:lnTo>
                    <a:pt x="4" y="3"/>
                  </a:lnTo>
                  <a:lnTo>
                    <a:pt x="6" y="3"/>
                  </a:lnTo>
                  <a:lnTo>
                    <a:pt x="7" y="2"/>
                  </a:lnTo>
                  <a:lnTo>
                    <a:pt x="10" y="2"/>
                  </a:lnTo>
                  <a:lnTo>
                    <a:pt x="12" y="2"/>
                  </a:lnTo>
                  <a:lnTo>
                    <a:pt x="14" y="0"/>
                  </a:lnTo>
                  <a:lnTo>
                    <a:pt x="15" y="0"/>
                  </a:lnTo>
                  <a:lnTo>
                    <a:pt x="22" y="4"/>
                  </a:lnTo>
                  <a:lnTo>
                    <a:pt x="27" y="9"/>
                  </a:lnTo>
                  <a:lnTo>
                    <a:pt x="33" y="13"/>
                  </a:lnTo>
                  <a:lnTo>
                    <a:pt x="37" y="18"/>
                  </a:lnTo>
                  <a:lnTo>
                    <a:pt x="43" y="24"/>
                  </a:lnTo>
                  <a:lnTo>
                    <a:pt x="48" y="29"/>
                  </a:lnTo>
                  <a:lnTo>
                    <a:pt x="54" y="34"/>
                  </a:lnTo>
                  <a:lnTo>
                    <a:pt x="60" y="38"/>
                  </a:lnTo>
                  <a:lnTo>
                    <a:pt x="132" y="141"/>
                  </a:lnTo>
                  <a:close/>
                </a:path>
              </a:pathLst>
            </a:custGeom>
            <a:solidFill>
              <a:srgbClr val="7FB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5" name="Freeform 158"/>
            <p:cNvSpPr>
              <a:spLocks/>
            </p:cNvSpPr>
            <p:nvPr/>
          </p:nvSpPr>
          <p:spPr bwMode="auto">
            <a:xfrm>
              <a:off x="4228" y="3857"/>
              <a:ext cx="58" cy="19"/>
            </a:xfrm>
            <a:custGeom>
              <a:avLst/>
              <a:gdLst>
                <a:gd name="T0" fmla="*/ 0 w 344"/>
                <a:gd name="T1" fmla="*/ 0 h 113"/>
                <a:gd name="T2" fmla="*/ 0 w 344"/>
                <a:gd name="T3" fmla="*/ 0 h 113"/>
                <a:gd name="T4" fmla="*/ 0 w 344"/>
                <a:gd name="T5" fmla="*/ 0 h 113"/>
                <a:gd name="T6" fmla="*/ 0 w 344"/>
                <a:gd name="T7" fmla="*/ 0 h 113"/>
                <a:gd name="T8" fmla="*/ 0 w 344"/>
                <a:gd name="T9" fmla="*/ 0 h 113"/>
                <a:gd name="T10" fmla="*/ 0 w 344"/>
                <a:gd name="T11" fmla="*/ 0 h 113"/>
                <a:gd name="T12" fmla="*/ 0 w 344"/>
                <a:gd name="T13" fmla="*/ 0 h 113"/>
                <a:gd name="T14" fmla="*/ 0 w 344"/>
                <a:gd name="T15" fmla="*/ 0 h 11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44"/>
                <a:gd name="T25" fmla="*/ 0 h 113"/>
                <a:gd name="T26" fmla="*/ 344 w 344"/>
                <a:gd name="T27" fmla="*/ 113 h 11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44" h="113">
                  <a:moveTo>
                    <a:pt x="10" y="113"/>
                  </a:moveTo>
                  <a:lnTo>
                    <a:pt x="109" y="91"/>
                  </a:lnTo>
                  <a:lnTo>
                    <a:pt x="210" y="86"/>
                  </a:lnTo>
                  <a:lnTo>
                    <a:pt x="305" y="70"/>
                  </a:lnTo>
                  <a:lnTo>
                    <a:pt x="344" y="64"/>
                  </a:lnTo>
                  <a:lnTo>
                    <a:pt x="329" y="0"/>
                  </a:lnTo>
                  <a:lnTo>
                    <a:pt x="0" y="59"/>
                  </a:lnTo>
                  <a:lnTo>
                    <a:pt x="10" y="11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6" name="Freeform 159"/>
            <p:cNvSpPr>
              <a:spLocks/>
            </p:cNvSpPr>
            <p:nvPr/>
          </p:nvSpPr>
          <p:spPr bwMode="auto">
            <a:xfrm>
              <a:off x="4228" y="3857"/>
              <a:ext cx="58" cy="19"/>
            </a:xfrm>
            <a:custGeom>
              <a:avLst/>
              <a:gdLst>
                <a:gd name="T0" fmla="*/ 0 w 344"/>
                <a:gd name="T1" fmla="*/ 0 h 112"/>
                <a:gd name="T2" fmla="*/ 0 w 344"/>
                <a:gd name="T3" fmla="*/ 0 h 112"/>
                <a:gd name="T4" fmla="*/ 0 w 344"/>
                <a:gd name="T5" fmla="*/ 0 h 112"/>
                <a:gd name="T6" fmla="*/ 0 w 344"/>
                <a:gd name="T7" fmla="*/ 0 h 112"/>
                <a:gd name="T8" fmla="*/ 0 w 344"/>
                <a:gd name="T9" fmla="*/ 0 h 112"/>
                <a:gd name="T10" fmla="*/ 0 w 344"/>
                <a:gd name="T11" fmla="*/ 0 h 112"/>
                <a:gd name="T12" fmla="*/ 0 w 344"/>
                <a:gd name="T13" fmla="*/ 0 h 112"/>
                <a:gd name="T14" fmla="*/ 0 w 344"/>
                <a:gd name="T15" fmla="*/ 0 h 112"/>
                <a:gd name="T16" fmla="*/ 0 w 344"/>
                <a:gd name="T17" fmla="*/ 0 h 112"/>
                <a:gd name="T18" fmla="*/ 0 w 344"/>
                <a:gd name="T19" fmla="*/ 0 h 112"/>
                <a:gd name="T20" fmla="*/ 0 w 344"/>
                <a:gd name="T21" fmla="*/ 0 h 112"/>
                <a:gd name="T22" fmla="*/ 0 w 344"/>
                <a:gd name="T23" fmla="*/ 0 h 112"/>
                <a:gd name="T24" fmla="*/ 0 w 344"/>
                <a:gd name="T25" fmla="*/ 0 h 112"/>
                <a:gd name="T26" fmla="*/ 0 w 344"/>
                <a:gd name="T27" fmla="*/ 0 h 112"/>
                <a:gd name="T28" fmla="*/ 0 w 344"/>
                <a:gd name="T29" fmla="*/ 0 h 112"/>
                <a:gd name="T30" fmla="*/ 0 w 344"/>
                <a:gd name="T31" fmla="*/ 0 h 112"/>
                <a:gd name="T32" fmla="*/ 0 w 344"/>
                <a:gd name="T33" fmla="*/ 0 h 112"/>
                <a:gd name="T34" fmla="*/ 0 w 344"/>
                <a:gd name="T35" fmla="*/ 0 h 112"/>
                <a:gd name="T36" fmla="*/ 0 w 344"/>
                <a:gd name="T37" fmla="*/ 0 h 112"/>
                <a:gd name="T38" fmla="*/ 0 w 344"/>
                <a:gd name="T39" fmla="*/ 0 h 112"/>
                <a:gd name="T40" fmla="*/ 0 w 344"/>
                <a:gd name="T41" fmla="*/ 0 h 112"/>
                <a:gd name="T42" fmla="*/ 0 w 344"/>
                <a:gd name="T43" fmla="*/ 0 h 112"/>
                <a:gd name="T44" fmla="*/ 0 w 344"/>
                <a:gd name="T45" fmla="*/ 0 h 112"/>
                <a:gd name="T46" fmla="*/ 0 w 344"/>
                <a:gd name="T47" fmla="*/ 0 h 11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344"/>
                <a:gd name="T73" fmla="*/ 0 h 112"/>
                <a:gd name="T74" fmla="*/ 344 w 344"/>
                <a:gd name="T75" fmla="*/ 112 h 112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344" h="112">
                  <a:moveTo>
                    <a:pt x="10" y="112"/>
                  </a:moveTo>
                  <a:lnTo>
                    <a:pt x="109" y="90"/>
                  </a:lnTo>
                  <a:lnTo>
                    <a:pt x="210" y="85"/>
                  </a:lnTo>
                  <a:lnTo>
                    <a:pt x="305" y="69"/>
                  </a:lnTo>
                  <a:lnTo>
                    <a:pt x="344" y="63"/>
                  </a:lnTo>
                  <a:lnTo>
                    <a:pt x="330" y="0"/>
                  </a:lnTo>
                  <a:lnTo>
                    <a:pt x="327" y="1"/>
                  </a:lnTo>
                  <a:lnTo>
                    <a:pt x="321" y="1"/>
                  </a:lnTo>
                  <a:lnTo>
                    <a:pt x="316" y="2"/>
                  </a:lnTo>
                  <a:lnTo>
                    <a:pt x="310" y="3"/>
                  </a:lnTo>
                  <a:lnTo>
                    <a:pt x="305" y="3"/>
                  </a:lnTo>
                  <a:lnTo>
                    <a:pt x="298" y="5"/>
                  </a:lnTo>
                  <a:lnTo>
                    <a:pt x="294" y="5"/>
                  </a:lnTo>
                  <a:lnTo>
                    <a:pt x="289" y="6"/>
                  </a:lnTo>
                  <a:lnTo>
                    <a:pt x="284" y="7"/>
                  </a:lnTo>
                  <a:lnTo>
                    <a:pt x="277" y="8"/>
                  </a:lnTo>
                  <a:lnTo>
                    <a:pt x="270" y="9"/>
                  </a:lnTo>
                  <a:lnTo>
                    <a:pt x="265" y="11"/>
                  </a:lnTo>
                  <a:lnTo>
                    <a:pt x="258" y="12"/>
                  </a:lnTo>
                  <a:lnTo>
                    <a:pt x="252" y="13"/>
                  </a:lnTo>
                  <a:lnTo>
                    <a:pt x="245" y="14"/>
                  </a:lnTo>
                  <a:lnTo>
                    <a:pt x="238" y="15"/>
                  </a:lnTo>
                  <a:lnTo>
                    <a:pt x="0" y="58"/>
                  </a:lnTo>
                  <a:lnTo>
                    <a:pt x="10" y="1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7" name="Freeform 160"/>
            <p:cNvSpPr>
              <a:spLocks/>
            </p:cNvSpPr>
            <p:nvPr/>
          </p:nvSpPr>
          <p:spPr bwMode="auto">
            <a:xfrm>
              <a:off x="4229" y="3860"/>
              <a:ext cx="56" cy="16"/>
            </a:xfrm>
            <a:custGeom>
              <a:avLst/>
              <a:gdLst>
                <a:gd name="T0" fmla="*/ 0 w 336"/>
                <a:gd name="T1" fmla="*/ 0 h 93"/>
                <a:gd name="T2" fmla="*/ 0 w 336"/>
                <a:gd name="T3" fmla="*/ 0 h 93"/>
                <a:gd name="T4" fmla="*/ 0 w 336"/>
                <a:gd name="T5" fmla="*/ 0 h 93"/>
                <a:gd name="T6" fmla="*/ 0 w 336"/>
                <a:gd name="T7" fmla="*/ 0 h 93"/>
                <a:gd name="T8" fmla="*/ 0 w 336"/>
                <a:gd name="T9" fmla="*/ 0 h 93"/>
                <a:gd name="T10" fmla="*/ 0 w 336"/>
                <a:gd name="T11" fmla="*/ 0 h 93"/>
                <a:gd name="T12" fmla="*/ 0 w 336"/>
                <a:gd name="T13" fmla="*/ 0 h 93"/>
                <a:gd name="T14" fmla="*/ 0 w 336"/>
                <a:gd name="T15" fmla="*/ 0 h 93"/>
                <a:gd name="T16" fmla="*/ 0 w 336"/>
                <a:gd name="T17" fmla="*/ 0 h 93"/>
                <a:gd name="T18" fmla="*/ 0 w 336"/>
                <a:gd name="T19" fmla="*/ 0 h 93"/>
                <a:gd name="T20" fmla="*/ 0 w 336"/>
                <a:gd name="T21" fmla="*/ 0 h 93"/>
                <a:gd name="T22" fmla="*/ 0 w 336"/>
                <a:gd name="T23" fmla="*/ 0 h 93"/>
                <a:gd name="T24" fmla="*/ 0 w 336"/>
                <a:gd name="T25" fmla="*/ 0 h 93"/>
                <a:gd name="T26" fmla="*/ 0 w 336"/>
                <a:gd name="T27" fmla="*/ 0 h 93"/>
                <a:gd name="T28" fmla="*/ 0 w 336"/>
                <a:gd name="T29" fmla="*/ 0 h 93"/>
                <a:gd name="T30" fmla="*/ 0 w 336"/>
                <a:gd name="T31" fmla="*/ 0 h 93"/>
                <a:gd name="T32" fmla="*/ 0 w 336"/>
                <a:gd name="T33" fmla="*/ 0 h 93"/>
                <a:gd name="T34" fmla="*/ 0 w 336"/>
                <a:gd name="T35" fmla="*/ 0 h 93"/>
                <a:gd name="T36" fmla="*/ 0 w 336"/>
                <a:gd name="T37" fmla="*/ 0 h 93"/>
                <a:gd name="T38" fmla="*/ 0 w 336"/>
                <a:gd name="T39" fmla="*/ 0 h 93"/>
                <a:gd name="T40" fmla="*/ 0 w 336"/>
                <a:gd name="T41" fmla="*/ 0 h 93"/>
                <a:gd name="T42" fmla="*/ 0 w 336"/>
                <a:gd name="T43" fmla="*/ 0 h 93"/>
                <a:gd name="T44" fmla="*/ 0 w 336"/>
                <a:gd name="T45" fmla="*/ 0 h 93"/>
                <a:gd name="T46" fmla="*/ 0 w 336"/>
                <a:gd name="T47" fmla="*/ 0 h 93"/>
                <a:gd name="T48" fmla="*/ 0 w 336"/>
                <a:gd name="T49" fmla="*/ 0 h 93"/>
                <a:gd name="T50" fmla="*/ 0 w 336"/>
                <a:gd name="T51" fmla="*/ 0 h 93"/>
                <a:gd name="T52" fmla="*/ 0 w 336"/>
                <a:gd name="T53" fmla="*/ 0 h 93"/>
                <a:gd name="T54" fmla="*/ 0 w 336"/>
                <a:gd name="T55" fmla="*/ 0 h 93"/>
                <a:gd name="T56" fmla="*/ 0 w 336"/>
                <a:gd name="T57" fmla="*/ 0 h 93"/>
                <a:gd name="T58" fmla="*/ 0 w 336"/>
                <a:gd name="T59" fmla="*/ 0 h 93"/>
                <a:gd name="T60" fmla="*/ 0 w 336"/>
                <a:gd name="T61" fmla="*/ 0 h 93"/>
                <a:gd name="T62" fmla="*/ 0 w 336"/>
                <a:gd name="T63" fmla="*/ 0 h 93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36"/>
                <a:gd name="T97" fmla="*/ 0 h 93"/>
                <a:gd name="T98" fmla="*/ 336 w 336"/>
                <a:gd name="T99" fmla="*/ 93 h 93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36" h="93">
                  <a:moveTo>
                    <a:pt x="0" y="61"/>
                  </a:moveTo>
                  <a:lnTo>
                    <a:pt x="0" y="50"/>
                  </a:lnTo>
                  <a:lnTo>
                    <a:pt x="30" y="43"/>
                  </a:lnTo>
                  <a:lnTo>
                    <a:pt x="61" y="37"/>
                  </a:lnTo>
                  <a:lnTo>
                    <a:pt x="91" y="31"/>
                  </a:lnTo>
                  <a:lnTo>
                    <a:pt x="123" y="26"/>
                  </a:lnTo>
                  <a:lnTo>
                    <a:pt x="154" y="23"/>
                  </a:lnTo>
                  <a:lnTo>
                    <a:pt x="185" y="19"/>
                  </a:lnTo>
                  <a:lnTo>
                    <a:pt x="216" y="15"/>
                  </a:lnTo>
                  <a:lnTo>
                    <a:pt x="246" y="12"/>
                  </a:lnTo>
                  <a:lnTo>
                    <a:pt x="257" y="11"/>
                  </a:lnTo>
                  <a:lnTo>
                    <a:pt x="266" y="9"/>
                  </a:lnTo>
                  <a:lnTo>
                    <a:pt x="278" y="7"/>
                  </a:lnTo>
                  <a:lnTo>
                    <a:pt x="289" y="5"/>
                  </a:lnTo>
                  <a:lnTo>
                    <a:pt x="299" y="3"/>
                  </a:lnTo>
                  <a:lnTo>
                    <a:pt x="310" y="1"/>
                  </a:lnTo>
                  <a:lnTo>
                    <a:pt x="319" y="0"/>
                  </a:lnTo>
                  <a:lnTo>
                    <a:pt x="331" y="0"/>
                  </a:lnTo>
                  <a:lnTo>
                    <a:pt x="335" y="21"/>
                  </a:lnTo>
                  <a:lnTo>
                    <a:pt x="336" y="25"/>
                  </a:lnTo>
                  <a:lnTo>
                    <a:pt x="336" y="29"/>
                  </a:lnTo>
                  <a:lnTo>
                    <a:pt x="336" y="31"/>
                  </a:lnTo>
                  <a:lnTo>
                    <a:pt x="336" y="34"/>
                  </a:lnTo>
                  <a:lnTo>
                    <a:pt x="336" y="37"/>
                  </a:lnTo>
                  <a:lnTo>
                    <a:pt x="335" y="40"/>
                  </a:lnTo>
                  <a:lnTo>
                    <a:pt x="335" y="43"/>
                  </a:lnTo>
                  <a:lnTo>
                    <a:pt x="334" y="45"/>
                  </a:lnTo>
                  <a:lnTo>
                    <a:pt x="301" y="50"/>
                  </a:lnTo>
                  <a:lnTo>
                    <a:pt x="206" y="66"/>
                  </a:lnTo>
                  <a:lnTo>
                    <a:pt x="105" y="71"/>
                  </a:lnTo>
                  <a:lnTo>
                    <a:pt x="6" y="93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8" name="Freeform 161"/>
            <p:cNvSpPr>
              <a:spLocks/>
            </p:cNvSpPr>
            <p:nvPr/>
          </p:nvSpPr>
          <p:spPr bwMode="auto">
            <a:xfrm>
              <a:off x="4226" y="3844"/>
              <a:ext cx="61" cy="12"/>
            </a:xfrm>
            <a:custGeom>
              <a:avLst/>
              <a:gdLst>
                <a:gd name="T0" fmla="*/ 0 w 362"/>
                <a:gd name="T1" fmla="*/ 0 h 69"/>
                <a:gd name="T2" fmla="*/ 0 w 362"/>
                <a:gd name="T3" fmla="*/ 0 h 69"/>
                <a:gd name="T4" fmla="*/ 0 w 362"/>
                <a:gd name="T5" fmla="*/ 0 h 69"/>
                <a:gd name="T6" fmla="*/ 0 w 362"/>
                <a:gd name="T7" fmla="*/ 0 h 69"/>
                <a:gd name="T8" fmla="*/ 0 w 362"/>
                <a:gd name="T9" fmla="*/ 0 h 69"/>
                <a:gd name="T10" fmla="*/ 0 w 362"/>
                <a:gd name="T11" fmla="*/ 0 h 69"/>
                <a:gd name="T12" fmla="*/ 0 w 362"/>
                <a:gd name="T13" fmla="*/ 0 h 69"/>
                <a:gd name="T14" fmla="*/ 0 w 362"/>
                <a:gd name="T15" fmla="*/ 0 h 69"/>
                <a:gd name="T16" fmla="*/ 0 w 362"/>
                <a:gd name="T17" fmla="*/ 0 h 69"/>
                <a:gd name="T18" fmla="*/ 0 w 362"/>
                <a:gd name="T19" fmla="*/ 0 h 69"/>
                <a:gd name="T20" fmla="*/ 0 w 362"/>
                <a:gd name="T21" fmla="*/ 0 h 69"/>
                <a:gd name="T22" fmla="*/ 0 w 362"/>
                <a:gd name="T23" fmla="*/ 0 h 69"/>
                <a:gd name="T24" fmla="*/ 0 w 362"/>
                <a:gd name="T25" fmla="*/ 0 h 69"/>
                <a:gd name="T26" fmla="*/ 0 w 362"/>
                <a:gd name="T27" fmla="*/ 0 h 69"/>
                <a:gd name="T28" fmla="*/ 0 w 362"/>
                <a:gd name="T29" fmla="*/ 0 h 69"/>
                <a:gd name="T30" fmla="*/ 0 w 362"/>
                <a:gd name="T31" fmla="*/ 0 h 69"/>
                <a:gd name="T32" fmla="*/ 0 w 362"/>
                <a:gd name="T33" fmla="*/ 0 h 69"/>
                <a:gd name="T34" fmla="*/ 0 w 362"/>
                <a:gd name="T35" fmla="*/ 0 h 69"/>
                <a:gd name="T36" fmla="*/ 0 w 362"/>
                <a:gd name="T37" fmla="*/ 0 h 69"/>
                <a:gd name="T38" fmla="*/ 0 w 362"/>
                <a:gd name="T39" fmla="*/ 0 h 69"/>
                <a:gd name="T40" fmla="*/ 0 w 362"/>
                <a:gd name="T41" fmla="*/ 0 h 69"/>
                <a:gd name="T42" fmla="*/ 0 w 362"/>
                <a:gd name="T43" fmla="*/ 0 h 6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62"/>
                <a:gd name="T67" fmla="*/ 0 h 69"/>
                <a:gd name="T68" fmla="*/ 362 w 362"/>
                <a:gd name="T69" fmla="*/ 69 h 6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62" h="69">
                  <a:moveTo>
                    <a:pt x="0" y="55"/>
                  </a:moveTo>
                  <a:lnTo>
                    <a:pt x="99" y="20"/>
                  </a:lnTo>
                  <a:lnTo>
                    <a:pt x="240" y="1"/>
                  </a:lnTo>
                  <a:lnTo>
                    <a:pt x="309" y="0"/>
                  </a:lnTo>
                  <a:lnTo>
                    <a:pt x="362" y="7"/>
                  </a:lnTo>
                  <a:lnTo>
                    <a:pt x="346" y="24"/>
                  </a:lnTo>
                  <a:lnTo>
                    <a:pt x="240" y="24"/>
                  </a:lnTo>
                  <a:lnTo>
                    <a:pt x="110" y="42"/>
                  </a:lnTo>
                  <a:lnTo>
                    <a:pt x="106" y="44"/>
                  </a:lnTo>
                  <a:lnTo>
                    <a:pt x="93" y="50"/>
                  </a:lnTo>
                  <a:lnTo>
                    <a:pt x="74" y="57"/>
                  </a:lnTo>
                  <a:lnTo>
                    <a:pt x="53" y="63"/>
                  </a:lnTo>
                  <a:lnTo>
                    <a:pt x="43" y="65"/>
                  </a:lnTo>
                  <a:lnTo>
                    <a:pt x="33" y="68"/>
                  </a:lnTo>
                  <a:lnTo>
                    <a:pt x="23" y="69"/>
                  </a:lnTo>
                  <a:lnTo>
                    <a:pt x="15" y="69"/>
                  </a:lnTo>
                  <a:lnTo>
                    <a:pt x="8" y="68"/>
                  </a:lnTo>
                  <a:lnTo>
                    <a:pt x="3" y="65"/>
                  </a:lnTo>
                  <a:lnTo>
                    <a:pt x="1" y="63"/>
                  </a:lnTo>
                  <a:lnTo>
                    <a:pt x="0" y="61"/>
                  </a:lnTo>
                  <a:lnTo>
                    <a:pt x="0" y="57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9" name="Freeform 162"/>
            <p:cNvSpPr>
              <a:spLocks/>
            </p:cNvSpPr>
            <p:nvPr/>
          </p:nvSpPr>
          <p:spPr bwMode="auto">
            <a:xfrm>
              <a:off x="4226" y="3844"/>
              <a:ext cx="61" cy="12"/>
            </a:xfrm>
            <a:custGeom>
              <a:avLst/>
              <a:gdLst>
                <a:gd name="T0" fmla="*/ 0 w 362"/>
                <a:gd name="T1" fmla="*/ 0 h 69"/>
                <a:gd name="T2" fmla="*/ 0 w 362"/>
                <a:gd name="T3" fmla="*/ 0 h 69"/>
                <a:gd name="T4" fmla="*/ 0 w 362"/>
                <a:gd name="T5" fmla="*/ 0 h 69"/>
                <a:gd name="T6" fmla="*/ 0 w 362"/>
                <a:gd name="T7" fmla="*/ 0 h 69"/>
                <a:gd name="T8" fmla="*/ 0 w 362"/>
                <a:gd name="T9" fmla="*/ 0 h 69"/>
                <a:gd name="T10" fmla="*/ 0 w 362"/>
                <a:gd name="T11" fmla="*/ 0 h 69"/>
                <a:gd name="T12" fmla="*/ 0 w 362"/>
                <a:gd name="T13" fmla="*/ 0 h 69"/>
                <a:gd name="T14" fmla="*/ 0 w 362"/>
                <a:gd name="T15" fmla="*/ 0 h 69"/>
                <a:gd name="T16" fmla="*/ 0 w 362"/>
                <a:gd name="T17" fmla="*/ 0 h 69"/>
                <a:gd name="T18" fmla="*/ 0 w 362"/>
                <a:gd name="T19" fmla="*/ 0 h 69"/>
                <a:gd name="T20" fmla="*/ 0 w 362"/>
                <a:gd name="T21" fmla="*/ 0 h 69"/>
                <a:gd name="T22" fmla="*/ 0 w 362"/>
                <a:gd name="T23" fmla="*/ 0 h 69"/>
                <a:gd name="T24" fmla="*/ 0 w 362"/>
                <a:gd name="T25" fmla="*/ 0 h 69"/>
                <a:gd name="T26" fmla="*/ 0 w 362"/>
                <a:gd name="T27" fmla="*/ 0 h 69"/>
                <a:gd name="T28" fmla="*/ 0 w 362"/>
                <a:gd name="T29" fmla="*/ 0 h 69"/>
                <a:gd name="T30" fmla="*/ 0 w 362"/>
                <a:gd name="T31" fmla="*/ 0 h 69"/>
                <a:gd name="T32" fmla="*/ 0 w 362"/>
                <a:gd name="T33" fmla="*/ 0 h 69"/>
                <a:gd name="T34" fmla="*/ 0 w 362"/>
                <a:gd name="T35" fmla="*/ 0 h 69"/>
                <a:gd name="T36" fmla="*/ 0 w 362"/>
                <a:gd name="T37" fmla="*/ 0 h 69"/>
                <a:gd name="T38" fmla="*/ 0 w 362"/>
                <a:gd name="T39" fmla="*/ 0 h 69"/>
                <a:gd name="T40" fmla="*/ 0 w 362"/>
                <a:gd name="T41" fmla="*/ 0 h 69"/>
                <a:gd name="T42" fmla="*/ 0 w 362"/>
                <a:gd name="T43" fmla="*/ 0 h 6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62"/>
                <a:gd name="T67" fmla="*/ 0 h 69"/>
                <a:gd name="T68" fmla="*/ 362 w 362"/>
                <a:gd name="T69" fmla="*/ 69 h 6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62" h="69">
                  <a:moveTo>
                    <a:pt x="0" y="55"/>
                  </a:moveTo>
                  <a:lnTo>
                    <a:pt x="99" y="20"/>
                  </a:lnTo>
                  <a:lnTo>
                    <a:pt x="240" y="1"/>
                  </a:lnTo>
                  <a:lnTo>
                    <a:pt x="309" y="0"/>
                  </a:lnTo>
                  <a:lnTo>
                    <a:pt x="362" y="7"/>
                  </a:lnTo>
                  <a:lnTo>
                    <a:pt x="346" y="24"/>
                  </a:lnTo>
                  <a:lnTo>
                    <a:pt x="240" y="24"/>
                  </a:lnTo>
                  <a:lnTo>
                    <a:pt x="110" y="42"/>
                  </a:lnTo>
                  <a:lnTo>
                    <a:pt x="106" y="44"/>
                  </a:lnTo>
                  <a:lnTo>
                    <a:pt x="93" y="50"/>
                  </a:lnTo>
                  <a:lnTo>
                    <a:pt x="74" y="57"/>
                  </a:lnTo>
                  <a:lnTo>
                    <a:pt x="53" y="63"/>
                  </a:lnTo>
                  <a:lnTo>
                    <a:pt x="43" y="65"/>
                  </a:lnTo>
                  <a:lnTo>
                    <a:pt x="33" y="68"/>
                  </a:lnTo>
                  <a:lnTo>
                    <a:pt x="23" y="69"/>
                  </a:lnTo>
                  <a:lnTo>
                    <a:pt x="15" y="69"/>
                  </a:lnTo>
                  <a:lnTo>
                    <a:pt x="8" y="68"/>
                  </a:lnTo>
                  <a:lnTo>
                    <a:pt x="3" y="65"/>
                  </a:lnTo>
                  <a:lnTo>
                    <a:pt x="1" y="63"/>
                  </a:lnTo>
                  <a:lnTo>
                    <a:pt x="0" y="61"/>
                  </a:lnTo>
                  <a:lnTo>
                    <a:pt x="0" y="57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23" name="Group 163"/>
          <p:cNvGrpSpPr>
            <a:grpSpLocks/>
          </p:cNvGrpSpPr>
          <p:nvPr/>
        </p:nvGrpSpPr>
        <p:grpSpPr bwMode="auto">
          <a:xfrm>
            <a:off x="2971800" y="228600"/>
            <a:ext cx="914400" cy="1106488"/>
            <a:chOff x="2136" y="2544"/>
            <a:chExt cx="751" cy="919"/>
          </a:xfrm>
        </p:grpSpPr>
        <p:sp>
          <p:nvSpPr>
            <p:cNvPr id="4259" name="Rectangle 164"/>
            <p:cNvSpPr>
              <a:spLocks noChangeArrowheads="1"/>
            </p:cNvSpPr>
            <p:nvPr/>
          </p:nvSpPr>
          <p:spPr bwMode="auto">
            <a:xfrm>
              <a:off x="2136" y="2544"/>
              <a:ext cx="751" cy="919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4260" name="Group 165"/>
            <p:cNvGrpSpPr>
              <a:grpSpLocks/>
            </p:cNvGrpSpPr>
            <p:nvPr/>
          </p:nvGrpSpPr>
          <p:grpSpPr bwMode="auto">
            <a:xfrm>
              <a:off x="2316" y="2736"/>
              <a:ext cx="389" cy="720"/>
              <a:chOff x="2155" y="2736"/>
              <a:chExt cx="389" cy="720"/>
            </a:xfrm>
          </p:grpSpPr>
          <p:sp>
            <p:nvSpPr>
              <p:cNvPr id="4261" name="Rectangle 166"/>
              <p:cNvSpPr>
                <a:spLocks noChangeArrowheads="1"/>
              </p:cNvSpPr>
              <p:nvPr/>
            </p:nvSpPr>
            <p:spPr bwMode="auto">
              <a:xfrm>
                <a:off x="2155" y="2736"/>
                <a:ext cx="389" cy="720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262" name="Oval 167"/>
              <p:cNvSpPr>
                <a:spLocks noChangeArrowheads="1"/>
              </p:cNvSpPr>
              <p:nvPr/>
            </p:nvSpPr>
            <p:spPr bwMode="auto">
              <a:xfrm>
                <a:off x="2448" y="3072"/>
                <a:ext cx="48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263" name="Line 168"/>
              <p:cNvSpPr>
                <a:spLocks noChangeShapeType="1"/>
              </p:cNvSpPr>
              <p:nvPr/>
            </p:nvSpPr>
            <p:spPr bwMode="auto">
              <a:xfrm>
                <a:off x="2160" y="2832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64" name="Line 169"/>
              <p:cNvSpPr>
                <a:spLocks noChangeShapeType="1"/>
              </p:cNvSpPr>
              <p:nvPr/>
            </p:nvSpPr>
            <p:spPr bwMode="auto">
              <a:xfrm>
                <a:off x="2160" y="3216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124" name="Group 170"/>
          <p:cNvGrpSpPr>
            <a:grpSpLocks/>
          </p:cNvGrpSpPr>
          <p:nvPr/>
        </p:nvGrpSpPr>
        <p:grpSpPr bwMode="auto">
          <a:xfrm>
            <a:off x="5791200" y="5486400"/>
            <a:ext cx="630238" cy="631825"/>
            <a:chOff x="2032" y="4520"/>
            <a:chExt cx="540" cy="542"/>
          </a:xfrm>
        </p:grpSpPr>
        <p:sp>
          <p:nvSpPr>
            <p:cNvPr id="4256" name="Freeform 171"/>
            <p:cNvSpPr>
              <a:spLocks/>
            </p:cNvSpPr>
            <p:nvPr/>
          </p:nvSpPr>
          <p:spPr bwMode="auto">
            <a:xfrm>
              <a:off x="2490" y="4762"/>
              <a:ext cx="6" cy="300"/>
            </a:xfrm>
            <a:custGeom>
              <a:avLst/>
              <a:gdLst>
                <a:gd name="T0" fmla="*/ 6 w 6"/>
                <a:gd name="T1" fmla="*/ 0 h 300"/>
                <a:gd name="T2" fmla="*/ 0 w 6"/>
                <a:gd name="T3" fmla="*/ 300 h 300"/>
                <a:gd name="T4" fmla="*/ 6 w 6"/>
                <a:gd name="T5" fmla="*/ 0 h 300"/>
                <a:gd name="T6" fmla="*/ 0 60000 65536"/>
                <a:gd name="T7" fmla="*/ 0 60000 65536"/>
                <a:gd name="T8" fmla="*/ 0 60000 65536"/>
                <a:gd name="T9" fmla="*/ 0 w 6"/>
                <a:gd name="T10" fmla="*/ 0 h 300"/>
                <a:gd name="T11" fmla="*/ 6 w 6"/>
                <a:gd name="T12" fmla="*/ 300 h 3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300">
                  <a:moveTo>
                    <a:pt x="6" y="0"/>
                  </a:moveTo>
                  <a:lnTo>
                    <a:pt x="0" y="30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A800"/>
            </a:solidFill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7" name="Freeform 172"/>
            <p:cNvSpPr>
              <a:spLocks/>
            </p:cNvSpPr>
            <p:nvPr/>
          </p:nvSpPr>
          <p:spPr bwMode="auto">
            <a:xfrm>
              <a:off x="2084" y="4762"/>
              <a:ext cx="6" cy="300"/>
            </a:xfrm>
            <a:custGeom>
              <a:avLst/>
              <a:gdLst>
                <a:gd name="T0" fmla="*/ 6 w 6"/>
                <a:gd name="T1" fmla="*/ 0 h 300"/>
                <a:gd name="T2" fmla="*/ 0 w 6"/>
                <a:gd name="T3" fmla="*/ 300 h 300"/>
                <a:gd name="T4" fmla="*/ 6 w 6"/>
                <a:gd name="T5" fmla="*/ 0 h 300"/>
                <a:gd name="T6" fmla="*/ 0 60000 65536"/>
                <a:gd name="T7" fmla="*/ 0 60000 65536"/>
                <a:gd name="T8" fmla="*/ 0 60000 65536"/>
                <a:gd name="T9" fmla="*/ 0 w 6"/>
                <a:gd name="T10" fmla="*/ 0 h 300"/>
                <a:gd name="T11" fmla="*/ 6 w 6"/>
                <a:gd name="T12" fmla="*/ 300 h 3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300">
                  <a:moveTo>
                    <a:pt x="6" y="0"/>
                  </a:moveTo>
                  <a:lnTo>
                    <a:pt x="0" y="30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A800"/>
            </a:solidFill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8" name="Freeform 173"/>
            <p:cNvSpPr>
              <a:spLocks/>
            </p:cNvSpPr>
            <p:nvPr/>
          </p:nvSpPr>
          <p:spPr bwMode="auto">
            <a:xfrm>
              <a:off x="2032" y="4520"/>
              <a:ext cx="540" cy="252"/>
            </a:xfrm>
            <a:custGeom>
              <a:avLst/>
              <a:gdLst>
                <a:gd name="T0" fmla="*/ 0 w 540"/>
                <a:gd name="T1" fmla="*/ 0 h 252"/>
                <a:gd name="T2" fmla="*/ 540 w 540"/>
                <a:gd name="T3" fmla="*/ 0 h 252"/>
                <a:gd name="T4" fmla="*/ 540 w 540"/>
                <a:gd name="T5" fmla="*/ 252 h 252"/>
                <a:gd name="T6" fmla="*/ 0 w 540"/>
                <a:gd name="T7" fmla="*/ 252 h 252"/>
                <a:gd name="T8" fmla="*/ 0 w 540"/>
                <a:gd name="T9" fmla="*/ 0 h 2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0"/>
                <a:gd name="T16" fmla="*/ 0 h 252"/>
                <a:gd name="T17" fmla="*/ 540 w 540"/>
                <a:gd name="T18" fmla="*/ 252 h 2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0" h="252">
                  <a:moveTo>
                    <a:pt x="0" y="0"/>
                  </a:moveTo>
                  <a:lnTo>
                    <a:pt x="540" y="0"/>
                  </a:lnTo>
                  <a:lnTo>
                    <a:pt x="540" y="252"/>
                  </a:lnTo>
                  <a:lnTo>
                    <a:pt x="0" y="2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800"/>
            </a:solidFill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25" name="Group 174"/>
          <p:cNvGrpSpPr>
            <a:grpSpLocks/>
          </p:cNvGrpSpPr>
          <p:nvPr/>
        </p:nvGrpSpPr>
        <p:grpSpPr bwMode="auto">
          <a:xfrm>
            <a:off x="4038600" y="4343400"/>
            <a:ext cx="555625" cy="739775"/>
            <a:chOff x="2064" y="4272"/>
            <a:chExt cx="350" cy="466"/>
          </a:xfrm>
        </p:grpSpPr>
        <p:grpSp>
          <p:nvGrpSpPr>
            <p:cNvPr id="4244" name="Group 175"/>
            <p:cNvGrpSpPr>
              <a:grpSpLocks/>
            </p:cNvGrpSpPr>
            <p:nvPr/>
          </p:nvGrpSpPr>
          <p:grpSpPr bwMode="auto">
            <a:xfrm>
              <a:off x="2064" y="4272"/>
              <a:ext cx="309" cy="420"/>
              <a:chOff x="1176" y="5328"/>
              <a:chExt cx="309" cy="420"/>
            </a:xfrm>
          </p:grpSpPr>
          <p:sp>
            <p:nvSpPr>
              <p:cNvPr id="4251" name="Line 17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2" name="Line 17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3" name="Freeform 178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4" name="Line 17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5" name="Line 18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245" name="Group 181"/>
            <p:cNvGrpSpPr>
              <a:grpSpLocks/>
            </p:cNvGrpSpPr>
            <p:nvPr/>
          </p:nvGrpSpPr>
          <p:grpSpPr bwMode="auto">
            <a:xfrm>
              <a:off x="2220" y="4449"/>
              <a:ext cx="194" cy="289"/>
              <a:chOff x="2076" y="5280"/>
              <a:chExt cx="194" cy="289"/>
            </a:xfrm>
          </p:grpSpPr>
          <p:sp>
            <p:nvSpPr>
              <p:cNvPr id="4246" name="Freeform 182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47" name="Line 18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48" name="Line 18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49" name="Line 18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0" name="Freeform 186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6 w 102"/>
                  <a:gd name="T3" fmla="*/ 0 h 117"/>
                  <a:gd name="T4" fmla="*/ 16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126" name="Group 187"/>
          <p:cNvGrpSpPr>
            <a:grpSpLocks/>
          </p:cNvGrpSpPr>
          <p:nvPr/>
        </p:nvGrpSpPr>
        <p:grpSpPr bwMode="auto">
          <a:xfrm flipH="1">
            <a:off x="533400" y="4419600"/>
            <a:ext cx="555625" cy="1111250"/>
            <a:chOff x="1584" y="4080"/>
            <a:chExt cx="350" cy="700"/>
          </a:xfrm>
        </p:grpSpPr>
        <p:grpSp>
          <p:nvGrpSpPr>
            <p:cNvPr id="4225" name="Group 188"/>
            <p:cNvGrpSpPr>
              <a:grpSpLocks/>
            </p:cNvGrpSpPr>
            <p:nvPr/>
          </p:nvGrpSpPr>
          <p:grpSpPr bwMode="auto">
            <a:xfrm>
              <a:off x="1632" y="4080"/>
              <a:ext cx="100" cy="474"/>
              <a:chOff x="1728" y="3600"/>
              <a:chExt cx="100" cy="474"/>
            </a:xfrm>
          </p:grpSpPr>
          <p:sp>
            <p:nvSpPr>
              <p:cNvPr id="4238" name="Freeform 189"/>
              <p:cNvSpPr>
                <a:spLocks/>
              </p:cNvSpPr>
              <p:nvPr/>
            </p:nvSpPr>
            <p:spPr bwMode="auto">
              <a:xfrm flipH="1">
                <a:off x="1731" y="3791"/>
                <a:ext cx="15" cy="283"/>
              </a:xfrm>
              <a:custGeom>
                <a:avLst/>
                <a:gdLst>
                  <a:gd name="T0" fmla="*/ 0 w 19"/>
                  <a:gd name="T1" fmla="*/ 1 h 414"/>
                  <a:gd name="T2" fmla="*/ 2 w 19"/>
                  <a:gd name="T3" fmla="*/ 1 h 414"/>
                  <a:gd name="T4" fmla="*/ 2 w 19"/>
                  <a:gd name="T5" fmla="*/ 1 h 414"/>
                  <a:gd name="T6" fmla="*/ 2 w 19"/>
                  <a:gd name="T7" fmla="*/ 1 h 414"/>
                  <a:gd name="T8" fmla="*/ 2 w 19"/>
                  <a:gd name="T9" fmla="*/ 0 h 414"/>
                  <a:gd name="T10" fmla="*/ 2 w 19"/>
                  <a:gd name="T11" fmla="*/ 0 h 414"/>
                  <a:gd name="T12" fmla="*/ 2 w 19"/>
                  <a:gd name="T13" fmla="*/ 1 h 414"/>
                  <a:gd name="T14" fmla="*/ 2 w 19"/>
                  <a:gd name="T15" fmla="*/ 1 h 414"/>
                  <a:gd name="T16" fmla="*/ 2 w 19"/>
                  <a:gd name="T17" fmla="*/ 1 h 414"/>
                  <a:gd name="T18" fmla="*/ 2 w 19"/>
                  <a:gd name="T19" fmla="*/ 1 h 414"/>
                  <a:gd name="T20" fmla="*/ 2 w 19"/>
                  <a:gd name="T21" fmla="*/ 1 h 414"/>
                  <a:gd name="T22" fmla="*/ 2 w 19"/>
                  <a:gd name="T23" fmla="*/ 1 h 414"/>
                  <a:gd name="T24" fmla="*/ 2 w 19"/>
                  <a:gd name="T25" fmla="*/ 1 h 414"/>
                  <a:gd name="T26" fmla="*/ 2 w 19"/>
                  <a:gd name="T27" fmla="*/ 1 h 414"/>
                  <a:gd name="T28" fmla="*/ 2 w 19"/>
                  <a:gd name="T29" fmla="*/ 1 h 414"/>
                  <a:gd name="T30" fmla="*/ 2 w 19"/>
                  <a:gd name="T31" fmla="*/ 1 h 414"/>
                  <a:gd name="T32" fmla="*/ 2 w 19"/>
                  <a:gd name="T33" fmla="*/ 1 h 414"/>
                  <a:gd name="T34" fmla="*/ 2 w 19"/>
                  <a:gd name="T35" fmla="*/ 1 h 414"/>
                  <a:gd name="T36" fmla="*/ 2 w 19"/>
                  <a:gd name="T37" fmla="*/ 1 h 414"/>
                  <a:gd name="T38" fmla="*/ 2 w 19"/>
                  <a:gd name="T39" fmla="*/ 1 h 414"/>
                  <a:gd name="T40" fmla="*/ 0 w 19"/>
                  <a:gd name="T41" fmla="*/ 1 h 414"/>
                  <a:gd name="T42" fmla="*/ 0 w 19"/>
                  <a:gd name="T43" fmla="*/ 1 h 414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9"/>
                  <a:gd name="T67" fmla="*/ 0 h 414"/>
                  <a:gd name="T68" fmla="*/ 19 w 19"/>
                  <a:gd name="T69" fmla="*/ 414 h 414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9" h="414">
                    <a:moveTo>
                      <a:pt x="0" y="5"/>
                    </a:moveTo>
                    <a:lnTo>
                      <a:pt x="3" y="3"/>
                    </a:lnTo>
                    <a:lnTo>
                      <a:pt x="3" y="2"/>
                    </a:lnTo>
                    <a:lnTo>
                      <a:pt x="4" y="1"/>
                    </a:lnTo>
                    <a:lnTo>
                      <a:pt x="6" y="0"/>
                    </a:lnTo>
                    <a:lnTo>
                      <a:pt x="16" y="0"/>
                    </a:lnTo>
                    <a:lnTo>
                      <a:pt x="18" y="2"/>
                    </a:lnTo>
                    <a:lnTo>
                      <a:pt x="18" y="3"/>
                    </a:lnTo>
                    <a:lnTo>
                      <a:pt x="19" y="5"/>
                    </a:lnTo>
                    <a:lnTo>
                      <a:pt x="19" y="409"/>
                    </a:lnTo>
                    <a:lnTo>
                      <a:pt x="18" y="410"/>
                    </a:lnTo>
                    <a:lnTo>
                      <a:pt x="18" y="411"/>
                    </a:lnTo>
                    <a:lnTo>
                      <a:pt x="16" y="413"/>
                    </a:lnTo>
                    <a:lnTo>
                      <a:pt x="12" y="413"/>
                    </a:lnTo>
                    <a:lnTo>
                      <a:pt x="10" y="414"/>
                    </a:lnTo>
                    <a:lnTo>
                      <a:pt x="9" y="413"/>
                    </a:lnTo>
                    <a:lnTo>
                      <a:pt x="6" y="413"/>
                    </a:lnTo>
                    <a:lnTo>
                      <a:pt x="4" y="412"/>
                    </a:lnTo>
                    <a:lnTo>
                      <a:pt x="3" y="411"/>
                    </a:lnTo>
                    <a:lnTo>
                      <a:pt x="3" y="410"/>
                    </a:lnTo>
                    <a:lnTo>
                      <a:pt x="0" y="409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9" name="Freeform 190"/>
              <p:cNvSpPr>
                <a:spLocks/>
              </p:cNvSpPr>
              <p:nvPr/>
            </p:nvSpPr>
            <p:spPr bwMode="auto">
              <a:xfrm flipH="1">
                <a:off x="1813" y="3735"/>
                <a:ext cx="15" cy="283"/>
              </a:xfrm>
              <a:custGeom>
                <a:avLst/>
                <a:gdLst>
                  <a:gd name="T0" fmla="*/ 0 w 19"/>
                  <a:gd name="T1" fmla="*/ 1 h 415"/>
                  <a:gd name="T2" fmla="*/ 1 w 19"/>
                  <a:gd name="T3" fmla="*/ 1 h 415"/>
                  <a:gd name="T4" fmla="*/ 1 w 19"/>
                  <a:gd name="T5" fmla="*/ 1 h 415"/>
                  <a:gd name="T6" fmla="*/ 2 w 19"/>
                  <a:gd name="T7" fmla="*/ 1 h 415"/>
                  <a:gd name="T8" fmla="*/ 2 w 19"/>
                  <a:gd name="T9" fmla="*/ 0 h 415"/>
                  <a:gd name="T10" fmla="*/ 2 w 19"/>
                  <a:gd name="T11" fmla="*/ 0 h 415"/>
                  <a:gd name="T12" fmla="*/ 2 w 19"/>
                  <a:gd name="T13" fmla="*/ 1 h 415"/>
                  <a:gd name="T14" fmla="*/ 2 w 19"/>
                  <a:gd name="T15" fmla="*/ 1 h 415"/>
                  <a:gd name="T16" fmla="*/ 2 w 19"/>
                  <a:gd name="T17" fmla="*/ 1 h 415"/>
                  <a:gd name="T18" fmla="*/ 2 w 19"/>
                  <a:gd name="T19" fmla="*/ 1 h 415"/>
                  <a:gd name="T20" fmla="*/ 2 w 19"/>
                  <a:gd name="T21" fmla="*/ 1 h 415"/>
                  <a:gd name="T22" fmla="*/ 2 w 19"/>
                  <a:gd name="T23" fmla="*/ 1 h 415"/>
                  <a:gd name="T24" fmla="*/ 2 w 19"/>
                  <a:gd name="T25" fmla="*/ 1 h 415"/>
                  <a:gd name="T26" fmla="*/ 2 w 19"/>
                  <a:gd name="T27" fmla="*/ 1 h 415"/>
                  <a:gd name="T28" fmla="*/ 1 w 19"/>
                  <a:gd name="T29" fmla="*/ 1 h 415"/>
                  <a:gd name="T30" fmla="*/ 1 w 19"/>
                  <a:gd name="T31" fmla="*/ 1 h 415"/>
                  <a:gd name="T32" fmla="*/ 0 w 19"/>
                  <a:gd name="T33" fmla="*/ 1 h 415"/>
                  <a:gd name="T34" fmla="*/ 0 w 19"/>
                  <a:gd name="T35" fmla="*/ 1 h 41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9"/>
                  <a:gd name="T55" fmla="*/ 0 h 415"/>
                  <a:gd name="T56" fmla="*/ 19 w 19"/>
                  <a:gd name="T57" fmla="*/ 415 h 41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9" h="415">
                    <a:moveTo>
                      <a:pt x="0" y="6"/>
                    </a:moveTo>
                    <a:lnTo>
                      <a:pt x="1" y="4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14" y="0"/>
                    </a:lnTo>
                    <a:lnTo>
                      <a:pt x="19" y="4"/>
                    </a:lnTo>
                    <a:lnTo>
                      <a:pt x="19" y="410"/>
                    </a:lnTo>
                    <a:lnTo>
                      <a:pt x="14" y="414"/>
                    </a:lnTo>
                    <a:lnTo>
                      <a:pt x="12" y="414"/>
                    </a:lnTo>
                    <a:lnTo>
                      <a:pt x="10" y="415"/>
                    </a:lnTo>
                    <a:lnTo>
                      <a:pt x="8" y="414"/>
                    </a:lnTo>
                    <a:lnTo>
                      <a:pt x="6" y="414"/>
                    </a:lnTo>
                    <a:lnTo>
                      <a:pt x="3" y="413"/>
                    </a:lnTo>
                    <a:lnTo>
                      <a:pt x="1" y="411"/>
                    </a:lnTo>
                    <a:lnTo>
                      <a:pt x="1" y="410"/>
                    </a:lnTo>
                    <a:lnTo>
                      <a:pt x="0" y="409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4240" name="Group 191"/>
              <p:cNvGrpSpPr>
                <a:grpSpLocks/>
              </p:cNvGrpSpPr>
              <p:nvPr/>
            </p:nvGrpSpPr>
            <p:grpSpPr bwMode="auto">
              <a:xfrm>
                <a:off x="1728" y="3600"/>
                <a:ext cx="98" cy="305"/>
                <a:chOff x="1728" y="3600"/>
                <a:chExt cx="98" cy="305"/>
              </a:xfrm>
            </p:grpSpPr>
            <p:sp>
              <p:nvSpPr>
                <p:cNvPr id="4241" name="Freeform 192"/>
                <p:cNvSpPr>
                  <a:spLocks/>
                </p:cNvSpPr>
                <p:nvPr/>
              </p:nvSpPr>
              <p:spPr bwMode="auto">
                <a:xfrm flipH="1">
                  <a:off x="1728" y="3600"/>
                  <a:ext cx="98" cy="305"/>
                </a:xfrm>
                <a:custGeom>
                  <a:avLst/>
                  <a:gdLst>
                    <a:gd name="T0" fmla="*/ 2 w 126"/>
                    <a:gd name="T1" fmla="*/ 1 h 448"/>
                    <a:gd name="T2" fmla="*/ 2 w 126"/>
                    <a:gd name="T3" fmla="*/ 0 h 448"/>
                    <a:gd name="T4" fmla="*/ 2 w 126"/>
                    <a:gd name="T5" fmla="*/ 1 h 448"/>
                    <a:gd name="T6" fmla="*/ 2 w 126"/>
                    <a:gd name="T7" fmla="*/ 1 h 448"/>
                    <a:gd name="T8" fmla="*/ 0 w 126"/>
                    <a:gd name="T9" fmla="*/ 1 h 448"/>
                    <a:gd name="T10" fmla="*/ 0 w 126"/>
                    <a:gd name="T11" fmla="*/ 1 h 448"/>
                    <a:gd name="T12" fmla="*/ 2 w 126"/>
                    <a:gd name="T13" fmla="*/ 1 h 448"/>
                    <a:gd name="T14" fmla="*/ 2 w 126"/>
                    <a:gd name="T15" fmla="*/ 1 h 448"/>
                    <a:gd name="T16" fmla="*/ 2 w 126"/>
                    <a:gd name="T17" fmla="*/ 1 h 448"/>
                    <a:gd name="T18" fmla="*/ 2 w 126"/>
                    <a:gd name="T19" fmla="*/ 1 h 448"/>
                    <a:gd name="T20" fmla="*/ 2 w 126"/>
                    <a:gd name="T21" fmla="*/ 1 h 448"/>
                    <a:gd name="T22" fmla="*/ 2 w 126"/>
                    <a:gd name="T23" fmla="*/ 1 h 448"/>
                    <a:gd name="T24" fmla="*/ 2 w 126"/>
                    <a:gd name="T25" fmla="*/ 1 h 44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26"/>
                    <a:gd name="T40" fmla="*/ 0 h 448"/>
                    <a:gd name="T41" fmla="*/ 126 w 126"/>
                    <a:gd name="T42" fmla="*/ 448 h 44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26" h="448">
                      <a:moveTo>
                        <a:pt x="84" y="34"/>
                      </a:moveTo>
                      <a:lnTo>
                        <a:pt x="40" y="0"/>
                      </a:lnTo>
                      <a:lnTo>
                        <a:pt x="40" y="80"/>
                      </a:lnTo>
                      <a:lnTo>
                        <a:pt x="16" y="62"/>
                      </a:lnTo>
                      <a:lnTo>
                        <a:pt x="0" y="70"/>
                      </a:lnTo>
                      <a:lnTo>
                        <a:pt x="0" y="291"/>
                      </a:lnTo>
                      <a:lnTo>
                        <a:pt x="21" y="388"/>
                      </a:lnTo>
                      <a:lnTo>
                        <a:pt x="104" y="448"/>
                      </a:lnTo>
                      <a:lnTo>
                        <a:pt x="126" y="386"/>
                      </a:lnTo>
                      <a:lnTo>
                        <a:pt x="126" y="162"/>
                      </a:lnTo>
                      <a:lnTo>
                        <a:pt x="109" y="131"/>
                      </a:lnTo>
                      <a:lnTo>
                        <a:pt x="84" y="113"/>
                      </a:lnTo>
                      <a:lnTo>
                        <a:pt x="84" y="3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242" name="Line 193"/>
                <p:cNvSpPr>
                  <a:spLocks noChangeShapeType="1"/>
                </p:cNvSpPr>
                <p:nvPr/>
              </p:nvSpPr>
              <p:spPr bwMode="auto">
                <a:xfrm flipV="1">
                  <a:off x="1750" y="3642"/>
                  <a:ext cx="75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243" name="Line 194"/>
                <p:cNvSpPr>
                  <a:spLocks noChangeShapeType="1"/>
                </p:cNvSpPr>
                <p:nvPr/>
              </p:nvSpPr>
              <p:spPr bwMode="auto">
                <a:xfrm flipH="1" flipV="1">
                  <a:off x="1736" y="3718"/>
                  <a:ext cx="69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4226" name="Group 195"/>
            <p:cNvGrpSpPr>
              <a:grpSpLocks/>
            </p:cNvGrpSpPr>
            <p:nvPr/>
          </p:nvGrpSpPr>
          <p:grpSpPr bwMode="auto">
            <a:xfrm>
              <a:off x="1584" y="4314"/>
              <a:ext cx="309" cy="420"/>
              <a:chOff x="1176" y="5328"/>
              <a:chExt cx="309" cy="420"/>
            </a:xfrm>
          </p:grpSpPr>
          <p:sp>
            <p:nvSpPr>
              <p:cNvPr id="4233" name="Line 19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4" name="Line 19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5" name="Freeform 198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6" name="Line 19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7" name="Line 20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227" name="Group 201"/>
            <p:cNvGrpSpPr>
              <a:grpSpLocks/>
            </p:cNvGrpSpPr>
            <p:nvPr/>
          </p:nvGrpSpPr>
          <p:grpSpPr bwMode="auto">
            <a:xfrm>
              <a:off x="1740" y="4491"/>
              <a:ext cx="194" cy="289"/>
              <a:chOff x="2076" y="5280"/>
              <a:chExt cx="194" cy="289"/>
            </a:xfrm>
          </p:grpSpPr>
          <p:sp>
            <p:nvSpPr>
              <p:cNvPr id="4228" name="Freeform 202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29" name="Line 20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0" name="Line 20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1" name="Line 20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2" name="Freeform 206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6 w 102"/>
                  <a:gd name="T3" fmla="*/ 0 h 117"/>
                  <a:gd name="T4" fmla="*/ 16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127" name="Group 207"/>
          <p:cNvGrpSpPr>
            <a:grpSpLocks/>
          </p:cNvGrpSpPr>
          <p:nvPr/>
        </p:nvGrpSpPr>
        <p:grpSpPr bwMode="auto">
          <a:xfrm>
            <a:off x="533400" y="6248400"/>
            <a:ext cx="2349500" cy="3111500"/>
            <a:chOff x="1776" y="3516"/>
            <a:chExt cx="1480" cy="1960"/>
          </a:xfrm>
        </p:grpSpPr>
        <p:grpSp>
          <p:nvGrpSpPr>
            <p:cNvPr id="4212" name="Group 208"/>
            <p:cNvGrpSpPr>
              <a:grpSpLocks/>
            </p:cNvGrpSpPr>
            <p:nvPr/>
          </p:nvGrpSpPr>
          <p:grpSpPr bwMode="auto">
            <a:xfrm>
              <a:off x="1776" y="3516"/>
              <a:ext cx="929" cy="1344"/>
              <a:chOff x="2056" y="3696"/>
              <a:chExt cx="929" cy="1050"/>
            </a:xfrm>
          </p:grpSpPr>
          <p:sp>
            <p:nvSpPr>
              <p:cNvPr id="4222" name="Freeform 209"/>
              <p:cNvSpPr>
                <a:spLocks/>
              </p:cNvSpPr>
              <p:nvPr/>
            </p:nvSpPr>
            <p:spPr bwMode="auto">
              <a:xfrm>
                <a:off x="2056" y="3696"/>
                <a:ext cx="929" cy="945"/>
              </a:xfrm>
              <a:custGeom>
                <a:avLst/>
                <a:gdLst>
                  <a:gd name="T0" fmla="*/ 719 w 929"/>
                  <a:gd name="T1" fmla="*/ 945 h 945"/>
                  <a:gd name="T2" fmla="*/ 0 w 929"/>
                  <a:gd name="T3" fmla="*/ 0 h 945"/>
                  <a:gd name="T4" fmla="*/ 176 w 929"/>
                  <a:gd name="T5" fmla="*/ 0 h 945"/>
                  <a:gd name="T6" fmla="*/ 929 w 929"/>
                  <a:gd name="T7" fmla="*/ 945 h 945"/>
                  <a:gd name="T8" fmla="*/ 719 w 929"/>
                  <a:gd name="T9" fmla="*/ 945 h 94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29"/>
                  <a:gd name="T16" fmla="*/ 0 h 945"/>
                  <a:gd name="T17" fmla="*/ 929 w 929"/>
                  <a:gd name="T18" fmla="*/ 945 h 94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29" h="945">
                    <a:moveTo>
                      <a:pt x="719" y="945"/>
                    </a:moveTo>
                    <a:lnTo>
                      <a:pt x="0" y="0"/>
                    </a:lnTo>
                    <a:lnTo>
                      <a:pt x="176" y="0"/>
                    </a:lnTo>
                    <a:lnTo>
                      <a:pt x="929" y="945"/>
                    </a:lnTo>
                    <a:lnTo>
                      <a:pt x="719" y="945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3" name="Freeform 210"/>
              <p:cNvSpPr>
                <a:spLocks/>
              </p:cNvSpPr>
              <p:nvPr/>
            </p:nvSpPr>
            <p:spPr bwMode="auto">
              <a:xfrm>
                <a:off x="2072" y="3696"/>
                <a:ext cx="703" cy="1050"/>
              </a:xfrm>
              <a:custGeom>
                <a:avLst/>
                <a:gdLst>
                  <a:gd name="T0" fmla="*/ 703 w 703"/>
                  <a:gd name="T1" fmla="*/ 945 h 1050"/>
                  <a:gd name="T2" fmla="*/ 700 w 703"/>
                  <a:gd name="T3" fmla="*/ 1050 h 1050"/>
                  <a:gd name="T4" fmla="*/ 0 w 703"/>
                  <a:gd name="T5" fmla="*/ 80 h 1050"/>
                  <a:gd name="T6" fmla="*/ 0 w 703"/>
                  <a:gd name="T7" fmla="*/ 0 h 1050"/>
                  <a:gd name="T8" fmla="*/ 703 w 703"/>
                  <a:gd name="T9" fmla="*/ 945 h 10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3"/>
                  <a:gd name="T16" fmla="*/ 0 h 1050"/>
                  <a:gd name="T17" fmla="*/ 703 w 703"/>
                  <a:gd name="T18" fmla="*/ 1050 h 10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3" h="1050">
                    <a:moveTo>
                      <a:pt x="703" y="945"/>
                    </a:moveTo>
                    <a:lnTo>
                      <a:pt x="700" y="1050"/>
                    </a:lnTo>
                    <a:lnTo>
                      <a:pt x="0" y="80"/>
                    </a:lnTo>
                    <a:lnTo>
                      <a:pt x="0" y="0"/>
                    </a:lnTo>
                    <a:lnTo>
                      <a:pt x="703" y="945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4" name="Freeform 211"/>
              <p:cNvSpPr>
                <a:spLocks/>
              </p:cNvSpPr>
              <p:nvPr/>
            </p:nvSpPr>
            <p:spPr bwMode="auto">
              <a:xfrm>
                <a:off x="2775" y="4641"/>
                <a:ext cx="207" cy="99"/>
              </a:xfrm>
              <a:custGeom>
                <a:avLst/>
                <a:gdLst>
                  <a:gd name="T0" fmla="*/ 0 w 207"/>
                  <a:gd name="T1" fmla="*/ 0 h 99"/>
                  <a:gd name="T2" fmla="*/ 207 w 207"/>
                  <a:gd name="T3" fmla="*/ 3 h 99"/>
                  <a:gd name="T4" fmla="*/ 207 w 207"/>
                  <a:gd name="T5" fmla="*/ 99 h 99"/>
                  <a:gd name="T6" fmla="*/ 0 w 207"/>
                  <a:gd name="T7" fmla="*/ 96 h 99"/>
                  <a:gd name="T8" fmla="*/ 0 w 207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7"/>
                  <a:gd name="T16" fmla="*/ 0 h 99"/>
                  <a:gd name="T17" fmla="*/ 207 w 207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7" h="99">
                    <a:moveTo>
                      <a:pt x="0" y="0"/>
                    </a:moveTo>
                    <a:lnTo>
                      <a:pt x="207" y="3"/>
                    </a:lnTo>
                    <a:lnTo>
                      <a:pt x="207" y="99"/>
                    </a:lnTo>
                    <a:lnTo>
                      <a:pt x="0" y="9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213" name="Freeform 212"/>
            <p:cNvSpPr>
              <a:spLocks/>
            </p:cNvSpPr>
            <p:nvPr/>
          </p:nvSpPr>
          <p:spPr bwMode="auto">
            <a:xfrm>
              <a:off x="2336" y="4860"/>
              <a:ext cx="160" cy="184"/>
            </a:xfrm>
            <a:custGeom>
              <a:avLst/>
              <a:gdLst>
                <a:gd name="T0" fmla="*/ 160 w 160"/>
                <a:gd name="T1" fmla="*/ 0 h 184"/>
                <a:gd name="T2" fmla="*/ 0 w 160"/>
                <a:gd name="T3" fmla="*/ 184 h 184"/>
                <a:gd name="T4" fmla="*/ 0 60000 65536"/>
                <a:gd name="T5" fmla="*/ 0 60000 65536"/>
                <a:gd name="T6" fmla="*/ 0 w 160"/>
                <a:gd name="T7" fmla="*/ 0 h 184"/>
                <a:gd name="T8" fmla="*/ 160 w 160"/>
                <a:gd name="T9" fmla="*/ 184 h 18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84">
                  <a:moveTo>
                    <a:pt x="160" y="0"/>
                  </a:moveTo>
                  <a:lnTo>
                    <a:pt x="0" y="184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4" name="Freeform 213"/>
            <p:cNvSpPr>
              <a:spLocks/>
            </p:cNvSpPr>
            <p:nvPr/>
          </p:nvSpPr>
          <p:spPr bwMode="auto">
            <a:xfrm>
              <a:off x="2344" y="5044"/>
              <a:ext cx="160" cy="432"/>
            </a:xfrm>
            <a:custGeom>
              <a:avLst/>
              <a:gdLst>
                <a:gd name="T0" fmla="*/ 0 w 160"/>
                <a:gd name="T1" fmla="*/ 0 h 432"/>
                <a:gd name="T2" fmla="*/ 160 w 160"/>
                <a:gd name="T3" fmla="*/ 432 h 432"/>
                <a:gd name="T4" fmla="*/ 0 60000 65536"/>
                <a:gd name="T5" fmla="*/ 0 60000 65536"/>
                <a:gd name="T6" fmla="*/ 0 w 160"/>
                <a:gd name="T7" fmla="*/ 0 h 432"/>
                <a:gd name="T8" fmla="*/ 160 w 160"/>
                <a:gd name="T9" fmla="*/ 432 h 4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432">
                  <a:moveTo>
                    <a:pt x="0" y="0"/>
                  </a:moveTo>
                  <a:lnTo>
                    <a:pt x="160" y="432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5" name="Freeform 214"/>
            <p:cNvSpPr>
              <a:spLocks/>
            </p:cNvSpPr>
            <p:nvPr/>
          </p:nvSpPr>
          <p:spPr bwMode="auto">
            <a:xfrm>
              <a:off x="2712" y="4836"/>
              <a:ext cx="300" cy="90"/>
            </a:xfrm>
            <a:custGeom>
              <a:avLst/>
              <a:gdLst>
                <a:gd name="T0" fmla="*/ 0 w 300"/>
                <a:gd name="T1" fmla="*/ 0 h 90"/>
                <a:gd name="T2" fmla="*/ 300 w 300"/>
                <a:gd name="T3" fmla="*/ 90 h 90"/>
                <a:gd name="T4" fmla="*/ 0 60000 65536"/>
                <a:gd name="T5" fmla="*/ 0 60000 65536"/>
                <a:gd name="T6" fmla="*/ 0 w 300"/>
                <a:gd name="T7" fmla="*/ 0 h 90"/>
                <a:gd name="T8" fmla="*/ 300 w 300"/>
                <a:gd name="T9" fmla="*/ 90 h 9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00" h="90">
                  <a:moveTo>
                    <a:pt x="0" y="0"/>
                  </a:moveTo>
                  <a:lnTo>
                    <a:pt x="300" y="90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6" name="Freeform 215"/>
            <p:cNvSpPr>
              <a:spLocks/>
            </p:cNvSpPr>
            <p:nvPr/>
          </p:nvSpPr>
          <p:spPr bwMode="auto">
            <a:xfrm>
              <a:off x="3016" y="4932"/>
              <a:ext cx="240" cy="424"/>
            </a:xfrm>
            <a:custGeom>
              <a:avLst/>
              <a:gdLst>
                <a:gd name="T0" fmla="*/ 0 w 240"/>
                <a:gd name="T1" fmla="*/ 0 h 424"/>
                <a:gd name="T2" fmla="*/ 240 w 240"/>
                <a:gd name="T3" fmla="*/ 424 h 424"/>
                <a:gd name="T4" fmla="*/ 0 60000 65536"/>
                <a:gd name="T5" fmla="*/ 0 60000 65536"/>
                <a:gd name="T6" fmla="*/ 0 w 240"/>
                <a:gd name="T7" fmla="*/ 0 h 424"/>
                <a:gd name="T8" fmla="*/ 240 w 240"/>
                <a:gd name="T9" fmla="*/ 424 h 42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40" h="424">
                  <a:moveTo>
                    <a:pt x="0" y="0"/>
                  </a:moveTo>
                  <a:lnTo>
                    <a:pt x="240" y="424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7" name="Freeform 216"/>
            <p:cNvSpPr>
              <a:spLocks/>
            </p:cNvSpPr>
            <p:nvPr/>
          </p:nvSpPr>
          <p:spPr bwMode="auto">
            <a:xfrm>
              <a:off x="2504" y="5380"/>
              <a:ext cx="744" cy="96"/>
            </a:xfrm>
            <a:custGeom>
              <a:avLst/>
              <a:gdLst>
                <a:gd name="T0" fmla="*/ 0 w 744"/>
                <a:gd name="T1" fmla="*/ 96 h 96"/>
                <a:gd name="T2" fmla="*/ 744 w 744"/>
                <a:gd name="T3" fmla="*/ 0 h 96"/>
                <a:gd name="T4" fmla="*/ 0 60000 65536"/>
                <a:gd name="T5" fmla="*/ 0 60000 65536"/>
                <a:gd name="T6" fmla="*/ 0 w 744"/>
                <a:gd name="T7" fmla="*/ 0 h 96"/>
                <a:gd name="T8" fmla="*/ 744 w 744"/>
                <a:gd name="T9" fmla="*/ 96 h 9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44" h="96">
                  <a:moveTo>
                    <a:pt x="0" y="96"/>
                  </a:moveTo>
                  <a:lnTo>
                    <a:pt x="744" y="0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8" name="Text Box 217"/>
            <p:cNvSpPr txBox="1">
              <a:spLocks noChangeArrowheads="1"/>
            </p:cNvSpPr>
            <p:nvPr/>
          </p:nvSpPr>
          <p:spPr bwMode="auto">
            <a:xfrm>
              <a:off x="2496" y="5004"/>
              <a:ext cx="6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200"/>
                <a:t>Free Fire Zone</a:t>
              </a:r>
            </a:p>
          </p:txBody>
        </p:sp>
        <p:sp>
          <p:nvSpPr>
            <p:cNvPr id="4219" name="Freeform 218"/>
            <p:cNvSpPr>
              <a:spLocks/>
            </p:cNvSpPr>
            <p:nvPr/>
          </p:nvSpPr>
          <p:spPr bwMode="auto">
            <a:xfrm>
              <a:off x="2208" y="4044"/>
              <a:ext cx="631" cy="954"/>
            </a:xfrm>
            <a:custGeom>
              <a:avLst/>
              <a:gdLst>
                <a:gd name="T0" fmla="*/ 546 w 631"/>
                <a:gd name="T1" fmla="*/ 954 h 954"/>
                <a:gd name="T2" fmla="*/ 540 w 631"/>
                <a:gd name="T3" fmla="*/ 270 h 954"/>
                <a:gd name="T4" fmla="*/ 0 w 631"/>
                <a:gd name="T5" fmla="*/ 0 h 954"/>
                <a:gd name="T6" fmla="*/ 0 60000 65536"/>
                <a:gd name="T7" fmla="*/ 0 60000 65536"/>
                <a:gd name="T8" fmla="*/ 0 60000 65536"/>
                <a:gd name="T9" fmla="*/ 0 w 631"/>
                <a:gd name="T10" fmla="*/ 0 h 954"/>
                <a:gd name="T11" fmla="*/ 631 w 631"/>
                <a:gd name="T12" fmla="*/ 954 h 95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31" h="954">
                  <a:moveTo>
                    <a:pt x="546" y="954"/>
                  </a:moveTo>
                  <a:cubicBezTo>
                    <a:pt x="545" y="840"/>
                    <a:pt x="631" y="429"/>
                    <a:pt x="540" y="270"/>
                  </a:cubicBezTo>
                  <a:cubicBezTo>
                    <a:pt x="449" y="111"/>
                    <a:pt x="112" y="56"/>
                    <a:pt x="0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20" name="Line 219"/>
            <p:cNvSpPr>
              <a:spLocks noChangeShapeType="1"/>
            </p:cNvSpPr>
            <p:nvPr/>
          </p:nvSpPr>
          <p:spPr bwMode="auto">
            <a:xfrm>
              <a:off x="2832" y="519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21" name="Line 220"/>
            <p:cNvSpPr>
              <a:spLocks noChangeShapeType="1"/>
            </p:cNvSpPr>
            <p:nvPr/>
          </p:nvSpPr>
          <p:spPr bwMode="auto">
            <a:xfrm>
              <a:off x="2640" y="52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28" name="Freeform 221"/>
          <p:cNvSpPr>
            <a:spLocks/>
          </p:cNvSpPr>
          <p:nvPr/>
        </p:nvSpPr>
        <p:spPr bwMode="auto">
          <a:xfrm flipH="1">
            <a:off x="6172200" y="228600"/>
            <a:ext cx="914400" cy="1146175"/>
          </a:xfrm>
          <a:custGeom>
            <a:avLst/>
            <a:gdLst>
              <a:gd name="T0" fmla="*/ 2147483647 w 880"/>
              <a:gd name="T1" fmla="*/ 2147483647 h 1104"/>
              <a:gd name="T2" fmla="*/ 2147483647 w 880"/>
              <a:gd name="T3" fmla="*/ 2147483647 h 1104"/>
              <a:gd name="T4" fmla="*/ 0 w 880"/>
              <a:gd name="T5" fmla="*/ 0 h 1104"/>
              <a:gd name="T6" fmla="*/ 0 w 880"/>
              <a:gd name="T7" fmla="*/ 2147483647 h 1104"/>
              <a:gd name="T8" fmla="*/ 2147483647 w 880"/>
              <a:gd name="T9" fmla="*/ 2147483647 h 11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0"/>
              <a:gd name="T16" fmla="*/ 0 h 1104"/>
              <a:gd name="T17" fmla="*/ 880 w 880"/>
              <a:gd name="T18" fmla="*/ 1104 h 11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0" h="1104">
                <a:moveTo>
                  <a:pt x="880" y="1056"/>
                </a:moveTo>
                <a:lnTo>
                  <a:pt x="880" y="144"/>
                </a:lnTo>
                <a:lnTo>
                  <a:pt x="0" y="0"/>
                </a:lnTo>
                <a:lnTo>
                  <a:pt x="0" y="960"/>
                </a:lnTo>
                <a:lnTo>
                  <a:pt x="880" y="1104"/>
                </a:lnTo>
              </a:path>
            </a:pathLst>
          </a:custGeom>
          <a:solidFill>
            <a:schemeClr val="accent1">
              <a:alpha val="50195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4129" name="Group 222"/>
          <p:cNvGrpSpPr>
            <a:grpSpLocks/>
          </p:cNvGrpSpPr>
          <p:nvPr/>
        </p:nvGrpSpPr>
        <p:grpSpPr bwMode="auto">
          <a:xfrm rot="-274982">
            <a:off x="2209800" y="7543800"/>
            <a:ext cx="401638" cy="1073150"/>
            <a:chOff x="3191" y="4086"/>
            <a:chExt cx="399" cy="1023"/>
          </a:xfrm>
        </p:grpSpPr>
        <p:sp>
          <p:nvSpPr>
            <p:cNvPr id="4200" name="Freeform 223"/>
            <p:cNvSpPr>
              <a:spLocks/>
            </p:cNvSpPr>
            <p:nvPr/>
          </p:nvSpPr>
          <p:spPr bwMode="auto">
            <a:xfrm>
              <a:off x="3232" y="4350"/>
              <a:ext cx="298" cy="344"/>
            </a:xfrm>
            <a:custGeom>
              <a:avLst/>
              <a:gdLst>
                <a:gd name="T0" fmla="*/ 12 w 298"/>
                <a:gd name="T1" fmla="*/ 296 h 344"/>
                <a:gd name="T2" fmla="*/ 18 w 298"/>
                <a:gd name="T3" fmla="*/ 272 h 344"/>
                <a:gd name="T4" fmla="*/ 0 w 298"/>
                <a:gd name="T5" fmla="*/ 122 h 344"/>
                <a:gd name="T6" fmla="*/ 34 w 298"/>
                <a:gd name="T7" fmla="*/ 26 h 344"/>
                <a:gd name="T8" fmla="*/ 64 w 298"/>
                <a:gd name="T9" fmla="*/ 16 h 344"/>
                <a:gd name="T10" fmla="*/ 114 w 298"/>
                <a:gd name="T11" fmla="*/ 14 h 344"/>
                <a:gd name="T12" fmla="*/ 124 w 298"/>
                <a:gd name="T13" fmla="*/ 0 h 344"/>
                <a:gd name="T14" fmla="*/ 160 w 298"/>
                <a:gd name="T15" fmla="*/ 10 h 344"/>
                <a:gd name="T16" fmla="*/ 200 w 298"/>
                <a:gd name="T17" fmla="*/ 8 h 344"/>
                <a:gd name="T18" fmla="*/ 212 w 298"/>
                <a:gd name="T19" fmla="*/ 4 h 344"/>
                <a:gd name="T20" fmla="*/ 242 w 298"/>
                <a:gd name="T21" fmla="*/ 40 h 344"/>
                <a:gd name="T22" fmla="*/ 260 w 298"/>
                <a:gd name="T23" fmla="*/ 50 h 344"/>
                <a:gd name="T24" fmla="*/ 276 w 298"/>
                <a:gd name="T25" fmla="*/ 64 h 344"/>
                <a:gd name="T26" fmla="*/ 292 w 298"/>
                <a:gd name="T27" fmla="*/ 94 h 344"/>
                <a:gd name="T28" fmla="*/ 298 w 298"/>
                <a:gd name="T29" fmla="*/ 162 h 344"/>
                <a:gd name="T30" fmla="*/ 272 w 298"/>
                <a:gd name="T31" fmla="*/ 262 h 344"/>
                <a:gd name="T32" fmla="*/ 260 w 298"/>
                <a:gd name="T33" fmla="*/ 296 h 344"/>
                <a:gd name="T34" fmla="*/ 256 w 298"/>
                <a:gd name="T35" fmla="*/ 308 h 344"/>
                <a:gd name="T36" fmla="*/ 244 w 298"/>
                <a:gd name="T37" fmla="*/ 344 h 344"/>
                <a:gd name="T38" fmla="*/ 170 w 298"/>
                <a:gd name="T39" fmla="*/ 330 h 344"/>
                <a:gd name="T40" fmla="*/ 88 w 298"/>
                <a:gd name="T41" fmla="*/ 316 h 344"/>
                <a:gd name="T42" fmla="*/ 30 w 298"/>
                <a:gd name="T43" fmla="*/ 304 h 344"/>
                <a:gd name="T44" fmla="*/ 12 w 298"/>
                <a:gd name="T45" fmla="*/ 296 h 3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98"/>
                <a:gd name="T70" fmla="*/ 0 h 344"/>
                <a:gd name="T71" fmla="*/ 298 w 298"/>
                <a:gd name="T72" fmla="*/ 344 h 34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98" h="344">
                  <a:moveTo>
                    <a:pt x="12" y="296"/>
                  </a:moveTo>
                  <a:cubicBezTo>
                    <a:pt x="14" y="288"/>
                    <a:pt x="15" y="280"/>
                    <a:pt x="18" y="272"/>
                  </a:cubicBezTo>
                  <a:cubicBezTo>
                    <a:pt x="15" y="221"/>
                    <a:pt x="5" y="173"/>
                    <a:pt x="0" y="122"/>
                  </a:cubicBezTo>
                  <a:cubicBezTo>
                    <a:pt x="6" y="91"/>
                    <a:pt x="8" y="47"/>
                    <a:pt x="34" y="26"/>
                  </a:cubicBezTo>
                  <a:cubicBezTo>
                    <a:pt x="42" y="20"/>
                    <a:pt x="54" y="18"/>
                    <a:pt x="64" y="16"/>
                  </a:cubicBezTo>
                  <a:cubicBezTo>
                    <a:pt x="84" y="18"/>
                    <a:pt x="95" y="20"/>
                    <a:pt x="114" y="14"/>
                  </a:cubicBezTo>
                  <a:cubicBezTo>
                    <a:pt x="119" y="0"/>
                    <a:pt x="114" y="3"/>
                    <a:pt x="124" y="0"/>
                  </a:cubicBezTo>
                  <a:cubicBezTo>
                    <a:pt x="135" y="6"/>
                    <a:pt x="148" y="8"/>
                    <a:pt x="160" y="10"/>
                  </a:cubicBezTo>
                  <a:cubicBezTo>
                    <a:pt x="173" y="9"/>
                    <a:pt x="187" y="10"/>
                    <a:pt x="200" y="8"/>
                  </a:cubicBezTo>
                  <a:cubicBezTo>
                    <a:pt x="204" y="8"/>
                    <a:pt x="212" y="4"/>
                    <a:pt x="212" y="4"/>
                  </a:cubicBezTo>
                  <a:cubicBezTo>
                    <a:pt x="219" y="24"/>
                    <a:pt x="218" y="36"/>
                    <a:pt x="242" y="40"/>
                  </a:cubicBezTo>
                  <a:cubicBezTo>
                    <a:pt x="248" y="44"/>
                    <a:pt x="254" y="46"/>
                    <a:pt x="260" y="50"/>
                  </a:cubicBezTo>
                  <a:cubicBezTo>
                    <a:pt x="265" y="57"/>
                    <a:pt x="270" y="58"/>
                    <a:pt x="276" y="64"/>
                  </a:cubicBezTo>
                  <a:cubicBezTo>
                    <a:pt x="279" y="74"/>
                    <a:pt x="286" y="85"/>
                    <a:pt x="292" y="94"/>
                  </a:cubicBezTo>
                  <a:cubicBezTo>
                    <a:pt x="295" y="117"/>
                    <a:pt x="298" y="162"/>
                    <a:pt x="298" y="162"/>
                  </a:cubicBezTo>
                  <a:cubicBezTo>
                    <a:pt x="287" y="195"/>
                    <a:pt x="283" y="229"/>
                    <a:pt x="272" y="262"/>
                  </a:cubicBezTo>
                  <a:cubicBezTo>
                    <a:pt x="268" y="273"/>
                    <a:pt x="264" y="284"/>
                    <a:pt x="260" y="296"/>
                  </a:cubicBezTo>
                  <a:cubicBezTo>
                    <a:pt x="259" y="300"/>
                    <a:pt x="256" y="308"/>
                    <a:pt x="256" y="308"/>
                  </a:cubicBezTo>
                  <a:cubicBezTo>
                    <a:pt x="255" y="320"/>
                    <a:pt x="258" y="339"/>
                    <a:pt x="244" y="344"/>
                  </a:cubicBezTo>
                  <a:cubicBezTo>
                    <a:pt x="219" y="338"/>
                    <a:pt x="195" y="333"/>
                    <a:pt x="170" y="330"/>
                  </a:cubicBezTo>
                  <a:cubicBezTo>
                    <a:pt x="143" y="323"/>
                    <a:pt x="115" y="320"/>
                    <a:pt x="88" y="316"/>
                  </a:cubicBezTo>
                  <a:cubicBezTo>
                    <a:pt x="69" y="310"/>
                    <a:pt x="49" y="308"/>
                    <a:pt x="30" y="304"/>
                  </a:cubicBezTo>
                  <a:cubicBezTo>
                    <a:pt x="27" y="303"/>
                    <a:pt x="8" y="292"/>
                    <a:pt x="12" y="296"/>
                  </a:cubicBezTo>
                  <a:close/>
                </a:path>
              </a:pathLst>
            </a:custGeom>
            <a:solidFill>
              <a:srgbClr val="D028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1" name="Freeform 224"/>
            <p:cNvSpPr>
              <a:spLocks/>
            </p:cNvSpPr>
            <p:nvPr/>
          </p:nvSpPr>
          <p:spPr bwMode="auto">
            <a:xfrm>
              <a:off x="3339" y="4342"/>
              <a:ext cx="115" cy="46"/>
            </a:xfrm>
            <a:custGeom>
              <a:avLst/>
              <a:gdLst>
                <a:gd name="T0" fmla="*/ 11 w 115"/>
                <a:gd name="T1" fmla="*/ 0 h 46"/>
                <a:gd name="T2" fmla="*/ 51 w 115"/>
                <a:gd name="T3" fmla="*/ 12 h 46"/>
                <a:gd name="T4" fmla="*/ 105 w 115"/>
                <a:gd name="T5" fmla="*/ 6 h 46"/>
                <a:gd name="T6" fmla="*/ 109 w 115"/>
                <a:gd name="T7" fmla="*/ 18 h 46"/>
                <a:gd name="T8" fmla="*/ 111 w 115"/>
                <a:gd name="T9" fmla="*/ 26 h 46"/>
                <a:gd name="T10" fmla="*/ 115 w 115"/>
                <a:gd name="T11" fmla="*/ 38 h 46"/>
                <a:gd name="T12" fmla="*/ 95 w 115"/>
                <a:gd name="T13" fmla="*/ 46 h 46"/>
                <a:gd name="T14" fmla="*/ 9 w 115"/>
                <a:gd name="T15" fmla="*/ 34 h 46"/>
                <a:gd name="T16" fmla="*/ 11 w 115"/>
                <a:gd name="T17" fmla="*/ 0 h 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5"/>
                <a:gd name="T28" fmla="*/ 0 h 46"/>
                <a:gd name="T29" fmla="*/ 115 w 115"/>
                <a:gd name="T30" fmla="*/ 46 h 4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5" h="46">
                  <a:moveTo>
                    <a:pt x="11" y="0"/>
                  </a:moveTo>
                  <a:cubicBezTo>
                    <a:pt x="23" y="8"/>
                    <a:pt x="37" y="7"/>
                    <a:pt x="51" y="12"/>
                  </a:cubicBezTo>
                  <a:cubicBezTo>
                    <a:pt x="70" y="11"/>
                    <a:pt x="87" y="11"/>
                    <a:pt x="105" y="6"/>
                  </a:cubicBezTo>
                  <a:cubicBezTo>
                    <a:pt x="106" y="10"/>
                    <a:pt x="108" y="14"/>
                    <a:pt x="109" y="18"/>
                  </a:cubicBezTo>
                  <a:cubicBezTo>
                    <a:pt x="110" y="21"/>
                    <a:pt x="110" y="23"/>
                    <a:pt x="111" y="26"/>
                  </a:cubicBezTo>
                  <a:cubicBezTo>
                    <a:pt x="112" y="30"/>
                    <a:pt x="115" y="38"/>
                    <a:pt x="115" y="38"/>
                  </a:cubicBezTo>
                  <a:cubicBezTo>
                    <a:pt x="108" y="42"/>
                    <a:pt x="102" y="44"/>
                    <a:pt x="95" y="46"/>
                  </a:cubicBezTo>
                  <a:cubicBezTo>
                    <a:pt x="64" y="44"/>
                    <a:pt x="38" y="41"/>
                    <a:pt x="9" y="34"/>
                  </a:cubicBezTo>
                  <a:cubicBezTo>
                    <a:pt x="0" y="25"/>
                    <a:pt x="9" y="12"/>
                    <a:pt x="1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2" name="Freeform 225"/>
            <p:cNvSpPr>
              <a:spLocks/>
            </p:cNvSpPr>
            <p:nvPr/>
          </p:nvSpPr>
          <p:spPr bwMode="auto">
            <a:xfrm>
              <a:off x="3449" y="4346"/>
              <a:ext cx="89" cy="134"/>
            </a:xfrm>
            <a:custGeom>
              <a:avLst/>
              <a:gdLst>
                <a:gd name="T0" fmla="*/ 1 w 89"/>
                <a:gd name="T1" fmla="*/ 0 h 134"/>
                <a:gd name="T2" fmla="*/ 51 w 89"/>
                <a:gd name="T3" fmla="*/ 22 h 134"/>
                <a:gd name="T4" fmla="*/ 89 w 89"/>
                <a:gd name="T5" fmla="*/ 82 h 134"/>
                <a:gd name="T6" fmla="*/ 87 w 89"/>
                <a:gd name="T7" fmla="*/ 102 h 134"/>
                <a:gd name="T8" fmla="*/ 85 w 89"/>
                <a:gd name="T9" fmla="*/ 112 h 134"/>
                <a:gd name="T10" fmla="*/ 83 w 89"/>
                <a:gd name="T11" fmla="*/ 134 h 134"/>
                <a:gd name="T12" fmla="*/ 71 w 89"/>
                <a:gd name="T13" fmla="*/ 86 h 134"/>
                <a:gd name="T14" fmla="*/ 67 w 89"/>
                <a:gd name="T15" fmla="*/ 74 h 134"/>
                <a:gd name="T16" fmla="*/ 9 w 89"/>
                <a:gd name="T17" fmla="*/ 42 h 134"/>
                <a:gd name="T18" fmla="*/ 1 w 89"/>
                <a:gd name="T19" fmla="*/ 0 h 1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9"/>
                <a:gd name="T31" fmla="*/ 0 h 134"/>
                <a:gd name="T32" fmla="*/ 89 w 89"/>
                <a:gd name="T33" fmla="*/ 134 h 1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9" h="134">
                  <a:moveTo>
                    <a:pt x="1" y="0"/>
                  </a:moveTo>
                  <a:cubicBezTo>
                    <a:pt x="7" y="19"/>
                    <a:pt x="36" y="15"/>
                    <a:pt x="51" y="22"/>
                  </a:cubicBezTo>
                  <a:cubicBezTo>
                    <a:pt x="70" y="32"/>
                    <a:pt x="83" y="63"/>
                    <a:pt x="89" y="82"/>
                  </a:cubicBezTo>
                  <a:cubicBezTo>
                    <a:pt x="88" y="89"/>
                    <a:pt x="88" y="95"/>
                    <a:pt x="87" y="102"/>
                  </a:cubicBezTo>
                  <a:cubicBezTo>
                    <a:pt x="87" y="105"/>
                    <a:pt x="85" y="109"/>
                    <a:pt x="85" y="112"/>
                  </a:cubicBezTo>
                  <a:cubicBezTo>
                    <a:pt x="84" y="119"/>
                    <a:pt x="83" y="134"/>
                    <a:pt x="83" y="134"/>
                  </a:cubicBezTo>
                  <a:cubicBezTo>
                    <a:pt x="81" y="111"/>
                    <a:pt x="78" y="106"/>
                    <a:pt x="71" y="86"/>
                  </a:cubicBezTo>
                  <a:cubicBezTo>
                    <a:pt x="70" y="82"/>
                    <a:pt x="71" y="76"/>
                    <a:pt x="67" y="74"/>
                  </a:cubicBezTo>
                  <a:cubicBezTo>
                    <a:pt x="49" y="62"/>
                    <a:pt x="28" y="54"/>
                    <a:pt x="9" y="42"/>
                  </a:cubicBezTo>
                  <a:cubicBezTo>
                    <a:pt x="0" y="29"/>
                    <a:pt x="2" y="17"/>
                    <a:pt x="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3" name="Freeform 226"/>
            <p:cNvSpPr>
              <a:spLocks/>
            </p:cNvSpPr>
            <p:nvPr/>
          </p:nvSpPr>
          <p:spPr bwMode="auto">
            <a:xfrm>
              <a:off x="3524" y="4328"/>
              <a:ext cx="66" cy="160"/>
            </a:xfrm>
            <a:custGeom>
              <a:avLst/>
              <a:gdLst>
                <a:gd name="T0" fmla="*/ 0 w 66"/>
                <a:gd name="T1" fmla="*/ 60 h 160"/>
                <a:gd name="T2" fmla="*/ 10 w 66"/>
                <a:gd name="T3" fmla="*/ 44 h 160"/>
                <a:gd name="T4" fmla="*/ 12 w 66"/>
                <a:gd name="T5" fmla="*/ 38 h 160"/>
                <a:gd name="T6" fmla="*/ 6 w 66"/>
                <a:gd name="T7" fmla="*/ 16 h 160"/>
                <a:gd name="T8" fmla="*/ 48 w 66"/>
                <a:gd name="T9" fmla="*/ 12 h 160"/>
                <a:gd name="T10" fmla="*/ 66 w 66"/>
                <a:gd name="T11" fmla="*/ 28 h 160"/>
                <a:gd name="T12" fmla="*/ 52 w 66"/>
                <a:gd name="T13" fmla="*/ 138 h 160"/>
                <a:gd name="T14" fmla="*/ 28 w 66"/>
                <a:gd name="T15" fmla="*/ 154 h 160"/>
                <a:gd name="T16" fmla="*/ 10 w 66"/>
                <a:gd name="T17" fmla="*/ 160 h 160"/>
                <a:gd name="T18" fmla="*/ 2 w 66"/>
                <a:gd name="T19" fmla="*/ 112 h 160"/>
                <a:gd name="T20" fmla="*/ 0 w 66"/>
                <a:gd name="T21" fmla="*/ 60 h 16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6"/>
                <a:gd name="T34" fmla="*/ 0 h 160"/>
                <a:gd name="T35" fmla="*/ 66 w 66"/>
                <a:gd name="T36" fmla="*/ 160 h 16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6" h="160">
                  <a:moveTo>
                    <a:pt x="0" y="60"/>
                  </a:moveTo>
                  <a:cubicBezTo>
                    <a:pt x="10" y="54"/>
                    <a:pt x="5" y="58"/>
                    <a:pt x="10" y="44"/>
                  </a:cubicBezTo>
                  <a:cubicBezTo>
                    <a:pt x="11" y="42"/>
                    <a:pt x="12" y="38"/>
                    <a:pt x="12" y="38"/>
                  </a:cubicBezTo>
                  <a:cubicBezTo>
                    <a:pt x="11" y="31"/>
                    <a:pt x="6" y="16"/>
                    <a:pt x="6" y="16"/>
                  </a:cubicBezTo>
                  <a:cubicBezTo>
                    <a:pt x="11" y="0"/>
                    <a:pt x="35" y="10"/>
                    <a:pt x="48" y="12"/>
                  </a:cubicBezTo>
                  <a:cubicBezTo>
                    <a:pt x="64" y="17"/>
                    <a:pt x="58" y="16"/>
                    <a:pt x="66" y="28"/>
                  </a:cubicBezTo>
                  <a:cubicBezTo>
                    <a:pt x="64" y="65"/>
                    <a:pt x="64" y="103"/>
                    <a:pt x="52" y="138"/>
                  </a:cubicBezTo>
                  <a:cubicBezTo>
                    <a:pt x="49" y="147"/>
                    <a:pt x="36" y="151"/>
                    <a:pt x="28" y="154"/>
                  </a:cubicBezTo>
                  <a:cubicBezTo>
                    <a:pt x="22" y="156"/>
                    <a:pt x="10" y="160"/>
                    <a:pt x="10" y="160"/>
                  </a:cubicBezTo>
                  <a:cubicBezTo>
                    <a:pt x="5" y="145"/>
                    <a:pt x="6" y="128"/>
                    <a:pt x="2" y="112"/>
                  </a:cubicBezTo>
                  <a:cubicBezTo>
                    <a:pt x="0" y="63"/>
                    <a:pt x="0" y="80"/>
                    <a:pt x="0" y="6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4" name="Freeform 227"/>
            <p:cNvSpPr>
              <a:spLocks/>
            </p:cNvSpPr>
            <p:nvPr/>
          </p:nvSpPr>
          <p:spPr bwMode="auto">
            <a:xfrm>
              <a:off x="3228" y="4333"/>
              <a:ext cx="133" cy="125"/>
            </a:xfrm>
            <a:custGeom>
              <a:avLst/>
              <a:gdLst>
                <a:gd name="T0" fmla="*/ 116 w 133"/>
                <a:gd name="T1" fmla="*/ 7 h 125"/>
                <a:gd name="T2" fmla="*/ 74 w 133"/>
                <a:gd name="T3" fmla="*/ 7 h 125"/>
                <a:gd name="T4" fmla="*/ 46 w 133"/>
                <a:gd name="T5" fmla="*/ 23 h 125"/>
                <a:gd name="T6" fmla="*/ 10 w 133"/>
                <a:gd name="T7" fmla="*/ 59 h 125"/>
                <a:gd name="T8" fmla="*/ 0 w 133"/>
                <a:gd name="T9" fmla="*/ 103 h 125"/>
                <a:gd name="T10" fmla="*/ 12 w 133"/>
                <a:gd name="T11" fmla="*/ 111 h 125"/>
                <a:gd name="T12" fmla="*/ 62 w 133"/>
                <a:gd name="T13" fmla="*/ 35 h 125"/>
                <a:gd name="T14" fmla="*/ 108 w 133"/>
                <a:gd name="T15" fmla="*/ 33 h 125"/>
                <a:gd name="T16" fmla="*/ 116 w 133"/>
                <a:gd name="T17" fmla="*/ 7 h 12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3"/>
                <a:gd name="T28" fmla="*/ 0 h 125"/>
                <a:gd name="T29" fmla="*/ 133 w 133"/>
                <a:gd name="T30" fmla="*/ 125 h 12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3" h="125">
                  <a:moveTo>
                    <a:pt x="116" y="7"/>
                  </a:moveTo>
                  <a:cubicBezTo>
                    <a:pt x="106" y="0"/>
                    <a:pt x="85" y="6"/>
                    <a:pt x="74" y="7"/>
                  </a:cubicBezTo>
                  <a:cubicBezTo>
                    <a:pt x="63" y="11"/>
                    <a:pt x="55" y="16"/>
                    <a:pt x="46" y="23"/>
                  </a:cubicBezTo>
                  <a:cubicBezTo>
                    <a:pt x="42" y="36"/>
                    <a:pt x="19" y="46"/>
                    <a:pt x="10" y="59"/>
                  </a:cubicBezTo>
                  <a:cubicBezTo>
                    <a:pt x="6" y="74"/>
                    <a:pt x="4" y="88"/>
                    <a:pt x="0" y="103"/>
                  </a:cubicBezTo>
                  <a:cubicBezTo>
                    <a:pt x="2" y="119"/>
                    <a:pt x="3" y="125"/>
                    <a:pt x="12" y="111"/>
                  </a:cubicBezTo>
                  <a:cubicBezTo>
                    <a:pt x="19" y="85"/>
                    <a:pt x="26" y="38"/>
                    <a:pt x="62" y="35"/>
                  </a:cubicBezTo>
                  <a:cubicBezTo>
                    <a:pt x="77" y="34"/>
                    <a:pt x="93" y="34"/>
                    <a:pt x="108" y="33"/>
                  </a:cubicBezTo>
                  <a:cubicBezTo>
                    <a:pt x="119" y="30"/>
                    <a:pt x="133" y="16"/>
                    <a:pt x="116" y="7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5" name="Freeform 228"/>
            <p:cNvSpPr>
              <a:spLocks/>
            </p:cNvSpPr>
            <p:nvPr/>
          </p:nvSpPr>
          <p:spPr bwMode="auto">
            <a:xfrm>
              <a:off x="3191" y="4299"/>
              <a:ext cx="125" cy="149"/>
            </a:xfrm>
            <a:custGeom>
              <a:avLst/>
              <a:gdLst>
                <a:gd name="T0" fmla="*/ 125 w 125"/>
                <a:gd name="T1" fmla="*/ 19 h 149"/>
                <a:gd name="T2" fmla="*/ 101 w 125"/>
                <a:gd name="T3" fmla="*/ 7 h 149"/>
                <a:gd name="T4" fmla="*/ 83 w 125"/>
                <a:gd name="T5" fmla="*/ 1 h 149"/>
                <a:gd name="T6" fmla="*/ 47 w 125"/>
                <a:gd name="T7" fmla="*/ 11 h 149"/>
                <a:gd name="T8" fmla="*/ 11 w 125"/>
                <a:gd name="T9" fmla="*/ 73 h 149"/>
                <a:gd name="T10" fmla="*/ 3 w 125"/>
                <a:gd name="T11" fmla="*/ 91 h 149"/>
                <a:gd name="T12" fmla="*/ 13 w 125"/>
                <a:gd name="T13" fmla="*/ 137 h 149"/>
                <a:gd name="T14" fmla="*/ 31 w 125"/>
                <a:gd name="T15" fmla="*/ 149 h 149"/>
                <a:gd name="T16" fmla="*/ 65 w 125"/>
                <a:gd name="T17" fmla="*/ 81 h 149"/>
                <a:gd name="T18" fmla="*/ 93 w 125"/>
                <a:gd name="T19" fmla="*/ 57 h 149"/>
                <a:gd name="T20" fmla="*/ 105 w 125"/>
                <a:gd name="T21" fmla="*/ 49 h 149"/>
                <a:gd name="T22" fmla="*/ 119 w 125"/>
                <a:gd name="T23" fmla="*/ 33 h 149"/>
                <a:gd name="T24" fmla="*/ 125 w 125"/>
                <a:gd name="T25" fmla="*/ 19 h 14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5"/>
                <a:gd name="T40" fmla="*/ 0 h 149"/>
                <a:gd name="T41" fmla="*/ 125 w 125"/>
                <a:gd name="T42" fmla="*/ 149 h 14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5" h="149">
                  <a:moveTo>
                    <a:pt x="125" y="19"/>
                  </a:moveTo>
                  <a:cubicBezTo>
                    <a:pt x="116" y="16"/>
                    <a:pt x="111" y="10"/>
                    <a:pt x="101" y="7"/>
                  </a:cubicBezTo>
                  <a:cubicBezTo>
                    <a:pt x="95" y="5"/>
                    <a:pt x="83" y="1"/>
                    <a:pt x="83" y="1"/>
                  </a:cubicBezTo>
                  <a:cubicBezTo>
                    <a:pt x="64" y="3"/>
                    <a:pt x="58" y="0"/>
                    <a:pt x="47" y="11"/>
                  </a:cubicBezTo>
                  <a:cubicBezTo>
                    <a:pt x="39" y="34"/>
                    <a:pt x="18" y="51"/>
                    <a:pt x="11" y="73"/>
                  </a:cubicBezTo>
                  <a:cubicBezTo>
                    <a:pt x="6" y="87"/>
                    <a:pt x="9" y="81"/>
                    <a:pt x="3" y="91"/>
                  </a:cubicBezTo>
                  <a:cubicBezTo>
                    <a:pt x="0" y="103"/>
                    <a:pt x="4" y="128"/>
                    <a:pt x="13" y="137"/>
                  </a:cubicBezTo>
                  <a:cubicBezTo>
                    <a:pt x="18" y="142"/>
                    <a:pt x="31" y="149"/>
                    <a:pt x="31" y="149"/>
                  </a:cubicBezTo>
                  <a:cubicBezTo>
                    <a:pt x="54" y="143"/>
                    <a:pt x="53" y="99"/>
                    <a:pt x="65" y="81"/>
                  </a:cubicBezTo>
                  <a:cubicBezTo>
                    <a:pt x="72" y="70"/>
                    <a:pt x="83" y="64"/>
                    <a:pt x="93" y="57"/>
                  </a:cubicBezTo>
                  <a:cubicBezTo>
                    <a:pt x="97" y="54"/>
                    <a:pt x="105" y="49"/>
                    <a:pt x="105" y="49"/>
                  </a:cubicBezTo>
                  <a:cubicBezTo>
                    <a:pt x="114" y="35"/>
                    <a:pt x="109" y="40"/>
                    <a:pt x="119" y="33"/>
                  </a:cubicBezTo>
                  <a:cubicBezTo>
                    <a:pt x="122" y="24"/>
                    <a:pt x="120" y="29"/>
                    <a:pt x="125" y="19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6" name="Freeform 229"/>
            <p:cNvSpPr>
              <a:spLocks/>
            </p:cNvSpPr>
            <p:nvPr/>
          </p:nvSpPr>
          <p:spPr bwMode="auto">
            <a:xfrm>
              <a:off x="3480" y="4188"/>
              <a:ext cx="100" cy="176"/>
            </a:xfrm>
            <a:custGeom>
              <a:avLst/>
              <a:gdLst>
                <a:gd name="T0" fmla="*/ 42 w 100"/>
                <a:gd name="T1" fmla="*/ 176 h 176"/>
                <a:gd name="T2" fmla="*/ 6 w 100"/>
                <a:gd name="T3" fmla="*/ 94 h 176"/>
                <a:gd name="T4" fmla="*/ 18 w 100"/>
                <a:gd name="T5" fmla="*/ 0 h 176"/>
                <a:gd name="T6" fmla="*/ 64 w 100"/>
                <a:gd name="T7" fmla="*/ 58 h 176"/>
                <a:gd name="T8" fmla="*/ 88 w 100"/>
                <a:gd name="T9" fmla="*/ 122 h 176"/>
                <a:gd name="T10" fmla="*/ 92 w 100"/>
                <a:gd name="T11" fmla="*/ 128 h 176"/>
                <a:gd name="T12" fmla="*/ 96 w 100"/>
                <a:gd name="T13" fmla="*/ 140 h 176"/>
                <a:gd name="T14" fmla="*/ 100 w 100"/>
                <a:gd name="T15" fmla="*/ 152 h 176"/>
                <a:gd name="T16" fmla="*/ 88 w 100"/>
                <a:gd name="T17" fmla="*/ 150 h 176"/>
                <a:gd name="T18" fmla="*/ 42 w 100"/>
                <a:gd name="T19" fmla="*/ 176 h 17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0"/>
                <a:gd name="T31" fmla="*/ 0 h 176"/>
                <a:gd name="T32" fmla="*/ 100 w 100"/>
                <a:gd name="T33" fmla="*/ 176 h 17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0" h="176">
                  <a:moveTo>
                    <a:pt x="42" y="176"/>
                  </a:moveTo>
                  <a:cubicBezTo>
                    <a:pt x="37" y="146"/>
                    <a:pt x="22" y="118"/>
                    <a:pt x="6" y="94"/>
                  </a:cubicBezTo>
                  <a:cubicBezTo>
                    <a:pt x="8" y="64"/>
                    <a:pt x="0" y="27"/>
                    <a:pt x="18" y="0"/>
                  </a:cubicBezTo>
                  <a:cubicBezTo>
                    <a:pt x="39" y="14"/>
                    <a:pt x="43" y="44"/>
                    <a:pt x="64" y="58"/>
                  </a:cubicBezTo>
                  <a:cubicBezTo>
                    <a:pt x="71" y="79"/>
                    <a:pt x="79" y="102"/>
                    <a:pt x="88" y="122"/>
                  </a:cubicBezTo>
                  <a:cubicBezTo>
                    <a:pt x="89" y="124"/>
                    <a:pt x="91" y="126"/>
                    <a:pt x="92" y="128"/>
                  </a:cubicBezTo>
                  <a:cubicBezTo>
                    <a:pt x="94" y="132"/>
                    <a:pt x="95" y="136"/>
                    <a:pt x="96" y="140"/>
                  </a:cubicBezTo>
                  <a:cubicBezTo>
                    <a:pt x="98" y="147"/>
                    <a:pt x="100" y="152"/>
                    <a:pt x="100" y="152"/>
                  </a:cubicBezTo>
                  <a:cubicBezTo>
                    <a:pt x="96" y="151"/>
                    <a:pt x="92" y="151"/>
                    <a:pt x="88" y="150"/>
                  </a:cubicBezTo>
                  <a:cubicBezTo>
                    <a:pt x="53" y="152"/>
                    <a:pt x="47" y="146"/>
                    <a:pt x="42" y="17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7" name="Freeform 230"/>
            <p:cNvSpPr>
              <a:spLocks/>
            </p:cNvSpPr>
            <p:nvPr/>
          </p:nvSpPr>
          <p:spPr bwMode="auto">
            <a:xfrm>
              <a:off x="3274" y="4200"/>
              <a:ext cx="170" cy="124"/>
            </a:xfrm>
            <a:custGeom>
              <a:avLst/>
              <a:gdLst>
                <a:gd name="T0" fmla="*/ 0 w 170"/>
                <a:gd name="T1" fmla="*/ 96 h 124"/>
                <a:gd name="T2" fmla="*/ 36 w 170"/>
                <a:gd name="T3" fmla="*/ 72 h 124"/>
                <a:gd name="T4" fmla="*/ 92 w 170"/>
                <a:gd name="T5" fmla="*/ 48 h 124"/>
                <a:gd name="T6" fmla="*/ 126 w 170"/>
                <a:gd name="T7" fmla="*/ 20 h 124"/>
                <a:gd name="T8" fmla="*/ 138 w 170"/>
                <a:gd name="T9" fmla="*/ 12 h 124"/>
                <a:gd name="T10" fmla="*/ 164 w 170"/>
                <a:gd name="T11" fmla="*/ 0 h 124"/>
                <a:gd name="T12" fmla="*/ 167 w 170"/>
                <a:gd name="T13" fmla="*/ 18 h 124"/>
                <a:gd name="T14" fmla="*/ 170 w 170"/>
                <a:gd name="T15" fmla="*/ 36 h 124"/>
                <a:gd name="T16" fmla="*/ 161 w 170"/>
                <a:gd name="T17" fmla="*/ 51 h 124"/>
                <a:gd name="T18" fmla="*/ 112 w 170"/>
                <a:gd name="T19" fmla="*/ 88 h 124"/>
                <a:gd name="T20" fmla="*/ 88 w 170"/>
                <a:gd name="T21" fmla="*/ 98 h 124"/>
                <a:gd name="T22" fmla="*/ 82 w 170"/>
                <a:gd name="T23" fmla="*/ 100 h 124"/>
                <a:gd name="T24" fmla="*/ 38 w 170"/>
                <a:gd name="T25" fmla="*/ 124 h 124"/>
                <a:gd name="T26" fmla="*/ 14 w 170"/>
                <a:gd name="T27" fmla="*/ 110 h 124"/>
                <a:gd name="T28" fmla="*/ 0 w 170"/>
                <a:gd name="T29" fmla="*/ 96 h 1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0"/>
                <a:gd name="T46" fmla="*/ 0 h 124"/>
                <a:gd name="T47" fmla="*/ 170 w 170"/>
                <a:gd name="T48" fmla="*/ 124 h 12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0" h="124">
                  <a:moveTo>
                    <a:pt x="0" y="96"/>
                  </a:moveTo>
                  <a:cubicBezTo>
                    <a:pt x="12" y="88"/>
                    <a:pt x="24" y="80"/>
                    <a:pt x="36" y="72"/>
                  </a:cubicBezTo>
                  <a:cubicBezTo>
                    <a:pt x="53" y="61"/>
                    <a:pt x="75" y="59"/>
                    <a:pt x="92" y="48"/>
                  </a:cubicBezTo>
                  <a:cubicBezTo>
                    <a:pt x="101" y="35"/>
                    <a:pt x="113" y="27"/>
                    <a:pt x="126" y="20"/>
                  </a:cubicBezTo>
                  <a:cubicBezTo>
                    <a:pt x="130" y="18"/>
                    <a:pt x="134" y="15"/>
                    <a:pt x="138" y="12"/>
                  </a:cubicBezTo>
                  <a:cubicBezTo>
                    <a:pt x="143" y="9"/>
                    <a:pt x="164" y="0"/>
                    <a:pt x="164" y="0"/>
                  </a:cubicBezTo>
                  <a:cubicBezTo>
                    <a:pt x="170" y="2"/>
                    <a:pt x="167" y="10"/>
                    <a:pt x="167" y="18"/>
                  </a:cubicBezTo>
                  <a:cubicBezTo>
                    <a:pt x="167" y="26"/>
                    <a:pt x="170" y="36"/>
                    <a:pt x="170" y="36"/>
                  </a:cubicBezTo>
                  <a:cubicBezTo>
                    <a:pt x="169" y="43"/>
                    <a:pt x="166" y="46"/>
                    <a:pt x="161" y="51"/>
                  </a:cubicBezTo>
                  <a:cubicBezTo>
                    <a:pt x="152" y="60"/>
                    <a:pt x="124" y="82"/>
                    <a:pt x="112" y="88"/>
                  </a:cubicBezTo>
                  <a:cubicBezTo>
                    <a:pt x="104" y="92"/>
                    <a:pt x="96" y="95"/>
                    <a:pt x="88" y="98"/>
                  </a:cubicBezTo>
                  <a:cubicBezTo>
                    <a:pt x="86" y="99"/>
                    <a:pt x="82" y="100"/>
                    <a:pt x="82" y="100"/>
                  </a:cubicBezTo>
                  <a:cubicBezTo>
                    <a:pt x="74" y="112"/>
                    <a:pt x="51" y="120"/>
                    <a:pt x="38" y="124"/>
                  </a:cubicBezTo>
                  <a:cubicBezTo>
                    <a:pt x="30" y="118"/>
                    <a:pt x="23" y="113"/>
                    <a:pt x="14" y="110"/>
                  </a:cubicBezTo>
                  <a:cubicBezTo>
                    <a:pt x="9" y="105"/>
                    <a:pt x="7" y="96"/>
                    <a:pt x="0" y="9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8" name="Freeform 231"/>
            <p:cNvSpPr>
              <a:spLocks/>
            </p:cNvSpPr>
            <p:nvPr/>
          </p:nvSpPr>
          <p:spPr bwMode="auto">
            <a:xfrm>
              <a:off x="3342" y="4256"/>
              <a:ext cx="115" cy="94"/>
            </a:xfrm>
            <a:custGeom>
              <a:avLst/>
              <a:gdLst>
                <a:gd name="T0" fmla="*/ 8 w 115"/>
                <a:gd name="T1" fmla="*/ 60 h 94"/>
                <a:gd name="T2" fmla="*/ 52 w 115"/>
                <a:gd name="T3" fmla="*/ 0 h 94"/>
                <a:gd name="T4" fmla="*/ 96 w 115"/>
                <a:gd name="T5" fmla="*/ 14 h 94"/>
                <a:gd name="T6" fmla="*/ 108 w 115"/>
                <a:gd name="T7" fmla="*/ 32 h 94"/>
                <a:gd name="T8" fmla="*/ 74 w 115"/>
                <a:gd name="T9" fmla="*/ 94 h 94"/>
                <a:gd name="T10" fmla="*/ 20 w 115"/>
                <a:gd name="T11" fmla="*/ 82 h 94"/>
                <a:gd name="T12" fmla="*/ 8 w 115"/>
                <a:gd name="T13" fmla="*/ 60 h 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5"/>
                <a:gd name="T22" fmla="*/ 0 h 94"/>
                <a:gd name="T23" fmla="*/ 115 w 115"/>
                <a:gd name="T24" fmla="*/ 94 h 9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5" h="94">
                  <a:moveTo>
                    <a:pt x="8" y="60"/>
                  </a:moveTo>
                  <a:cubicBezTo>
                    <a:pt x="0" y="12"/>
                    <a:pt x="8" y="3"/>
                    <a:pt x="52" y="0"/>
                  </a:cubicBezTo>
                  <a:cubicBezTo>
                    <a:pt x="67" y="2"/>
                    <a:pt x="83" y="6"/>
                    <a:pt x="96" y="14"/>
                  </a:cubicBezTo>
                  <a:cubicBezTo>
                    <a:pt x="100" y="20"/>
                    <a:pt x="108" y="32"/>
                    <a:pt x="108" y="32"/>
                  </a:cubicBezTo>
                  <a:cubicBezTo>
                    <a:pt x="115" y="60"/>
                    <a:pt x="102" y="88"/>
                    <a:pt x="74" y="94"/>
                  </a:cubicBezTo>
                  <a:cubicBezTo>
                    <a:pt x="52" y="92"/>
                    <a:pt x="38" y="88"/>
                    <a:pt x="20" y="82"/>
                  </a:cubicBezTo>
                  <a:cubicBezTo>
                    <a:pt x="15" y="75"/>
                    <a:pt x="16" y="64"/>
                    <a:pt x="8" y="60"/>
                  </a:cubicBezTo>
                  <a:close/>
                </a:path>
              </a:pathLst>
            </a:custGeom>
            <a:solidFill>
              <a:srgbClr val="D1A37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9" name="Freeform 232"/>
            <p:cNvSpPr>
              <a:spLocks/>
            </p:cNvSpPr>
            <p:nvPr/>
          </p:nvSpPr>
          <p:spPr bwMode="auto">
            <a:xfrm>
              <a:off x="3201" y="4652"/>
              <a:ext cx="288" cy="457"/>
            </a:xfrm>
            <a:custGeom>
              <a:avLst/>
              <a:gdLst>
                <a:gd name="T0" fmla="*/ 9 w 288"/>
                <a:gd name="T1" fmla="*/ 388 h 457"/>
                <a:gd name="T2" fmla="*/ 0 w 288"/>
                <a:gd name="T3" fmla="*/ 325 h 457"/>
                <a:gd name="T4" fmla="*/ 9 w 288"/>
                <a:gd name="T5" fmla="*/ 235 h 457"/>
                <a:gd name="T6" fmla="*/ 12 w 288"/>
                <a:gd name="T7" fmla="*/ 187 h 457"/>
                <a:gd name="T8" fmla="*/ 36 w 288"/>
                <a:gd name="T9" fmla="*/ 85 h 457"/>
                <a:gd name="T10" fmla="*/ 39 w 288"/>
                <a:gd name="T11" fmla="*/ 4 h 457"/>
                <a:gd name="T12" fmla="*/ 48 w 288"/>
                <a:gd name="T13" fmla="*/ 1 h 457"/>
                <a:gd name="T14" fmla="*/ 99 w 288"/>
                <a:gd name="T15" fmla="*/ 16 h 457"/>
                <a:gd name="T16" fmla="*/ 165 w 288"/>
                <a:gd name="T17" fmla="*/ 28 h 457"/>
                <a:gd name="T18" fmla="*/ 249 w 288"/>
                <a:gd name="T19" fmla="*/ 46 h 457"/>
                <a:gd name="T20" fmla="*/ 282 w 288"/>
                <a:gd name="T21" fmla="*/ 76 h 457"/>
                <a:gd name="T22" fmla="*/ 288 w 288"/>
                <a:gd name="T23" fmla="*/ 160 h 457"/>
                <a:gd name="T24" fmla="*/ 285 w 288"/>
                <a:gd name="T25" fmla="*/ 208 h 457"/>
                <a:gd name="T26" fmla="*/ 279 w 288"/>
                <a:gd name="T27" fmla="*/ 226 h 457"/>
                <a:gd name="T28" fmla="*/ 240 w 288"/>
                <a:gd name="T29" fmla="*/ 370 h 457"/>
                <a:gd name="T30" fmla="*/ 222 w 288"/>
                <a:gd name="T31" fmla="*/ 457 h 457"/>
                <a:gd name="T32" fmla="*/ 183 w 288"/>
                <a:gd name="T33" fmla="*/ 445 h 457"/>
                <a:gd name="T34" fmla="*/ 171 w 288"/>
                <a:gd name="T35" fmla="*/ 382 h 457"/>
                <a:gd name="T36" fmla="*/ 174 w 288"/>
                <a:gd name="T37" fmla="*/ 340 h 457"/>
                <a:gd name="T38" fmla="*/ 177 w 288"/>
                <a:gd name="T39" fmla="*/ 331 h 457"/>
                <a:gd name="T40" fmla="*/ 183 w 288"/>
                <a:gd name="T41" fmla="*/ 283 h 457"/>
                <a:gd name="T42" fmla="*/ 174 w 288"/>
                <a:gd name="T43" fmla="*/ 184 h 457"/>
                <a:gd name="T44" fmla="*/ 147 w 288"/>
                <a:gd name="T45" fmla="*/ 94 h 457"/>
                <a:gd name="T46" fmla="*/ 132 w 288"/>
                <a:gd name="T47" fmla="*/ 130 h 457"/>
                <a:gd name="T48" fmla="*/ 81 w 288"/>
                <a:gd name="T49" fmla="*/ 253 h 457"/>
                <a:gd name="T50" fmla="*/ 69 w 288"/>
                <a:gd name="T51" fmla="*/ 310 h 457"/>
                <a:gd name="T52" fmla="*/ 63 w 288"/>
                <a:gd name="T53" fmla="*/ 328 h 457"/>
                <a:gd name="T54" fmla="*/ 39 w 288"/>
                <a:gd name="T55" fmla="*/ 388 h 457"/>
                <a:gd name="T56" fmla="*/ 9 w 288"/>
                <a:gd name="T57" fmla="*/ 388 h 45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88"/>
                <a:gd name="T88" fmla="*/ 0 h 457"/>
                <a:gd name="T89" fmla="*/ 288 w 288"/>
                <a:gd name="T90" fmla="*/ 457 h 45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88" h="457">
                  <a:moveTo>
                    <a:pt x="9" y="388"/>
                  </a:moveTo>
                  <a:cubicBezTo>
                    <a:pt x="2" y="368"/>
                    <a:pt x="4" y="346"/>
                    <a:pt x="0" y="325"/>
                  </a:cubicBezTo>
                  <a:cubicBezTo>
                    <a:pt x="3" y="295"/>
                    <a:pt x="5" y="265"/>
                    <a:pt x="9" y="235"/>
                  </a:cubicBezTo>
                  <a:cubicBezTo>
                    <a:pt x="4" y="219"/>
                    <a:pt x="8" y="203"/>
                    <a:pt x="12" y="187"/>
                  </a:cubicBezTo>
                  <a:cubicBezTo>
                    <a:pt x="15" y="149"/>
                    <a:pt x="24" y="120"/>
                    <a:pt x="36" y="85"/>
                  </a:cubicBezTo>
                  <a:cubicBezTo>
                    <a:pt x="37" y="58"/>
                    <a:pt x="35" y="31"/>
                    <a:pt x="39" y="4"/>
                  </a:cubicBezTo>
                  <a:cubicBezTo>
                    <a:pt x="39" y="1"/>
                    <a:pt x="45" y="0"/>
                    <a:pt x="48" y="1"/>
                  </a:cubicBezTo>
                  <a:cubicBezTo>
                    <a:pt x="65" y="4"/>
                    <a:pt x="80" y="14"/>
                    <a:pt x="99" y="16"/>
                  </a:cubicBezTo>
                  <a:cubicBezTo>
                    <a:pt x="120" y="23"/>
                    <a:pt x="143" y="26"/>
                    <a:pt x="165" y="28"/>
                  </a:cubicBezTo>
                  <a:cubicBezTo>
                    <a:pt x="193" y="35"/>
                    <a:pt x="220" y="42"/>
                    <a:pt x="249" y="46"/>
                  </a:cubicBezTo>
                  <a:cubicBezTo>
                    <a:pt x="273" y="56"/>
                    <a:pt x="278" y="47"/>
                    <a:pt x="282" y="76"/>
                  </a:cubicBezTo>
                  <a:cubicBezTo>
                    <a:pt x="276" y="104"/>
                    <a:pt x="283" y="133"/>
                    <a:pt x="288" y="160"/>
                  </a:cubicBezTo>
                  <a:cubicBezTo>
                    <a:pt x="287" y="176"/>
                    <a:pt x="287" y="192"/>
                    <a:pt x="285" y="208"/>
                  </a:cubicBezTo>
                  <a:cubicBezTo>
                    <a:pt x="284" y="214"/>
                    <a:pt x="279" y="226"/>
                    <a:pt x="279" y="226"/>
                  </a:cubicBezTo>
                  <a:cubicBezTo>
                    <a:pt x="274" y="272"/>
                    <a:pt x="267" y="330"/>
                    <a:pt x="240" y="370"/>
                  </a:cubicBezTo>
                  <a:cubicBezTo>
                    <a:pt x="238" y="395"/>
                    <a:pt x="237" y="435"/>
                    <a:pt x="222" y="457"/>
                  </a:cubicBezTo>
                  <a:cubicBezTo>
                    <a:pt x="207" y="454"/>
                    <a:pt x="197" y="450"/>
                    <a:pt x="183" y="445"/>
                  </a:cubicBezTo>
                  <a:cubicBezTo>
                    <a:pt x="170" y="426"/>
                    <a:pt x="176" y="404"/>
                    <a:pt x="171" y="382"/>
                  </a:cubicBezTo>
                  <a:cubicBezTo>
                    <a:pt x="172" y="368"/>
                    <a:pt x="172" y="354"/>
                    <a:pt x="174" y="340"/>
                  </a:cubicBezTo>
                  <a:cubicBezTo>
                    <a:pt x="174" y="337"/>
                    <a:pt x="177" y="334"/>
                    <a:pt x="177" y="331"/>
                  </a:cubicBezTo>
                  <a:cubicBezTo>
                    <a:pt x="180" y="315"/>
                    <a:pt x="183" y="283"/>
                    <a:pt x="183" y="283"/>
                  </a:cubicBezTo>
                  <a:cubicBezTo>
                    <a:pt x="181" y="251"/>
                    <a:pt x="182" y="216"/>
                    <a:pt x="174" y="184"/>
                  </a:cubicBezTo>
                  <a:cubicBezTo>
                    <a:pt x="173" y="163"/>
                    <a:pt x="178" y="104"/>
                    <a:pt x="147" y="94"/>
                  </a:cubicBezTo>
                  <a:cubicBezTo>
                    <a:pt x="132" y="104"/>
                    <a:pt x="139" y="116"/>
                    <a:pt x="132" y="130"/>
                  </a:cubicBezTo>
                  <a:cubicBezTo>
                    <a:pt x="112" y="170"/>
                    <a:pt x="95" y="210"/>
                    <a:pt x="81" y="253"/>
                  </a:cubicBezTo>
                  <a:cubicBezTo>
                    <a:pt x="75" y="272"/>
                    <a:pt x="74" y="291"/>
                    <a:pt x="69" y="310"/>
                  </a:cubicBezTo>
                  <a:cubicBezTo>
                    <a:pt x="67" y="316"/>
                    <a:pt x="63" y="328"/>
                    <a:pt x="63" y="328"/>
                  </a:cubicBezTo>
                  <a:cubicBezTo>
                    <a:pt x="60" y="349"/>
                    <a:pt x="61" y="382"/>
                    <a:pt x="39" y="388"/>
                  </a:cubicBezTo>
                  <a:cubicBezTo>
                    <a:pt x="23" y="383"/>
                    <a:pt x="14" y="372"/>
                    <a:pt x="9" y="388"/>
                  </a:cubicBezTo>
                  <a:close/>
                </a:path>
              </a:pathLst>
            </a:custGeom>
            <a:solidFill>
              <a:srgbClr val="0032D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0" name="Freeform 233"/>
            <p:cNvSpPr>
              <a:spLocks/>
            </p:cNvSpPr>
            <p:nvPr/>
          </p:nvSpPr>
          <p:spPr bwMode="auto">
            <a:xfrm>
              <a:off x="3231" y="4636"/>
              <a:ext cx="263" cy="92"/>
            </a:xfrm>
            <a:custGeom>
              <a:avLst/>
              <a:gdLst>
                <a:gd name="T0" fmla="*/ 9 w 263"/>
                <a:gd name="T1" fmla="*/ 38 h 92"/>
                <a:gd name="T2" fmla="*/ 15 w 263"/>
                <a:gd name="T3" fmla="*/ 2 h 92"/>
                <a:gd name="T4" fmla="*/ 51 w 263"/>
                <a:gd name="T5" fmla="*/ 14 h 92"/>
                <a:gd name="T6" fmla="*/ 132 w 263"/>
                <a:gd name="T7" fmla="*/ 26 h 92"/>
                <a:gd name="T8" fmla="*/ 246 w 263"/>
                <a:gd name="T9" fmla="*/ 47 h 92"/>
                <a:gd name="T10" fmla="*/ 246 w 263"/>
                <a:gd name="T11" fmla="*/ 92 h 92"/>
                <a:gd name="T12" fmla="*/ 204 w 263"/>
                <a:gd name="T13" fmla="*/ 83 h 92"/>
                <a:gd name="T14" fmla="*/ 108 w 263"/>
                <a:gd name="T15" fmla="*/ 68 h 92"/>
                <a:gd name="T16" fmla="*/ 30 w 263"/>
                <a:gd name="T17" fmla="*/ 47 h 92"/>
                <a:gd name="T18" fmla="*/ 9 w 263"/>
                <a:gd name="T19" fmla="*/ 38 h 9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63"/>
                <a:gd name="T31" fmla="*/ 0 h 92"/>
                <a:gd name="T32" fmla="*/ 263 w 263"/>
                <a:gd name="T33" fmla="*/ 92 h 9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63" h="92">
                  <a:moveTo>
                    <a:pt x="9" y="38"/>
                  </a:moveTo>
                  <a:cubicBezTo>
                    <a:pt x="12" y="26"/>
                    <a:pt x="6" y="10"/>
                    <a:pt x="15" y="2"/>
                  </a:cubicBezTo>
                  <a:cubicBezTo>
                    <a:pt x="17" y="0"/>
                    <a:pt x="45" y="13"/>
                    <a:pt x="51" y="14"/>
                  </a:cubicBezTo>
                  <a:cubicBezTo>
                    <a:pt x="78" y="19"/>
                    <a:pt x="104" y="23"/>
                    <a:pt x="132" y="26"/>
                  </a:cubicBezTo>
                  <a:cubicBezTo>
                    <a:pt x="170" y="35"/>
                    <a:pt x="207" y="43"/>
                    <a:pt x="246" y="47"/>
                  </a:cubicBezTo>
                  <a:cubicBezTo>
                    <a:pt x="263" y="53"/>
                    <a:pt x="249" y="77"/>
                    <a:pt x="246" y="92"/>
                  </a:cubicBezTo>
                  <a:cubicBezTo>
                    <a:pt x="232" y="87"/>
                    <a:pt x="219" y="85"/>
                    <a:pt x="204" y="83"/>
                  </a:cubicBezTo>
                  <a:cubicBezTo>
                    <a:pt x="174" y="73"/>
                    <a:pt x="139" y="71"/>
                    <a:pt x="108" y="68"/>
                  </a:cubicBezTo>
                  <a:cubicBezTo>
                    <a:pt x="83" y="60"/>
                    <a:pt x="56" y="54"/>
                    <a:pt x="30" y="47"/>
                  </a:cubicBezTo>
                  <a:cubicBezTo>
                    <a:pt x="5" y="40"/>
                    <a:pt x="0" y="47"/>
                    <a:pt x="9" y="3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1" name="Freeform 234"/>
            <p:cNvSpPr>
              <a:spLocks/>
            </p:cNvSpPr>
            <p:nvPr/>
          </p:nvSpPr>
          <p:spPr bwMode="auto">
            <a:xfrm>
              <a:off x="3433" y="4086"/>
              <a:ext cx="89" cy="198"/>
            </a:xfrm>
            <a:custGeom>
              <a:avLst/>
              <a:gdLst>
                <a:gd name="T0" fmla="*/ 17 w 89"/>
                <a:gd name="T1" fmla="*/ 195 h 198"/>
                <a:gd name="T2" fmla="*/ 11 w 89"/>
                <a:gd name="T3" fmla="*/ 177 h 198"/>
                <a:gd name="T4" fmla="*/ 8 w 89"/>
                <a:gd name="T5" fmla="*/ 168 h 198"/>
                <a:gd name="T6" fmla="*/ 20 w 89"/>
                <a:gd name="T7" fmla="*/ 75 h 198"/>
                <a:gd name="T8" fmla="*/ 38 w 89"/>
                <a:gd name="T9" fmla="*/ 48 h 198"/>
                <a:gd name="T10" fmla="*/ 59 w 89"/>
                <a:gd name="T11" fmla="*/ 0 h 198"/>
                <a:gd name="T12" fmla="*/ 89 w 89"/>
                <a:gd name="T13" fmla="*/ 12 h 198"/>
                <a:gd name="T14" fmla="*/ 56 w 89"/>
                <a:gd name="T15" fmla="*/ 111 h 198"/>
                <a:gd name="T16" fmla="*/ 53 w 89"/>
                <a:gd name="T17" fmla="*/ 177 h 198"/>
                <a:gd name="T18" fmla="*/ 35 w 89"/>
                <a:gd name="T19" fmla="*/ 198 h 198"/>
                <a:gd name="T20" fmla="*/ 17 w 89"/>
                <a:gd name="T21" fmla="*/ 195 h 19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9"/>
                <a:gd name="T34" fmla="*/ 0 h 198"/>
                <a:gd name="T35" fmla="*/ 89 w 89"/>
                <a:gd name="T36" fmla="*/ 198 h 19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9" h="198">
                  <a:moveTo>
                    <a:pt x="17" y="195"/>
                  </a:moveTo>
                  <a:cubicBezTo>
                    <a:pt x="15" y="189"/>
                    <a:pt x="13" y="183"/>
                    <a:pt x="11" y="177"/>
                  </a:cubicBezTo>
                  <a:cubicBezTo>
                    <a:pt x="10" y="174"/>
                    <a:pt x="8" y="168"/>
                    <a:pt x="8" y="168"/>
                  </a:cubicBezTo>
                  <a:cubicBezTo>
                    <a:pt x="10" y="143"/>
                    <a:pt x="9" y="100"/>
                    <a:pt x="20" y="75"/>
                  </a:cubicBezTo>
                  <a:cubicBezTo>
                    <a:pt x="24" y="65"/>
                    <a:pt x="35" y="58"/>
                    <a:pt x="38" y="48"/>
                  </a:cubicBezTo>
                  <a:cubicBezTo>
                    <a:pt x="44" y="31"/>
                    <a:pt x="49" y="15"/>
                    <a:pt x="59" y="0"/>
                  </a:cubicBezTo>
                  <a:cubicBezTo>
                    <a:pt x="71" y="3"/>
                    <a:pt x="79" y="5"/>
                    <a:pt x="89" y="12"/>
                  </a:cubicBezTo>
                  <a:cubicBezTo>
                    <a:pt x="85" y="44"/>
                    <a:pt x="74" y="84"/>
                    <a:pt x="56" y="111"/>
                  </a:cubicBezTo>
                  <a:cubicBezTo>
                    <a:pt x="52" y="137"/>
                    <a:pt x="51" y="150"/>
                    <a:pt x="53" y="177"/>
                  </a:cubicBezTo>
                  <a:cubicBezTo>
                    <a:pt x="49" y="189"/>
                    <a:pt x="47" y="194"/>
                    <a:pt x="35" y="198"/>
                  </a:cubicBezTo>
                  <a:cubicBezTo>
                    <a:pt x="14" y="191"/>
                    <a:pt x="0" y="172"/>
                    <a:pt x="17" y="19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0" name="Group 235"/>
          <p:cNvGrpSpPr>
            <a:grpSpLocks/>
          </p:cNvGrpSpPr>
          <p:nvPr/>
        </p:nvGrpSpPr>
        <p:grpSpPr bwMode="auto">
          <a:xfrm>
            <a:off x="4038600" y="8382000"/>
            <a:ext cx="1096963" cy="825500"/>
            <a:chOff x="1538" y="5066"/>
            <a:chExt cx="691" cy="520"/>
          </a:xfrm>
        </p:grpSpPr>
        <p:sp>
          <p:nvSpPr>
            <p:cNvPr id="4195" name="Freeform 236"/>
            <p:cNvSpPr>
              <a:spLocks/>
            </p:cNvSpPr>
            <p:nvPr/>
          </p:nvSpPr>
          <p:spPr bwMode="auto">
            <a:xfrm>
              <a:off x="1632" y="5086"/>
              <a:ext cx="90" cy="230"/>
            </a:xfrm>
            <a:custGeom>
              <a:avLst/>
              <a:gdLst>
                <a:gd name="T0" fmla="*/ 34 w 90"/>
                <a:gd name="T1" fmla="*/ 28 h 230"/>
                <a:gd name="T2" fmla="*/ 90 w 90"/>
                <a:gd name="T3" fmla="*/ 230 h 230"/>
                <a:gd name="T4" fmla="*/ 48 w 90"/>
                <a:gd name="T5" fmla="*/ 204 h 230"/>
                <a:gd name="T6" fmla="*/ 0 w 90"/>
                <a:gd name="T7" fmla="*/ 0 h 230"/>
                <a:gd name="T8" fmla="*/ 34 w 90"/>
                <a:gd name="T9" fmla="*/ 28 h 2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0"/>
                <a:gd name="T16" fmla="*/ 0 h 230"/>
                <a:gd name="T17" fmla="*/ 90 w 90"/>
                <a:gd name="T18" fmla="*/ 230 h 2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0" h="230">
                  <a:moveTo>
                    <a:pt x="34" y="28"/>
                  </a:moveTo>
                  <a:lnTo>
                    <a:pt x="90" y="230"/>
                  </a:lnTo>
                  <a:lnTo>
                    <a:pt x="48" y="204"/>
                  </a:lnTo>
                  <a:lnTo>
                    <a:pt x="0" y="0"/>
                  </a:lnTo>
                  <a:lnTo>
                    <a:pt x="34" y="28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6" name="Freeform 237"/>
            <p:cNvSpPr>
              <a:spLocks/>
            </p:cNvSpPr>
            <p:nvPr/>
          </p:nvSpPr>
          <p:spPr bwMode="auto">
            <a:xfrm>
              <a:off x="2126" y="5288"/>
              <a:ext cx="103" cy="232"/>
            </a:xfrm>
            <a:custGeom>
              <a:avLst/>
              <a:gdLst>
                <a:gd name="T0" fmla="*/ 44 w 103"/>
                <a:gd name="T1" fmla="*/ 14 h 232"/>
                <a:gd name="T2" fmla="*/ 103 w 103"/>
                <a:gd name="T3" fmla="*/ 232 h 232"/>
                <a:gd name="T4" fmla="*/ 64 w 103"/>
                <a:gd name="T5" fmla="*/ 232 h 232"/>
                <a:gd name="T6" fmla="*/ 0 w 103"/>
                <a:gd name="T7" fmla="*/ 0 h 232"/>
                <a:gd name="T8" fmla="*/ 44 w 103"/>
                <a:gd name="T9" fmla="*/ 14 h 2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3"/>
                <a:gd name="T16" fmla="*/ 0 h 232"/>
                <a:gd name="T17" fmla="*/ 103 w 103"/>
                <a:gd name="T18" fmla="*/ 232 h 2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3" h="232">
                  <a:moveTo>
                    <a:pt x="44" y="14"/>
                  </a:moveTo>
                  <a:lnTo>
                    <a:pt x="103" y="232"/>
                  </a:lnTo>
                  <a:lnTo>
                    <a:pt x="64" y="232"/>
                  </a:lnTo>
                  <a:lnTo>
                    <a:pt x="0" y="0"/>
                  </a:lnTo>
                  <a:lnTo>
                    <a:pt x="44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7" name="Freeform 238"/>
            <p:cNvSpPr>
              <a:spLocks/>
            </p:cNvSpPr>
            <p:nvPr/>
          </p:nvSpPr>
          <p:spPr bwMode="auto">
            <a:xfrm>
              <a:off x="1594" y="5066"/>
              <a:ext cx="620" cy="304"/>
            </a:xfrm>
            <a:custGeom>
              <a:avLst/>
              <a:gdLst>
                <a:gd name="T0" fmla="*/ 0 w 620"/>
                <a:gd name="T1" fmla="*/ 0 h 304"/>
                <a:gd name="T2" fmla="*/ 616 w 620"/>
                <a:gd name="T3" fmla="*/ 244 h 304"/>
                <a:gd name="T4" fmla="*/ 620 w 620"/>
                <a:gd name="T5" fmla="*/ 304 h 304"/>
                <a:gd name="T6" fmla="*/ 0 w 620"/>
                <a:gd name="T7" fmla="*/ 52 h 304"/>
                <a:gd name="T8" fmla="*/ 0 w 620"/>
                <a:gd name="T9" fmla="*/ 0 h 3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0"/>
                <a:gd name="T16" fmla="*/ 0 h 304"/>
                <a:gd name="T17" fmla="*/ 620 w 620"/>
                <a:gd name="T18" fmla="*/ 304 h 3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0" h="304">
                  <a:moveTo>
                    <a:pt x="0" y="0"/>
                  </a:moveTo>
                  <a:lnTo>
                    <a:pt x="616" y="244"/>
                  </a:lnTo>
                  <a:lnTo>
                    <a:pt x="620" y="304"/>
                  </a:lnTo>
                  <a:lnTo>
                    <a:pt x="0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8" name="Freeform 239"/>
            <p:cNvSpPr>
              <a:spLocks/>
            </p:cNvSpPr>
            <p:nvPr/>
          </p:nvSpPr>
          <p:spPr bwMode="auto">
            <a:xfrm>
              <a:off x="2040" y="5298"/>
              <a:ext cx="107" cy="288"/>
            </a:xfrm>
            <a:custGeom>
              <a:avLst/>
              <a:gdLst>
                <a:gd name="T0" fmla="*/ 2 w 132"/>
                <a:gd name="T1" fmla="*/ 0 h 288"/>
                <a:gd name="T2" fmla="*/ 0 w 132"/>
                <a:gd name="T3" fmla="*/ 288 h 288"/>
                <a:gd name="T4" fmla="*/ 2 w 132"/>
                <a:gd name="T5" fmla="*/ 288 h 288"/>
                <a:gd name="T6" fmla="*/ 2 w 132"/>
                <a:gd name="T7" fmla="*/ 18 h 288"/>
                <a:gd name="T8" fmla="*/ 2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9" name="Freeform 240"/>
            <p:cNvSpPr>
              <a:spLocks/>
            </p:cNvSpPr>
            <p:nvPr/>
          </p:nvSpPr>
          <p:spPr bwMode="auto">
            <a:xfrm>
              <a:off x="1538" y="5086"/>
              <a:ext cx="107" cy="288"/>
            </a:xfrm>
            <a:custGeom>
              <a:avLst/>
              <a:gdLst>
                <a:gd name="T0" fmla="*/ 2 w 132"/>
                <a:gd name="T1" fmla="*/ 0 h 288"/>
                <a:gd name="T2" fmla="*/ 0 w 132"/>
                <a:gd name="T3" fmla="*/ 288 h 288"/>
                <a:gd name="T4" fmla="*/ 2 w 132"/>
                <a:gd name="T5" fmla="*/ 288 h 288"/>
                <a:gd name="T6" fmla="*/ 2 w 132"/>
                <a:gd name="T7" fmla="*/ 18 h 288"/>
                <a:gd name="T8" fmla="*/ 2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1" name="Group 241"/>
          <p:cNvGrpSpPr>
            <a:grpSpLocks/>
          </p:cNvGrpSpPr>
          <p:nvPr/>
        </p:nvGrpSpPr>
        <p:grpSpPr bwMode="auto">
          <a:xfrm>
            <a:off x="3276600" y="7848600"/>
            <a:ext cx="650875" cy="828675"/>
            <a:chOff x="1182" y="4720"/>
            <a:chExt cx="410" cy="522"/>
          </a:xfrm>
        </p:grpSpPr>
        <p:sp>
          <p:nvSpPr>
            <p:cNvPr id="4190" name="Freeform 242"/>
            <p:cNvSpPr>
              <a:spLocks/>
            </p:cNvSpPr>
            <p:nvPr/>
          </p:nvSpPr>
          <p:spPr bwMode="auto">
            <a:xfrm>
              <a:off x="1258" y="4744"/>
              <a:ext cx="64" cy="144"/>
            </a:xfrm>
            <a:custGeom>
              <a:avLst/>
              <a:gdLst>
                <a:gd name="T0" fmla="*/ 0 w 64"/>
                <a:gd name="T1" fmla="*/ 0 h 144"/>
                <a:gd name="T2" fmla="*/ 38 w 64"/>
                <a:gd name="T3" fmla="*/ 130 h 144"/>
                <a:gd name="T4" fmla="*/ 64 w 64"/>
                <a:gd name="T5" fmla="*/ 144 h 144"/>
                <a:gd name="T6" fmla="*/ 22 w 64"/>
                <a:gd name="T7" fmla="*/ 18 h 144"/>
                <a:gd name="T8" fmla="*/ 0 w 64"/>
                <a:gd name="T9" fmla="*/ 0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144"/>
                <a:gd name="T17" fmla="*/ 64 w 64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144">
                  <a:moveTo>
                    <a:pt x="0" y="0"/>
                  </a:moveTo>
                  <a:lnTo>
                    <a:pt x="38" y="130"/>
                  </a:lnTo>
                  <a:lnTo>
                    <a:pt x="64" y="144"/>
                  </a:lnTo>
                  <a:lnTo>
                    <a:pt x="22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1" name="Freeform 243"/>
            <p:cNvSpPr>
              <a:spLocks/>
            </p:cNvSpPr>
            <p:nvPr/>
          </p:nvSpPr>
          <p:spPr bwMode="auto">
            <a:xfrm>
              <a:off x="1522" y="4982"/>
              <a:ext cx="70" cy="222"/>
            </a:xfrm>
            <a:custGeom>
              <a:avLst/>
              <a:gdLst>
                <a:gd name="T0" fmla="*/ 0 w 70"/>
                <a:gd name="T1" fmla="*/ 0 h 222"/>
                <a:gd name="T2" fmla="*/ 44 w 70"/>
                <a:gd name="T3" fmla="*/ 214 h 222"/>
                <a:gd name="T4" fmla="*/ 70 w 70"/>
                <a:gd name="T5" fmla="*/ 222 h 222"/>
                <a:gd name="T6" fmla="*/ 32 w 70"/>
                <a:gd name="T7" fmla="*/ 24 h 222"/>
                <a:gd name="T8" fmla="*/ 0 w 70"/>
                <a:gd name="T9" fmla="*/ 0 h 2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"/>
                <a:gd name="T16" fmla="*/ 0 h 222"/>
                <a:gd name="T17" fmla="*/ 70 w 70"/>
                <a:gd name="T18" fmla="*/ 222 h 2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" h="222">
                  <a:moveTo>
                    <a:pt x="0" y="0"/>
                  </a:moveTo>
                  <a:lnTo>
                    <a:pt x="44" y="214"/>
                  </a:lnTo>
                  <a:lnTo>
                    <a:pt x="70" y="222"/>
                  </a:lnTo>
                  <a:lnTo>
                    <a:pt x="3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2" name="Freeform 244"/>
            <p:cNvSpPr>
              <a:spLocks/>
            </p:cNvSpPr>
            <p:nvPr/>
          </p:nvSpPr>
          <p:spPr bwMode="auto">
            <a:xfrm>
              <a:off x="1248" y="4720"/>
              <a:ext cx="328" cy="352"/>
            </a:xfrm>
            <a:custGeom>
              <a:avLst/>
              <a:gdLst>
                <a:gd name="T0" fmla="*/ 328 w 328"/>
                <a:gd name="T1" fmla="*/ 352 h 352"/>
                <a:gd name="T2" fmla="*/ 328 w 328"/>
                <a:gd name="T3" fmla="*/ 300 h 352"/>
                <a:gd name="T4" fmla="*/ 0 w 328"/>
                <a:gd name="T5" fmla="*/ 0 h 352"/>
                <a:gd name="T6" fmla="*/ 0 w 328"/>
                <a:gd name="T7" fmla="*/ 48 h 352"/>
                <a:gd name="T8" fmla="*/ 328 w 328"/>
                <a:gd name="T9" fmla="*/ 352 h 3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352"/>
                <a:gd name="T17" fmla="*/ 328 w 328"/>
                <a:gd name="T18" fmla="*/ 352 h 3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352">
                  <a:moveTo>
                    <a:pt x="328" y="352"/>
                  </a:moveTo>
                  <a:lnTo>
                    <a:pt x="328" y="30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328" y="352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3" name="Freeform 245"/>
            <p:cNvSpPr>
              <a:spLocks/>
            </p:cNvSpPr>
            <p:nvPr/>
          </p:nvSpPr>
          <p:spPr bwMode="auto">
            <a:xfrm>
              <a:off x="1396" y="4994"/>
              <a:ext cx="136" cy="248"/>
            </a:xfrm>
            <a:custGeom>
              <a:avLst/>
              <a:gdLst>
                <a:gd name="T0" fmla="*/ 136 w 136"/>
                <a:gd name="T1" fmla="*/ 18 h 248"/>
                <a:gd name="T2" fmla="*/ 16 w 136"/>
                <a:gd name="T3" fmla="*/ 248 h 248"/>
                <a:gd name="T4" fmla="*/ 0 w 136"/>
                <a:gd name="T5" fmla="*/ 226 h 248"/>
                <a:gd name="T6" fmla="*/ 110 w 136"/>
                <a:gd name="T7" fmla="*/ 0 h 248"/>
                <a:gd name="T8" fmla="*/ 136 w 136"/>
                <a:gd name="T9" fmla="*/ 18 h 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6"/>
                <a:gd name="T16" fmla="*/ 0 h 248"/>
                <a:gd name="T17" fmla="*/ 136 w 136"/>
                <a:gd name="T18" fmla="*/ 248 h 2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6" h="248">
                  <a:moveTo>
                    <a:pt x="136" y="18"/>
                  </a:moveTo>
                  <a:lnTo>
                    <a:pt x="16" y="248"/>
                  </a:lnTo>
                  <a:lnTo>
                    <a:pt x="0" y="226"/>
                  </a:lnTo>
                  <a:lnTo>
                    <a:pt x="110" y="0"/>
                  </a:lnTo>
                  <a:lnTo>
                    <a:pt x="136" y="18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4" name="Freeform 246"/>
            <p:cNvSpPr>
              <a:spLocks/>
            </p:cNvSpPr>
            <p:nvPr/>
          </p:nvSpPr>
          <p:spPr bwMode="auto">
            <a:xfrm>
              <a:off x="1182" y="4751"/>
              <a:ext cx="94" cy="151"/>
            </a:xfrm>
            <a:custGeom>
              <a:avLst/>
              <a:gdLst>
                <a:gd name="T0" fmla="*/ 94 w 94"/>
                <a:gd name="T1" fmla="*/ 15 h 151"/>
                <a:gd name="T2" fmla="*/ 18 w 94"/>
                <a:gd name="T3" fmla="*/ 151 h 151"/>
                <a:gd name="T4" fmla="*/ 0 w 94"/>
                <a:gd name="T5" fmla="*/ 137 h 151"/>
                <a:gd name="T6" fmla="*/ 81 w 94"/>
                <a:gd name="T7" fmla="*/ 0 h 151"/>
                <a:gd name="T8" fmla="*/ 94 w 94"/>
                <a:gd name="T9" fmla="*/ 15 h 1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4"/>
                <a:gd name="T16" fmla="*/ 0 h 151"/>
                <a:gd name="T17" fmla="*/ 94 w 94"/>
                <a:gd name="T18" fmla="*/ 151 h 1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4" h="151">
                  <a:moveTo>
                    <a:pt x="94" y="15"/>
                  </a:moveTo>
                  <a:lnTo>
                    <a:pt x="18" y="151"/>
                  </a:lnTo>
                  <a:lnTo>
                    <a:pt x="0" y="137"/>
                  </a:lnTo>
                  <a:lnTo>
                    <a:pt x="81" y="0"/>
                  </a:lnTo>
                  <a:lnTo>
                    <a:pt x="94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2" name="Group 247"/>
          <p:cNvGrpSpPr>
            <a:grpSpLocks/>
          </p:cNvGrpSpPr>
          <p:nvPr/>
        </p:nvGrpSpPr>
        <p:grpSpPr bwMode="auto">
          <a:xfrm>
            <a:off x="5105400" y="6172200"/>
            <a:ext cx="1946275" cy="3155950"/>
            <a:chOff x="2394" y="3894"/>
            <a:chExt cx="978" cy="1586"/>
          </a:xfrm>
        </p:grpSpPr>
        <p:grpSp>
          <p:nvGrpSpPr>
            <p:cNvPr id="4164" name="Group 248"/>
            <p:cNvGrpSpPr>
              <a:grpSpLocks/>
            </p:cNvGrpSpPr>
            <p:nvPr/>
          </p:nvGrpSpPr>
          <p:grpSpPr bwMode="auto">
            <a:xfrm>
              <a:off x="2874" y="4374"/>
              <a:ext cx="252" cy="922"/>
              <a:chOff x="2874" y="4185"/>
              <a:chExt cx="252" cy="903"/>
            </a:xfrm>
          </p:grpSpPr>
          <p:sp>
            <p:nvSpPr>
              <p:cNvPr id="4188" name="Freeform 249"/>
              <p:cNvSpPr>
                <a:spLocks/>
              </p:cNvSpPr>
              <p:nvPr/>
            </p:nvSpPr>
            <p:spPr bwMode="auto">
              <a:xfrm>
                <a:off x="2874" y="4185"/>
                <a:ext cx="252" cy="903"/>
              </a:xfrm>
              <a:custGeom>
                <a:avLst/>
                <a:gdLst>
                  <a:gd name="T0" fmla="*/ 641 w 240"/>
                  <a:gd name="T1" fmla="*/ 81 h 903"/>
                  <a:gd name="T2" fmla="*/ 3 w 240"/>
                  <a:gd name="T3" fmla="*/ 0 h 903"/>
                  <a:gd name="T4" fmla="*/ 0 w 240"/>
                  <a:gd name="T5" fmla="*/ 867 h 903"/>
                  <a:gd name="T6" fmla="*/ 641 w 240"/>
                  <a:gd name="T7" fmla="*/ 903 h 903"/>
                  <a:gd name="T8" fmla="*/ 641 w 240"/>
                  <a:gd name="T9" fmla="*/ 81 h 90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0"/>
                  <a:gd name="T16" fmla="*/ 0 h 903"/>
                  <a:gd name="T17" fmla="*/ 240 w 240"/>
                  <a:gd name="T18" fmla="*/ 903 h 90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0" h="903">
                    <a:moveTo>
                      <a:pt x="240" y="81"/>
                    </a:moveTo>
                    <a:lnTo>
                      <a:pt x="3" y="0"/>
                    </a:lnTo>
                    <a:lnTo>
                      <a:pt x="0" y="867"/>
                    </a:lnTo>
                    <a:lnTo>
                      <a:pt x="240" y="903"/>
                    </a:lnTo>
                    <a:lnTo>
                      <a:pt x="240" y="81"/>
                    </a:lnTo>
                    <a:close/>
                  </a:path>
                </a:pathLst>
              </a:custGeom>
              <a:solidFill>
                <a:srgbClr val="D0FFC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89" name="Freeform 250"/>
              <p:cNvSpPr>
                <a:spLocks/>
              </p:cNvSpPr>
              <p:nvPr/>
            </p:nvSpPr>
            <p:spPr bwMode="auto">
              <a:xfrm>
                <a:off x="2986" y="4408"/>
                <a:ext cx="102" cy="312"/>
              </a:xfrm>
              <a:custGeom>
                <a:avLst/>
                <a:gdLst>
                  <a:gd name="T0" fmla="*/ 54 w 102"/>
                  <a:gd name="T1" fmla="*/ 18 h 312"/>
                  <a:gd name="T2" fmla="*/ 48 w 102"/>
                  <a:gd name="T3" fmla="*/ 292 h 312"/>
                  <a:gd name="T4" fmla="*/ 54 w 102"/>
                  <a:gd name="T5" fmla="*/ 18 h 312"/>
                  <a:gd name="T6" fmla="*/ 0 60000 65536"/>
                  <a:gd name="T7" fmla="*/ 0 60000 65536"/>
                  <a:gd name="T8" fmla="*/ 0 60000 65536"/>
                  <a:gd name="T9" fmla="*/ 0 w 102"/>
                  <a:gd name="T10" fmla="*/ 0 h 312"/>
                  <a:gd name="T11" fmla="*/ 102 w 102"/>
                  <a:gd name="T12" fmla="*/ 312 h 3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2" h="312">
                    <a:moveTo>
                      <a:pt x="54" y="18"/>
                    </a:moveTo>
                    <a:cubicBezTo>
                      <a:pt x="102" y="36"/>
                      <a:pt x="96" y="312"/>
                      <a:pt x="48" y="292"/>
                    </a:cubicBezTo>
                    <a:cubicBezTo>
                      <a:pt x="0" y="272"/>
                      <a:pt x="6" y="0"/>
                      <a:pt x="54" y="18"/>
                    </a:cubicBezTo>
                    <a:close/>
                  </a:path>
                </a:pathLst>
              </a:cu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65" name="Freeform 251"/>
            <p:cNvSpPr>
              <a:spLocks/>
            </p:cNvSpPr>
            <p:nvPr/>
          </p:nvSpPr>
          <p:spPr bwMode="auto">
            <a:xfrm>
              <a:off x="2394" y="3894"/>
              <a:ext cx="123" cy="906"/>
            </a:xfrm>
            <a:custGeom>
              <a:avLst/>
              <a:gdLst>
                <a:gd name="T0" fmla="*/ 2 w 153"/>
                <a:gd name="T1" fmla="*/ 875 h 906"/>
                <a:gd name="T2" fmla="*/ 0 w 153"/>
                <a:gd name="T3" fmla="*/ 628 h 906"/>
                <a:gd name="T4" fmla="*/ 2 w 153"/>
                <a:gd name="T5" fmla="*/ 0 h 906"/>
                <a:gd name="T6" fmla="*/ 2 w 153"/>
                <a:gd name="T7" fmla="*/ 165 h 906"/>
                <a:gd name="T8" fmla="*/ 2 w 153"/>
                <a:gd name="T9" fmla="*/ 875 h 906"/>
                <a:gd name="T10" fmla="*/ 2 w 153"/>
                <a:gd name="T11" fmla="*/ 906 h 906"/>
                <a:gd name="T12" fmla="*/ 2 w 153"/>
                <a:gd name="T13" fmla="*/ 875 h 90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3"/>
                <a:gd name="T22" fmla="*/ 0 h 906"/>
                <a:gd name="T23" fmla="*/ 153 w 153"/>
                <a:gd name="T24" fmla="*/ 906 h 90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3" h="906">
                  <a:moveTo>
                    <a:pt x="136" y="875"/>
                  </a:moveTo>
                  <a:lnTo>
                    <a:pt x="0" y="628"/>
                  </a:lnTo>
                  <a:lnTo>
                    <a:pt x="2" y="0"/>
                  </a:lnTo>
                  <a:lnTo>
                    <a:pt x="153" y="165"/>
                  </a:lnTo>
                  <a:lnTo>
                    <a:pt x="153" y="875"/>
                  </a:lnTo>
                  <a:lnTo>
                    <a:pt x="153" y="906"/>
                  </a:lnTo>
                  <a:lnTo>
                    <a:pt x="136" y="875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6" name="Freeform 252"/>
            <p:cNvSpPr>
              <a:spLocks/>
            </p:cNvSpPr>
            <p:nvPr/>
          </p:nvSpPr>
          <p:spPr bwMode="auto">
            <a:xfrm>
              <a:off x="3132" y="4402"/>
              <a:ext cx="240" cy="880"/>
            </a:xfrm>
            <a:custGeom>
              <a:avLst/>
              <a:gdLst>
                <a:gd name="T0" fmla="*/ 0 w 240"/>
                <a:gd name="T1" fmla="*/ 60 h 880"/>
                <a:gd name="T2" fmla="*/ 237 w 240"/>
                <a:gd name="T3" fmla="*/ 0 h 880"/>
                <a:gd name="T4" fmla="*/ 240 w 240"/>
                <a:gd name="T5" fmla="*/ 816 h 880"/>
                <a:gd name="T6" fmla="*/ 0 w 240"/>
                <a:gd name="T7" fmla="*/ 880 h 880"/>
                <a:gd name="T8" fmla="*/ 0 w 240"/>
                <a:gd name="T9" fmla="*/ 60 h 8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880"/>
                <a:gd name="T17" fmla="*/ 240 w 240"/>
                <a:gd name="T18" fmla="*/ 880 h 8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880">
                  <a:moveTo>
                    <a:pt x="0" y="60"/>
                  </a:moveTo>
                  <a:lnTo>
                    <a:pt x="237" y="0"/>
                  </a:lnTo>
                  <a:lnTo>
                    <a:pt x="240" y="816"/>
                  </a:lnTo>
                  <a:lnTo>
                    <a:pt x="0" y="88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167" name="Group 253"/>
            <p:cNvGrpSpPr>
              <a:grpSpLocks/>
            </p:cNvGrpSpPr>
            <p:nvPr/>
          </p:nvGrpSpPr>
          <p:grpSpPr bwMode="auto">
            <a:xfrm>
              <a:off x="2516" y="4057"/>
              <a:ext cx="205" cy="857"/>
              <a:chOff x="2342" y="3831"/>
              <a:chExt cx="205" cy="857"/>
            </a:xfrm>
          </p:grpSpPr>
          <p:sp>
            <p:nvSpPr>
              <p:cNvPr id="4186" name="Freeform 254"/>
              <p:cNvSpPr>
                <a:spLocks/>
              </p:cNvSpPr>
              <p:nvPr/>
            </p:nvSpPr>
            <p:spPr bwMode="auto">
              <a:xfrm>
                <a:off x="2342" y="3831"/>
                <a:ext cx="205" cy="857"/>
              </a:xfrm>
              <a:custGeom>
                <a:avLst/>
                <a:gdLst>
                  <a:gd name="T0" fmla="*/ 714 w 192"/>
                  <a:gd name="T1" fmla="*/ 2175 h 816"/>
                  <a:gd name="T2" fmla="*/ 0 w 192"/>
                  <a:gd name="T3" fmla="*/ 1918 h 816"/>
                  <a:gd name="T4" fmla="*/ 0 w 192"/>
                  <a:gd name="T5" fmla="*/ 0 h 816"/>
                  <a:gd name="T6" fmla="*/ 714 w 192"/>
                  <a:gd name="T7" fmla="*/ 129 h 816"/>
                  <a:gd name="T8" fmla="*/ 714 w 192"/>
                  <a:gd name="T9" fmla="*/ 2175 h 8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2"/>
                  <a:gd name="T16" fmla="*/ 0 h 816"/>
                  <a:gd name="T17" fmla="*/ 192 w 192"/>
                  <a:gd name="T18" fmla="*/ 816 h 81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2" h="816">
                    <a:moveTo>
                      <a:pt x="192" y="816"/>
                    </a:moveTo>
                    <a:lnTo>
                      <a:pt x="0" y="720"/>
                    </a:lnTo>
                    <a:lnTo>
                      <a:pt x="0" y="0"/>
                    </a:lnTo>
                    <a:lnTo>
                      <a:pt x="192" y="48"/>
                    </a:lnTo>
                    <a:lnTo>
                      <a:pt x="192" y="816"/>
                    </a:lnTo>
                    <a:close/>
                  </a:path>
                </a:pathLst>
              </a:custGeom>
              <a:solidFill>
                <a:srgbClr val="D0FFC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87" name="Freeform 255"/>
              <p:cNvSpPr>
                <a:spLocks/>
              </p:cNvSpPr>
              <p:nvPr/>
            </p:nvSpPr>
            <p:spPr bwMode="auto">
              <a:xfrm>
                <a:off x="2393" y="3932"/>
                <a:ext cx="103" cy="236"/>
              </a:xfrm>
              <a:custGeom>
                <a:avLst/>
                <a:gdLst>
                  <a:gd name="T0" fmla="*/ 6 w 120"/>
                  <a:gd name="T1" fmla="*/ 86 h 225"/>
                  <a:gd name="T2" fmla="*/ 0 w 120"/>
                  <a:gd name="T3" fmla="*/ 0 h 225"/>
                  <a:gd name="T4" fmla="*/ 0 w 120"/>
                  <a:gd name="T5" fmla="*/ 451 h 225"/>
                  <a:gd name="T6" fmla="*/ 6 w 120"/>
                  <a:gd name="T7" fmla="*/ 588 h 225"/>
                  <a:gd name="T8" fmla="*/ 6 w 120"/>
                  <a:gd name="T9" fmla="*/ 86 h 2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225"/>
                  <a:gd name="T17" fmla="*/ 120 w 120"/>
                  <a:gd name="T18" fmla="*/ 225 h 2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225">
                    <a:moveTo>
                      <a:pt x="120" y="33"/>
                    </a:moveTo>
                    <a:lnTo>
                      <a:pt x="0" y="0"/>
                    </a:lnTo>
                    <a:lnTo>
                      <a:pt x="0" y="174"/>
                    </a:lnTo>
                    <a:lnTo>
                      <a:pt x="120" y="225"/>
                    </a:lnTo>
                    <a:lnTo>
                      <a:pt x="120" y="33"/>
                    </a:lnTo>
                    <a:close/>
                  </a:path>
                </a:pathLst>
              </a:cu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68" name="Freeform 256"/>
            <p:cNvSpPr>
              <a:spLocks/>
            </p:cNvSpPr>
            <p:nvPr/>
          </p:nvSpPr>
          <p:spPr bwMode="auto">
            <a:xfrm flipH="1">
              <a:off x="2721" y="4111"/>
              <a:ext cx="154" cy="1143"/>
            </a:xfrm>
            <a:custGeom>
              <a:avLst/>
              <a:gdLst>
                <a:gd name="T0" fmla="*/ 0 w 432"/>
                <a:gd name="T1" fmla="*/ 8 h 1488"/>
                <a:gd name="T2" fmla="*/ 0 w 432"/>
                <a:gd name="T3" fmla="*/ 5 h 1488"/>
                <a:gd name="T4" fmla="*/ 0 w 432"/>
                <a:gd name="T5" fmla="*/ 0 h 1488"/>
                <a:gd name="T6" fmla="*/ 0 w 432"/>
                <a:gd name="T7" fmla="*/ 2 h 1488"/>
                <a:gd name="T8" fmla="*/ 0 w 432"/>
                <a:gd name="T9" fmla="*/ 8 h 1488"/>
                <a:gd name="T10" fmla="*/ 0 w 432"/>
                <a:gd name="T11" fmla="*/ 8 h 1488"/>
                <a:gd name="T12" fmla="*/ 0 w 432"/>
                <a:gd name="T13" fmla="*/ 8 h 14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32"/>
                <a:gd name="T22" fmla="*/ 0 h 1488"/>
                <a:gd name="T23" fmla="*/ 432 w 432"/>
                <a:gd name="T24" fmla="*/ 1488 h 14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32" h="1488">
                  <a:moveTo>
                    <a:pt x="48" y="1440"/>
                  </a:moveTo>
                  <a:lnTo>
                    <a:pt x="432" y="1056"/>
                  </a:lnTo>
                  <a:lnTo>
                    <a:pt x="432" y="0"/>
                  </a:lnTo>
                  <a:lnTo>
                    <a:pt x="0" y="336"/>
                  </a:lnTo>
                  <a:lnTo>
                    <a:pt x="0" y="1440"/>
                  </a:lnTo>
                  <a:lnTo>
                    <a:pt x="0" y="1488"/>
                  </a:lnTo>
                  <a:lnTo>
                    <a:pt x="48" y="144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169" name="Group 257"/>
            <p:cNvGrpSpPr>
              <a:grpSpLocks/>
            </p:cNvGrpSpPr>
            <p:nvPr/>
          </p:nvGrpSpPr>
          <p:grpSpPr bwMode="auto">
            <a:xfrm>
              <a:off x="3070" y="5030"/>
              <a:ext cx="145" cy="450"/>
              <a:chOff x="3642" y="4848"/>
              <a:chExt cx="145" cy="450"/>
            </a:xfrm>
          </p:grpSpPr>
          <p:grpSp>
            <p:nvGrpSpPr>
              <p:cNvPr id="4171" name="Group 258"/>
              <p:cNvGrpSpPr>
                <a:grpSpLocks/>
              </p:cNvGrpSpPr>
              <p:nvPr/>
            </p:nvGrpSpPr>
            <p:grpSpPr bwMode="auto">
              <a:xfrm>
                <a:off x="3696" y="4848"/>
                <a:ext cx="91" cy="412"/>
                <a:chOff x="3696" y="4848"/>
                <a:chExt cx="152" cy="412"/>
              </a:xfrm>
            </p:grpSpPr>
            <p:sp>
              <p:nvSpPr>
                <p:cNvPr id="4180" name="Line 259"/>
                <p:cNvSpPr>
                  <a:spLocks noChangeShapeType="1"/>
                </p:cNvSpPr>
                <p:nvPr/>
              </p:nvSpPr>
              <p:spPr bwMode="auto">
                <a:xfrm flipV="1">
                  <a:off x="3700" y="4848"/>
                  <a:ext cx="0" cy="30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1" name="Freeform 260"/>
                <p:cNvSpPr>
                  <a:spLocks/>
                </p:cNvSpPr>
                <p:nvPr/>
              </p:nvSpPr>
              <p:spPr bwMode="auto">
                <a:xfrm>
                  <a:off x="3696" y="5104"/>
                  <a:ext cx="136" cy="156"/>
                </a:xfrm>
                <a:custGeom>
                  <a:avLst/>
                  <a:gdLst>
                    <a:gd name="T0" fmla="*/ 0 w 136"/>
                    <a:gd name="T1" fmla="*/ 0 h 156"/>
                    <a:gd name="T2" fmla="*/ 136 w 136"/>
                    <a:gd name="T3" fmla="*/ 156 h 156"/>
                    <a:gd name="T4" fmla="*/ 0 60000 65536"/>
                    <a:gd name="T5" fmla="*/ 0 60000 65536"/>
                    <a:gd name="T6" fmla="*/ 0 w 136"/>
                    <a:gd name="T7" fmla="*/ 0 h 156"/>
                    <a:gd name="T8" fmla="*/ 136 w 136"/>
                    <a:gd name="T9" fmla="*/ 156 h 15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36" h="156">
                      <a:moveTo>
                        <a:pt x="0" y="0"/>
                      </a:moveTo>
                      <a:lnTo>
                        <a:pt x="136" y="156"/>
                      </a:lnTo>
                    </a:path>
                  </a:pathLst>
                </a:cu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2" name="Freeform 261"/>
                <p:cNvSpPr>
                  <a:spLocks/>
                </p:cNvSpPr>
                <p:nvPr/>
              </p:nvSpPr>
              <p:spPr bwMode="auto">
                <a:xfrm>
                  <a:off x="3700" y="4868"/>
                  <a:ext cx="148" cy="158"/>
                </a:xfrm>
                <a:custGeom>
                  <a:avLst/>
                  <a:gdLst>
                    <a:gd name="T0" fmla="*/ 0 w 148"/>
                    <a:gd name="T1" fmla="*/ 0 h 158"/>
                    <a:gd name="T2" fmla="*/ 148 w 148"/>
                    <a:gd name="T3" fmla="*/ 158 h 158"/>
                    <a:gd name="T4" fmla="*/ 0 60000 65536"/>
                    <a:gd name="T5" fmla="*/ 0 60000 65536"/>
                    <a:gd name="T6" fmla="*/ 0 w 148"/>
                    <a:gd name="T7" fmla="*/ 0 h 158"/>
                    <a:gd name="T8" fmla="*/ 148 w 148"/>
                    <a:gd name="T9" fmla="*/ 158 h 158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48" h="158">
                      <a:moveTo>
                        <a:pt x="0" y="0"/>
                      </a:moveTo>
                      <a:lnTo>
                        <a:pt x="148" y="158"/>
                      </a:lnTo>
                    </a:path>
                  </a:pathLst>
                </a:cu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3" name="Line 262"/>
                <p:cNvSpPr>
                  <a:spLocks noChangeShapeType="1"/>
                </p:cNvSpPr>
                <p:nvPr/>
              </p:nvSpPr>
              <p:spPr bwMode="auto">
                <a:xfrm flipV="1">
                  <a:off x="3732" y="4910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4" name="Line 263"/>
                <p:cNvSpPr>
                  <a:spLocks noChangeShapeType="1"/>
                </p:cNvSpPr>
                <p:nvPr/>
              </p:nvSpPr>
              <p:spPr bwMode="auto">
                <a:xfrm flipV="1">
                  <a:off x="3768" y="4946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5" name="Line 264"/>
                <p:cNvSpPr>
                  <a:spLocks noChangeShapeType="1"/>
                </p:cNvSpPr>
                <p:nvPr/>
              </p:nvSpPr>
              <p:spPr bwMode="auto">
                <a:xfrm flipV="1">
                  <a:off x="3802" y="4984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172" name="Group 265"/>
              <p:cNvGrpSpPr>
                <a:grpSpLocks/>
              </p:cNvGrpSpPr>
              <p:nvPr/>
            </p:nvGrpSpPr>
            <p:grpSpPr bwMode="auto">
              <a:xfrm>
                <a:off x="3642" y="4982"/>
                <a:ext cx="144" cy="316"/>
                <a:chOff x="3308" y="5128"/>
                <a:chExt cx="144" cy="316"/>
              </a:xfrm>
            </p:grpSpPr>
            <p:sp>
              <p:nvSpPr>
                <p:cNvPr id="4173" name="Line 266"/>
                <p:cNvSpPr>
                  <a:spLocks noChangeShapeType="1"/>
                </p:cNvSpPr>
                <p:nvPr/>
              </p:nvSpPr>
              <p:spPr bwMode="auto">
                <a:xfrm flipV="1">
                  <a:off x="3452" y="5128"/>
                  <a:ext cx="0" cy="30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4" name="Line 267"/>
                <p:cNvSpPr>
                  <a:spLocks noChangeShapeType="1"/>
                </p:cNvSpPr>
                <p:nvPr/>
              </p:nvSpPr>
              <p:spPr bwMode="auto">
                <a:xfrm flipV="1">
                  <a:off x="3312" y="5136"/>
                  <a:ext cx="0" cy="30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5" name="Line 268"/>
                <p:cNvSpPr>
                  <a:spLocks noChangeShapeType="1"/>
                </p:cNvSpPr>
                <p:nvPr/>
              </p:nvSpPr>
              <p:spPr bwMode="auto">
                <a:xfrm flipH="1">
                  <a:off x="3312" y="5168"/>
                  <a:ext cx="13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6" name="Line 269"/>
                <p:cNvSpPr>
                  <a:spLocks noChangeShapeType="1"/>
                </p:cNvSpPr>
                <p:nvPr/>
              </p:nvSpPr>
              <p:spPr bwMode="auto">
                <a:xfrm flipH="1">
                  <a:off x="3308" y="5404"/>
                  <a:ext cx="13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7" name="Line 270"/>
                <p:cNvSpPr>
                  <a:spLocks noChangeShapeType="1"/>
                </p:cNvSpPr>
                <p:nvPr/>
              </p:nvSpPr>
              <p:spPr bwMode="auto">
                <a:xfrm flipV="1">
                  <a:off x="3348" y="5164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8" name="Line 271"/>
                <p:cNvSpPr>
                  <a:spLocks noChangeShapeType="1"/>
                </p:cNvSpPr>
                <p:nvPr/>
              </p:nvSpPr>
              <p:spPr bwMode="auto">
                <a:xfrm flipV="1">
                  <a:off x="3384" y="5168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9" name="Line 272"/>
                <p:cNvSpPr>
                  <a:spLocks noChangeShapeType="1"/>
                </p:cNvSpPr>
                <p:nvPr/>
              </p:nvSpPr>
              <p:spPr bwMode="auto">
                <a:xfrm flipV="1">
                  <a:off x="3420" y="5168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4170" name="Freeform 273"/>
            <p:cNvSpPr>
              <a:spLocks/>
            </p:cNvSpPr>
            <p:nvPr/>
          </p:nvSpPr>
          <p:spPr bwMode="auto">
            <a:xfrm>
              <a:off x="2718" y="4088"/>
              <a:ext cx="116" cy="846"/>
            </a:xfrm>
            <a:custGeom>
              <a:avLst/>
              <a:gdLst>
                <a:gd name="T0" fmla="*/ 0 w 116"/>
                <a:gd name="T1" fmla="*/ 30 h 846"/>
                <a:gd name="T2" fmla="*/ 116 w 116"/>
                <a:gd name="T3" fmla="*/ 0 h 846"/>
                <a:gd name="T4" fmla="*/ 116 w 116"/>
                <a:gd name="T5" fmla="*/ 774 h 846"/>
                <a:gd name="T6" fmla="*/ 0 w 116"/>
                <a:gd name="T7" fmla="*/ 846 h 846"/>
                <a:gd name="T8" fmla="*/ 0 w 116"/>
                <a:gd name="T9" fmla="*/ 30 h 8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6"/>
                <a:gd name="T16" fmla="*/ 0 h 846"/>
                <a:gd name="T17" fmla="*/ 116 w 116"/>
                <a:gd name="T18" fmla="*/ 846 h 8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6" h="846">
                  <a:moveTo>
                    <a:pt x="0" y="30"/>
                  </a:moveTo>
                  <a:lnTo>
                    <a:pt x="116" y="0"/>
                  </a:lnTo>
                  <a:lnTo>
                    <a:pt x="116" y="774"/>
                  </a:lnTo>
                  <a:lnTo>
                    <a:pt x="0" y="846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3" name="Group 274"/>
          <p:cNvGrpSpPr>
            <a:grpSpLocks/>
          </p:cNvGrpSpPr>
          <p:nvPr/>
        </p:nvGrpSpPr>
        <p:grpSpPr bwMode="auto">
          <a:xfrm>
            <a:off x="3810000" y="6019800"/>
            <a:ext cx="1123950" cy="1509713"/>
            <a:chOff x="2325" y="3861"/>
            <a:chExt cx="708" cy="951"/>
          </a:xfrm>
        </p:grpSpPr>
        <p:sp>
          <p:nvSpPr>
            <p:cNvPr id="4155" name="Freeform 275"/>
            <p:cNvSpPr>
              <a:spLocks/>
            </p:cNvSpPr>
            <p:nvPr/>
          </p:nvSpPr>
          <p:spPr bwMode="auto">
            <a:xfrm>
              <a:off x="2475" y="4268"/>
              <a:ext cx="558" cy="148"/>
            </a:xfrm>
            <a:custGeom>
              <a:avLst/>
              <a:gdLst>
                <a:gd name="T0" fmla="*/ 1286 w 534"/>
                <a:gd name="T1" fmla="*/ 0 h 148"/>
                <a:gd name="T2" fmla="*/ 0 w 534"/>
                <a:gd name="T3" fmla="*/ 0 h 148"/>
                <a:gd name="T4" fmla="*/ 0 w 534"/>
                <a:gd name="T5" fmla="*/ 148 h 148"/>
                <a:gd name="T6" fmla="*/ 1167 w 534"/>
                <a:gd name="T7" fmla="*/ 148 h 148"/>
                <a:gd name="T8" fmla="*/ 1286 w 534"/>
                <a:gd name="T9" fmla="*/ 0 h 1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4"/>
                <a:gd name="T16" fmla="*/ 0 h 148"/>
                <a:gd name="T17" fmla="*/ 534 w 534"/>
                <a:gd name="T18" fmla="*/ 148 h 1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4" h="148">
                  <a:moveTo>
                    <a:pt x="534" y="0"/>
                  </a:moveTo>
                  <a:lnTo>
                    <a:pt x="0" y="0"/>
                  </a:lnTo>
                  <a:lnTo>
                    <a:pt x="0" y="148"/>
                  </a:lnTo>
                  <a:lnTo>
                    <a:pt x="484" y="148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6" name="Freeform 276"/>
            <p:cNvSpPr>
              <a:spLocks/>
            </p:cNvSpPr>
            <p:nvPr/>
          </p:nvSpPr>
          <p:spPr bwMode="auto">
            <a:xfrm>
              <a:off x="2367" y="3861"/>
              <a:ext cx="114" cy="945"/>
            </a:xfrm>
            <a:custGeom>
              <a:avLst/>
              <a:gdLst>
                <a:gd name="T0" fmla="*/ 7 w 114"/>
                <a:gd name="T1" fmla="*/ 943 h 945"/>
                <a:gd name="T2" fmla="*/ 114 w 114"/>
                <a:gd name="T3" fmla="*/ 549 h 945"/>
                <a:gd name="T4" fmla="*/ 113 w 114"/>
                <a:gd name="T5" fmla="*/ 0 h 945"/>
                <a:gd name="T6" fmla="*/ 34 w 114"/>
                <a:gd name="T7" fmla="*/ 104 h 945"/>
                <a:gd name="T8" fmla="*/ 34 w 114"/>
                <a:gd name="T9" fmla="*/ 504 h 945"/>
                <a:gd name="T10" fmla="*/ 0 w 114"/>
                <a:gd name="T11" fmla="*/ 578 h 945"/>
                <a:gd name="T12" fmla="*/ 6 w 114"/>
                <a:gd name="T13" fmla="*/ 945 h 945"/>
                <a:gd name="T14" fmla="*/ 4 w 114"/>
                <a:gd name="T15" fmla="*/ 938 h 94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4"/>
                <a:gd name="T25" fmla="*/ 0 h 945"/>
                <a:gd name="T26" fmla="*/ 114 w 114"/>
                <a:gd name="T27" fmla="*/ 945 h 94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4" h="945">
                  <a:moveTo>
                    <a:pt x="7" y="943"/>
                  </a:moveTo>
                  <a:lnTo>
                    <a:pt x="114" y="549"/>
                  </a:lnTo>
                  <a:lnTo>
                    <a:pt x="113" y="0"/>
                  </a:lnTo>
                  <a:lnTo>
                    <a:pt x="34" y="104"/>
                  </a:lnTo>
                  <a:lnTo>
                    <a:pt x="34" y="504"/>
                  </a:lnTo>
                  <a:lnTo>
                    <a:pt x="0" y="578"/>
                  </a:lnTo>
                  <a:lnTo>
                    <a:pt x="6" y="945"/>
                  </a:lnTo>
                  <a:lnTo>
                    <a:pt x="4" y="938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7" name="Freeform 277"/>
            <p:cNvSpPr>
              <a:spLocks/>
            </p:cNvSpPr>
            <p:nvPr/>
          </p:nvSpPr>
          <p:spPr bwMode="auto">
            <a:xfrm>
              <a:off x="2400" y="4416"/>
              <a:ext cx="602" cy="196"/>
            </a:xfrm>
            <a:custGeom>
              <a:avLst/>
              <a:gdLst>
                <a:gd name="T0" fmla="*/ 0 w 602"/>
                <a:gd name="T1" fmla="*/ 196 h 196"/>
                <a:gd name="T2" fmla="*/ 83 w 602"/>
                <a:gd name="T3" fmla="*/ 0 h 196"/>
                <a:gd name="T4" fmla="*/ 602 w 602"/>
                <a:gd name="T5" fmla="*/ 2 h 196"/>
                <a:gd name="T6" fmla="*/ 542 w 602"/>
                <a:gd name="T7" fmla="*/ 196 h 196"/>
                <a:gd name="T8" fmla="*/ 0 w 602"/>
                <a:gd name="T9" fmla="*/ 196 h 1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2"/>
                <a:gd name="T16" fmla="*/ 0 h 196"/>
                <a:gd name="T17" fmla="*/ 602 w 602"/>
                <a:gd name="T18" fmla="*/ 196 h 1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2" h="196">
                  <a:moveTo>
                    <a:pt x="0" y="196"/>
                  </a:moveTo>
                  <a:lnTo>
                    <a:pt x="83" y="0"/>
                  </a:lnTo>
                  <a:lnTo>
                    <a:pt x="602" y="2"/>
                  </a:lnTo>
                  <a:lnTo>
                    <a:pt x="542" y="196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8" name="Freeform 278"/>
            <p:cNvSpPr>
              <a:spLocks/>
            </p:cNvSpPr>
            <p:nvPr/>
          </p:nvSpPr>
          <p:spPr bwMode="auto">
            <a:xfrm>
              <a:off x="2404" y="4614"/>
              <a:ext cx="554" cy="47"/>
            </a:xfrm>
            <a:custGeom>
              <a:avLst/>
              <a:gdLst>
                <a:gd name="T0" fmla="*/ 1381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1381 w 528"/>
                <a:gd name="T7" fmla="*/ 0 h 288"/>
                <a:gd name="T8" fmla="*/ 1381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9" name="Freeform 279"/>
            <p:cNvSpPr>
              <a:spLocks/>
            </p:cNvSpPr>
            <p:nvPr/>
          </p:nvSpPr>
          <p:spPr bwMode="auto">
            <a:xfrm>
              <a:off x="2373" y="4662"/>
              <a:ext cx="590" cy="93"/>
            </a:xfrm>
            <a:custGeom>
              <a:avLst/>
              <a:gdLst>
                <a:gd name="T0" fmla="*/ 0 w 590"/>
                <a:gd name="T1" fmla="*/ 93 h 93"/>
                <a:gd name="T2" fmla="*/ 30 w 590"/>
                <a:gd name="T3" fmla="*/ 0 h 93"/>
                <a:gd name="T4" fmla="*/ 590 w 590"/>
                <a:gd name="T5" fmla="*/ 0 h 93"/>
                <a:gd name="T6" fmla="*/ 570 w 590"/>
                <a:gd name="T7" fmla="*/ 93 h 93"/>
                <a:gd name="T8" fmla="*/ 0 w 590"/>
                <a:gd name="T9" fmla="*/ 93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0"/>
                <a:gd name="T16" fmla="*/ 0 h 93"/>
                <a:gd name="T17" fmla="*/ 590 w 590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0" h="93">
                  <a:moveTo>
                    <a:pt x="0" y="93"/>
                  </a:moveTo>
                  <a:lnTo>
                    <a:pt x="30" y="0"/>
                  </a:lnTo>
                  <a:lnTo>
                    <a:pt x="590" y="0"/>
                  </a:lnTo>
                  <a:lnTo>
                    <a:pt x="570" y="93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0" name="Freeform 280"/>
            <p:cNvSpPr>
              <a:spLocks/>
            </p:cNvSpPr>
            <p:nvPr/>
          </p:nvSpPr>
          <p:spPr bwMode="auto">
            <a:xfrm>
              <a:off x="2373" y="4758"/>
              <a:ext cx="576" cy="48"/>
            </a:xfrm>
            <a:custGeom>
              <a:avLst/>
              <a:gdLst>
                <a:gd name="T0" fmla="*/ 3005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3005 w 528"/>
                <a:gd name="T7" fmla="*/ 0 h 288"/>
                <a:gd name="T8" fmla="*/ 3005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1" name="Freeform 281"/>
            <p:cNvSpPr>
              <a:spLocks/>
            </p:cNvSpPr>
            <p:nvPr/>
          </p:nvSpPr>
          <p:spPr bwMode="auto">
            <a:xfrm>
              <a:off x="2949" y="4264"/>
              <a:ext cx="84" cy="546"/>
            </a:xfrm>
            <a:custGeom>
              <a:avLst/>
              <a:gdLst>
                <a:gd name="T0" fmla="*/ 84 w 84"/>
                <a:gd name="T1" fmla="*/ 220 h 546"/>
                <a:gd name="T2" fmla="*/ 84 w 84"/>
                <a:gd name="T3" fmla="*/ 0 h 546"/>
                <a:gd name="T4" fmla="*/ 0 w 84"/>
                <a:gd name="T5" fmla="*/ 238 h 546"/>
                <a:gd name="T6" fmla="*/ 6 w 84"/>
                <a:gd name="T7" fmla="*/ 546 h 546"/>
                <a:gd name="T8" fmla="*/ 84 w 84"/>
                <a:gd name="T9" fmla="*/ 226 h 5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4"/>
                <a:gd name="T16" fmla="*/ 0 h 546"/>
                <a:gd name="T17" fmla="*/ 84 w 84"/>
                <a:gd name="T18" fmla="*/ 546 h 5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4" h="546">
                  <a:moveTo>
                    <a:pt x="84" y="220"/>
                  </a:moveTo>
                  <a:lnTo>
                    <a:pt x="84" y="0"/>
                  </a:lnTo>
                  <a:lnTo>
                    <a:pt x="0" y="238"/>
                  </a:lnTo>
                  <a:lnTo>
                    <a:pt x="6" y="546"/>
                  </a:lnTo>
                  <a:lnTo>
                    <a:pt x="84" y="226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2" name="Rectangle 282"/>
            <p:cNvSpPr>
              <a:spLocks noChangeArrowheads="1"/>
            </p:cNvSpPr>
            <p:nvPr/>
          </p:nvSpPr>
          <p:spPr bwMode="auto">
            <a:xfrm>
              <a:off x="2925" y="3954"/>
              <a:ext cx="47" cy="84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163" name="Rectangle 283"/>
            <p:cNvSpPr>
              <a:spLocks noChangeArrowheads="1"/>
            </p:cNvSpPr>
            <p:nvPr/>
          </p:nvSpPr>
          <p:spPr bwMode="auto">
            <a:xfrm>
              <a:off x="2325" y="3971"/>
              <a:ext cx="47" cy="841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4134" name="Group 284"/>
          <p:cNvGrpSpPr>
            <a:grpSpLocks/>
          </p:cNvGrpSpPr>
          <p:nvPr/>
        </p:nvGrpSpPr>
        <p:grpSpPr bwMode="auto">
          <a:xfrm>
            <a:off x="2590800" y="5867400"/>
            <a:ext cx="1090613" cy="1509713"/>
            <a:chOff x="1677" y="3648"/>
            <a:chExt cx="687" cy="951"/>
          </a:xfrm>
        </p:grpSpPr>
        <p:sp>
          <p:nvSpPr>
            <p:cNvPr id="4148" name="Freeform 285"/>
            <p:cNvSpPr>
              <a:spLocks/>
            </p:cNvSpPr>
            <p:nvPr/>
          </p:nvSpPr>
          <p:spPr bwMode="auto">
            <a:xfrm>
              <a:off x="1782" y="4055"/>
              <a:ext cx="558" cy="148"/>
            </a:xfrm>
            <a:custGeom>
              <a:avLst/>
              <a:gdLst>
                <a:gd name="T0" fmla="*/ 1286 w 534"/>
                <a:gd name="T1" fmla="*/ 0 h 148"/>
                <a:gd name="T2" fmla="*/ 0 w 534"/>
                <a:gd name="T3" fmla="*/ 0 h 148"/>
                <a:gd name="T4" fmla="*/ 0 w 534"/>
                <a:gd name="T5" fmla="*/ 148 h 148"/>
                <a:gd name="T6" fmla="*/ 1167 w 534"/>
                <a:gd name="T7" fmla="*/ 148 h 148"/>
                <a:gd name="T8" fmla="*/ 1286 w 534"/>
                <a:gd name="T9" fmla="*/ 0 h 1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4"/>
                <a:gd name="T16" fmla="*/ 0 h 148"/>
                <a:gd name="T17" fmla="*/ 534 w 534"/>
                <a:gd name="T18" fmla="*/ 148 h 1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4" h="148">
                  <a:moveTo>
                    <a:pt x="534" y="0"/>
                  </a:moveTo>
                  <a:lnTo>
                    <a:pt x="0" y="0"/>
                  </a:lnTo>
                  <a:lnTo>
                    <a:pt x="0" y="148"/>
                  </a:lnTo>
                  <a:lnTo>
                    <a:pt x="484" y="148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9" name="Freeform 286"/>
            <p:cNvSpPr>
              <a:spLocks/>
            </p:cNvSpPr>
            <p:nvPr/>
          </p:nvSpPr>
          <p:spPr bwMode="auto">
            <a:xfrm>
              <a:off x="1677" y="3648"/>
              <a:ext cx="111" cy="945"/>
            </a:xfrm>
            <a:custGeom>
              <a:avLst/>
              <a:gdLst>
                <a:gd name="T0" fmla="*/ 0 w 111"/>
                <a:gd name="T1" fmla="*/ 939 h 945"/>
                <a:gd name="T2" fmla="*/ 111 w 111"/>
                <a:gd name="T3" fmla="*/ 549 h 945"/>
                <a:gd name="T4" fmla="*/ 110 w 111"/>
                <a:gd name="T5" fmla="*/ 0 h 945"/>
                <a:gd name="T6" fmla="*/ 3 w 111"/>
                <a:gd name="T7" fmla="*/ 189 h 945"/>
                <a:gd name="T8" fmla="*/ 3 w 111"/>
                <a:gd name="T9" fmla="*/ 945 h 945"/>
                <a:gd name="T10" fmla="*/ 1 w 111"/>
                <a:gd name="T11" fmla="*/ 938 h 9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1"/>
                <a:gd name="T19" fmla="*/ 0 h 945"/>
                <a:gd name="T20" fmla="*/ 111 w 111"/>
                <a:gd name="T21" fmla="*/ 945 h 9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1" h="945">
                  <a:moveTo>
                    <a:pt x="0" y="939"/>
                  </a:moveTo>
                  <a:lnTo>
                    <a:pt x="111" y="549"/>
                  </a:lnTo>
                  <a:lnTo>
                    <a:pt x="110" y="0"/>
                  </a:lnTo>
                  <a:lnTo>
                    <a:pt x="3" y="189"/>
                  </a:lnTo>
                  <a:lnTo>
                    <a:pt x="3" y="945"/>
                  </a:lnTo>
                  <a:lnTo>
                    <a:pt x="1" y="938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0" name="Freeform 287"/>
            <p:cNvSpPr>
              <a:spLocks/>
            </p:cNvSpPr>
            <p:nvPr/>
          </p:nvSpPr>
          <p:spPr bwMode="auto">
            <a:xfrm>
              <a:off x="1707" y="4203"/>
              <a:ext cx="602" cy="196"/>
            </a:xfrm>
            <a:custGeom>
              <a:avLst/>
              <a:gdLst>
                <a:gd name="T0" fmla="*/ 0 w 602"/>
                <a:gd name="T1" fmla="*/ 196 h 196"/>
                <a:gd name="T2" fmla="*/ 83 w 602"/>
                <a:gd name="T3" fmla="*/ 0 h 196"/>
                <a:gd name="T4" fmla="*/ 602 w 602"/>
                <a:gd name="T5" fmla="*/ 2 h 196"/>
                <a:gd name="T6" fmla="*/ 542 w 602"/>
                <a:gd name="T7" fmla="*/ 196 h 196"/>
                <a:gd name="T8" fmla="*/ 0 w 602"/>
                <a:gd name="T9" fmla="*/ 196 h 1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2"/>
                <a:gd name="T16" fmla="*/ 0 h 196"/>
                <a:gd name="T17" fmla="*/ 602 w 602"/>
                <a:gd name="T18" fmla="*/ 196 h 1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2" h="196">
                  <a:moveTo>
                    <a:pt x="0" y="196"/>
                  </a:moveTo>
                  <a:lnTo>
                    <a:pt x="83" y="0"/>
                  </a:lnTo>
                  <a:lnTo>
                    <a:pt x="602" y="2"/>
                  </a:lnTo>
                  <a:lnTo>
                    <a:pt x="542" y="196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1" name="Freeform 288"/>
            <p:cNvSpPr>
              <a:spLocks/>
            </p:cNvSpPr>
            <p:nvPr/>
          </p:nvSpPr>
          <p:spPr bwMode="auto">
            <a:xfrm>
              <a:off x="1711" y="4401"/>
              <a:ext cx="554" cy="47"/>
            </a:xfrm>
            <a:custGeom>
              <a:avLst/>
              <a:gdLst>
                <a:gd name="T0" fmla="*/ 1381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1381 w 528"/>
                <a:gd name="T7" fmla="*/ 0 h 288"/>
                <a:gd name="T8" fmla="*/ 1381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2" name="Freeform 289"/>
            <p:cNvSpPr>
              <a:spLocks/>
            </p:cNvSpPr>
            <p:nvPr/>
          </p:nvSpPr>
          <p:spPr bwMode="auto">
            <a:xfrm>
              <a:off x="1680" y="4449"/>
              <a:ext cx="590" cy="93"/>
            </a:xfrm>
            <a:custGeom>
              <a:avLst/>
              <a:gdLst>
                <a:gd name="T0" fmla="*/ 0 w 590"/>
                <a:gd name="T1" fmla="*/ 93 h 93"/>
                <a:gd name="T2" fmla="*/ 30 w 590"/>
                <a:gd name="T3" fmla="*/ 0 h 93"/>
                <a:gd name="T4" fmla="*/ 590 w 590"/>
                <a:gd name="T5" fmla="*/ 0 h 93"/>
                <a:gd name="T6" fmla="*/ 570 w 590"/>
                <a:gd name="T7" fmla="*/ 93 h 93"/>
                <a:gd name="T8" fmla="*/ 0 w 590"/>
                <a:gd name="T9" fmla="*/ 93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0"/>
                <a:gd name="T16" fmla="*/ 0 h 93"/>
                <a:gd name="T17" fmla="*/ 590 w 590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0" h="93">
                  <a:moveTo>
                    <a:pt x="0" y="93"/>
                  </a:moveTo>
                  <a:lnTo>
                    <a:pt x="30" y="0"/>
                  </a:lnTo>
                  <a:lnTo>
                    <a:pt x="590" y="0"/>
                  </a:lnTo>
                  <a:lnTo>
                    <a:pt x="570" y="93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3" name="Freeform 290"/>
            <p:cNvSpPr>
              <a:spLocks/>
            </p:cNvSpPr>
            <p:nvPr/>
          </p:nvSpPr>
          <p:spPr bwMode="auto">
            <a:xfrm>
              <a:off x="1680" y="4545"/>
              <a:ext cx="576" cy="48"/>
            </a:xfrm>
            <a:custGeom>
              <a:avLst/>
              <a:gdLst>
                <a:gd name="T0" fmla="*/ 3005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3005 w 528"/>
                <a:gd name="T7" fmla="*/ 0 h 288"/>
                <a:gd name="T8" fmla="*/ 3005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4" name="Freeform 291"/>
            <p:cNvSpPr>
              <a:spLocks/>
            </p:cNvSpPr>
            <p:nvPr/>
          </p:nvSpPr>
          <p:spPr bwMode="auto">
            <a:xfrm>
              <a:off x="2253" y="3654"/>
              <a:ext cx="111" cy="945"/>
            </a:xfrm>
            <a:custGeom>
              <a:avLst/>
              <a:gdLst>
                <a:gd name="T0" fmla="*/ 0 w 111"/>
                <a:gd name="T1" fmla="*/ 939 h 945"/>
                <a:gd name="T2" fmla="*/ 111 w 111"/>
                <a:gd name="T3" fmla="*/ 549 h 945"/>
                <a:gd name="T4" fmla="*/ 110 w 111"/>
                <a:gd name="T5" fmla="*/ 0 h 945"/>
                <a:gd name="T6" fmla="*/ 3 w 111"/>
                <a:gd name="T7" fmla="*/ 189 h 945"/>
                <a:gd name="T8" fmla="*/ 3 w 111"/>
                <a:gd name="T9" fmla="*/ 945 h 945"/>
                <a:gd name="T10" fmla="*/ 1 w 111"/>
                <a:gd name="T11" fmla="*/ 938 h 9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1"/>
                <a:gd name="T19" fmla="*/ 0 h 945"/>
                <a:gd name="T20" fmla="*/ 111 w 111"/>
                <a:gd name="T21" fmla="*/ 945 h 9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1" h="945">
                  <a:moveTo>
                    <a:pt x="0" y="939"/>
                  </a:moveTo>
                  <a:lnTo>
                    <a:pt x="111" y="549"/>
                  </a:lnTo>
                  <a:lnTo>
                    <a:pt x="110" y="0"/>
                  </a:lnTo>
                  <a:lnTo>
                    <a:pt x="3" y="189"/>
                  </a:lnTo>
                  <a:lnTo>
                    <a:pt x="3" y="945"/>
                  </a:lnTo>
                  <a:lnTo>
                    <a:pt x="1" y="938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5" name="Group 292"/>
          <p:cNvGrpSpPr>
            <a:grpSpLocks/>
          </p:cNvGrpSpPr>
          <p:nvPr/>
        </p:nvGrpSpPr>
        <p:grpSpPr bwMode="auto">
          <a:xfrm>
            <a:off x="2514600" y="2971800"/>
            <a:ext cx="785813" cy="2149475"/>
            <a:chOff x="1809" y="4032"/>
            <a:chExt cx="495" cy="1354"/>
          </a:xfrm>
        </p:grpSpPr>
        <p:sp>
          <p:nvSpPr>
            <p:cNvPr id="4145" name="Freeform 293"/>
            <p:cNvSpPr>
              <a:spLocks/>
            </p:cNvSpPr>
            <p:nvPr/>
          </p:nvSpPr>
          <p:spPr bwMode="auto">
            <a:xfrm>
              <a:off x="1914" y="4266"/>
              <a:ext cx="324" cy="856"/>
            </a:xfrm>
            <a:custGeom>
              <a:avLst/>
              <a:gdLst>
                <a:gd name="T0" fmla="*/ 0 w 288"/>
                <a:gd name="T1" fmla="*/ 13 h 976"/>
                <a:gd name="T2" fmla="*/ 3030 w 288"/>
                <a:gd name="T3" fmla="*/ 0 h 976"/>
                <a:gd name="T4" fmla="*/ 3030 w 288"/>
                <a:gd name="T5" fmla="*/ 58 h 976"/>
                <a:gd name="T6" fmla="*/ 0 w 288"/>
                <a:gd name="T7" fmla="*/ 71 h 976"/>
                <a:gd name="T8" fmla="*/ 0 w 288"/>
                <a:gd name="T9" fmla="*/ 13 h 9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8"/>
                <a:gd name="T16" fmla="*/ 0 h 976"/>
                <a:gd name="T17" fmla="*/ 288 w 288"/>
                <a:gd name="T18" fmla="*/ 976 h 9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8" h="976">
                  <a:moveTo>
                    <a:pt x="0" y="176"/>
                  </a:moveTo>
                  <a:lnTo>
                    <a:pt x="288" y="0"/>
                  </a:lnTo>
                  <a:lnTo>
                    <a:pt x="288" y="800"/>
                  </a:lnTo>
                  <a:lnTo>
                    <a:pt x="0" y="976"/>
                  </a:lnTo>
                  <a:lnTo>
                    <a:pt x="0" y="176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6" name="Freeform 294"/>
            <p:cNvSpPr>
              <a:spLocks/>
            </p:cNvSpPr>
            <p:nvPr/>
          </p:nvSpPr>
          <p:spPr bwMode="auto">
            <a:xfrm>
              <a:off x="1809" y="4413"/>
              <a:ext cx="114" cy="973"/>
            </a:xfrm>
            <a:custGeom>
              <a:avLst/>
              <a:gdLst>
                <a:gd name="T0" fmla="*/ 0 w 114"/>
                <a:gd name="T1" fmla="*/ 157 h 973"/>
                <a:gd name="T2" fmla="*/ 114 w 114"/>
                <a:gd name="T3" fmla="*/ 0 h 973"/>
                <a:gd name="T4" fmla="*/ 111 w 114"/>
                <a:gd name="T5" fmla="*/ 696 h 973"/>
                <a:gd name="T6" fmla="*/ 0 w 114"/>
                <a:gd name="T7" fmla="*/ 973 h 973"/>
                <a:gd name="T8" fmla="*/ 0 w 114"/>
                <a:gd name="T9" fmla="*/ 157 h 9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4"/>
                <a:gd name="T16" fmla="*/ 0 h 973"/>
                <a:gd name="T17" fmla="*/ 114 w 114"/>
                <a:gd name="T18" fmla="*/ 973 h 9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4" h="973">
                  <a:moveTo>
                    <a:pt x="0" y="157"/>
                  </a:moveTo>
                  <a:lnTo>
                    <a:pt x="114" y="0"/>
                  </a:lnTo>
                  <a:lnTo>
                    <a:pt x="111" y="696"/>
                  </a:lnTo>
                  <a:lnTo>
                    <a:pt x="0" y="973"/>
                  </a:lnTo>
                  <a:lnTo>
                    <a:pt x="0" y="157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7" name="Freeform 295"/>
            <p:cNvSpPr>
              <a:spLocks/>
            </p:cNvSpPr>
            <p:nvPr/>
          </p:nvSpPr>
          <p:spPr bwMode="auto">
            <a:xfrm>
              <a:off x="2238" y="4032"/>
              <a:ext cx="66" cy="942"/>
            </a:xfrm>
            <a:custGeom>
              <a:avLst/>
              <a:gdLst>
                <a:gd name="T0" fmla="*/ 0 w 66"/>
                <a:gd name="T1" fmla="*/ 223 h 942"/>
                <a:gd name="T2" fmla="*/ 66 w 66"/>
                <a:gd name="T3" fmla="*/ 0 h 942"/>
                <a:gd name="T4" fmla="*/ 66 w 66"/>
                <a:gd name="T5" fmla="*/ 678 h 942"/>
                <a:gd name="T6" fmla="*/ 0 w 66"/>
                <a:gd name="T7" fmla="*/ 942 h 942"/>
                <a:gd name="T8" fmla="*/ 0 w 66"/>
                <a:gd name="T9" fmla="*/ 223 h 9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6"/>
                <a:gd name="T16" fmla="*/ 0 h 942"/>
                <a:gd name="T17" fmla="*/ 66 w 66"/>
                <a:gd name="T18" fmla="*/ 942 h 9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6" h="942">
                  <a:moveTo>
                    <a:pt x="0" y="223"/>
                  </a:moveTo>
                  <a:lnTo>
                    <a:pt x="66" y="0"/>
                  </a:lnTo>
                  <a:lnTo>
                    <a:pt x="66" y="678"/>
                  </a:lnTo>
                  <a:lnTo>
                    <a:pt x="0" y="942"/>
                  </a:lnTo>
                  <a:lnTo>
                    <a:pt x="0" y="223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6" name="Group 296"/>
          <p:cNvGrpSpPr>
            <a:grpSpLocks/>
          </p:cNvGrpSpPr>
          <p:nvPr/>
        </p:nvGrpSpPr>
        <p:grpSpPr bwMode="auto">
          <a:xfrm>
            <a:off x="2133600" y="5181600"/>
            <a:ext cx="238125" cy="2260600"/>
            <a:chOff x="1864" y="3138"/>
            <a:chExt cx="150" cy="1424"/>
          </a:xfrm>
        </p:grpSpPr>
        <p:sp>
          <p:nvSpPr>
            <p:cNvPr id="4143" name="Freeform 297"/>
            <p:cNvSpPr>
              <a:spLocks/>
            </p:cNvSpPr>
            <p:nvPr/>
          </p:nvSpPr>
          <p:spPr bwMode="auto">
            <a:xfrm flipH="1">
              <a:off x="1971" y="3138"/>
              <a:ext cx="43" cy="958"/>
            </a:xfrm>
            <a:custGeom>
              <a:avLst/>
              <a:gdLst>
                <a:gd name="T0" fmla="*/ 0 w 168"/>
                <a:gd name="T1" fmla="*/ 6 h 1194"/>
                <a:gd name="T2" fmla="*/ 0 w 168"/>
                <a:gd name="T3" fmla="*/ 0 h 1194"/>
                <a:gd name="T4" fmla="*/ 0 w 168"/>
                <a:gd name="T5" fmla="*/ 7 h 1194"/>
                <a:gd name="T6" fmla="*/ 0 w 168"/>
                <a:gd name="T7" fmla="*/ 14 h 1194"/>
                <a:gd name="T8" fmla="*/ 0 w 168"/>
                <a:gd name="T9" fmla="*/ 6 h 11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1194"/>
                <a:gd name="T17" fmla="*/ 168 w 168"/>
                <a:gd name="T18" fmla="*/ 1194 h 11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1194">
                  <a:moveTo>
                    <a:pt x="0" y="468"/>
                  </a:moveTo>
                  <a:lnTo>
                    <a:pt x="168" y="0"/>
                  </a:lnTo>
                  <a:lnTo>
                    <a:pt x="168" y="612"/>
                  </a:lnTo>
                  <a:lnTo>
                    <a:pt x="0" y="1194"/>
                  </a:lnTo>
                  <a:lnTo>
                    <a:pt x="0" y="468"/>
                  </a:lnTo>
                  <a:close/>
                </a:path>
              </a:pathLst>
            </a:cu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4" name="Freeform 298"/>
            <p:cNvSpPr>
              <a:spLocks/>
            </p:cNvSpPr>
            <p:nvPr/>
          </p:nvSpPr>
          <p:spPr bwMode="auto">
            <a:xfrm>
              <a:off x="1864" y="3543"/>
              <a:ext cx="150" cy="1019"/>
            </a:xfrm>
            <a:custGeom>
              <a:avLst/>
              <a:gdLst>
                <a:gd name="T0" fmla="*/ 0 w 168"/>
                <a:gd name="T1" fmla="*/ 20 h 1194"/>
                <a:gd name="T2" fmla="*/ 18 w 168"/>
                <a:gd name="T3" fmla="*/ 0 h 1194"/>
                <a:gd name="T4" fmla="*/ 18 w 168"/>
                <a:gd name="T5" fmla="*/ 26 h 1194"/>
                <a:gd name="T6" fmla="*/ 0 w 168"/>
                <a:gd name="T7" fmla="*/ 50 h 1194"/>
                <a:gd name="T8" fmla="*/ 0 w 168"/>
                <a:gd name="T9" fmla="*/ 20 h 11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1194"/>
                <a:gd name="T17" fmla="*/ 168 w 168"/>
                <a:gd name="T18" fmla="*/ 1194 h 11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1194">
                  <a:moveTo>
                    <a:pt x="0" y="468"/>
                  </a:moveTo>
                  <a:lnTo>
                    <a:pt x="168" y="0"/>
                  </a:lnTo>
                  <a:lnTo>
                    <a:pt x="168" y="612"/>
                  </a:lnTo>
                  <a:lnTo>
                    <a:pt x="0" y="1194"/>
                  </a:lnTo>
                  <a:lnTo>
                    <a:pt x="0" y="468"/>
                  </a:lnTo>
                  <a:close/>
                </a:path>
              </a:pathLst>
            </a:cu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7" name="Group 299"/>
          <p:cNvGrpSpPr>
            <a:grpSpLocks/>
          </p:cNvGrpSpPr>
          <p:nvPr/>
        </p:nvGrpSpPr>
        <p:grpSpPr bwMode="auto">
          <a:xfrm>
            <a:off x="4114800" y="533400"/>
            <a:ext cx="1720850" cy="1465263"/>
            <a:chOff x="1704" y="4280"/>
            <a:chExt cx="1420" cy="1209"/>
          </a:xfrm>
        </p:grpSpPr>
        <p:sp>
          <p:nvSpPr>
            <p:cNvPr id="4139" name="Freeform 300"/>
            <p:cNvSpPr>
              <a:spLocks/>
            </p:cNvSpPr>
            <p:nvPr/>
          </p:nvSpPr>
          <p:spPr bwMode="auto">
            <a:xfrm>
              <a:off x="3065" y="4344"/>
              <a:ext cx="59" cy="1139"/>
            </a:xfrm>
            <a:custGeom>
              <a:avLst/>
              <a:gdLst>
                <a:gd name="T0" fmla="*/ 37683 w 42"/>
                <a:gd name="T1" fmla="*/ 37473 h 916"/>
                <a:gd name="T2" fmla="*/ 0 w 42"/>
                <a:gd name="T3" fmla="*/ 71520 h 916"/>
                <a:gd name="T4" fmla="*/ 0 w 42"/>
                <a:gd name="T5" fmla="*/ 9914 h 916"/>
                <a:gd name="T6" fmla="*/ 37683 w 42"/>
                <a:gd name="T7" fmla="*/ 0 h 916"/>
                <a:gd name="T8" fmla="*/ 37683 w 42"/>
                <a:gd name="T9" fmla="*/ 37473 h 9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916"/>
                <a:gd name="T17" fmla="*/ 42 w 42"/>
                <a:gd name="T18" fmla="*/ 916 h 9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916">
                  <a:moveTo>
                    <a:pt x="42" y="480"/>
                  </a:moveTo>
                  <a:lnTo>
                    <a:pt x="0" y="916"/>
                  </a:lnTo>
                  <a:lnTo>
                    <a:pt x="0" y="127"/>
                  </a:lnTo>
                  <a:lnTo>
                    <a:pt x="42" y="0"/>
                  </a:lnTo>
                  <a:lnTo>
                    <a:pt x="42" y="48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0" name="Freeform 301"/>
            <p:cNvSpPr>
              <a:spLocks/>
            </p:cNvSpPr>
            <p:nvPr/>
          </p:nvSpPr>
          <p:spPr bwMode="auto">
            <a:xfrm flipH="1">
              <a:off x="1704" y="4280"/>
              <a:ext cx="452" cy="1144"/>
            </a:xfrm>
            <a:custGeom>
              <a:avLst/>
              <a:gdLst>
                <a:gd name="T0" fmla="*/ 0 w 240"/>
                <a:gd name="T1" fmla="*/ 231401 h 840"/>
                <a:gd name="T2" fmla="*/ 75637390 w 240"/>
                <a:gd name="T3" fmla="*/ 404798 h 840"/>
                <a:gd name="T4" fmla="*/ 75637390 w 240"/>
                <a:gd name="T5" fmla="*/ 57599 h 840"/>
                <a:gd name="T6" fmla="*/ 0 w 240"/>
                <a:gd name="T7" fmla="*/ 0 h 840"/>
                <a:gd name="T8" fmla="*/ 0 w 240"/>
                <a:gd name="T9" fmla="*/ 231401 h 8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840"/>
                <a:gd name="T17" fmla="*/ 240 w 240"/>
                <a:gd name="T18" fmla="*/ 840 h 8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840">
                  <a:moveTo>
                    <a:pt x="0" y="480"/>
                  </a:moveTo>
                  <a:lnTo>
                    <a:pt x="240" y="840"/>
                  </a:lnTo>
                  <a:lnTo>
                    <a:pt x="240" y="120"/>
                  </a:lnTo>
                  <a:lnTo>
                    <a:pt x="0" y="0"/>
                  </a:lnTo>
                  <a:lnTo>
                    <a:pt x="0" y="48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1" name="Freeform 302"/>
            <p:cNvSpPr>
              <a:spLocks/>
            </p:cNvSpPr>
            <p:nvPr/>
          </p:nvSpPr>
          <p:spPr bwMode="auto">
            <a:xfrm>
              <a:off x="1704" y="4443"/>
              <a:ext cx="566" cy="1025"/>
            </a:xfrm>
            <a:custGeom>
              <a:avLst/>
              <a:gdLst>
                <a:gd name="T0" fmla="*/ 2124 w 528"/>
                <a:gd name="T1" fmla="*/ 2147483647 h 288"/>
                <a:gd name="T2" fmla="*/ 0 w 528"/>
                <a:gd name="T3" fmla="*/ 2147483647 h 288"/>
                <a:gd name="T4" fmla="*/ 0 w 528"/>
                <a:gd name="T5" fmla="*/ 0 h 288"/>
                <a:gd name="T6" fmla="*/ 2124 w 528"/>
                <a:gd name="T7" fmla="*/ 0 h 288"/>
                <a:gd name="T8" fmla="*/ 2124 w 528"/>
                <a:gd name="T9" fmla="*/ 2147483647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2" name="Freeform 303"/>
            <p:cNvSpPr>
              <a:spLocks/>
            </p:cNvSpPr>
            <p:nvPr/>
          </p:nvSpPr>
          <p:spPr bwMode="auto">
            <a:xfrm>
              <a:off x="2427" y="4466"/>
              <a:ext cx="632" cy="1023"/>
            </a:xfrm>
            <a:custGeom>
              <a:avLst/>
              <a:gdLst>
                <a:gd name="T0" fmla="*/ 19226 w 528"/>
                <a:gd name="T1" fmla="*/ 2147483647 h 288"/>
                <a:gd name="T2" fmla="*/ 0 w 528"/>
                <a:gd name="T3" fmla="*/ 2147483647 h 288"/>
                <a:gd name="T4" fmla="*/ 0 w 528"/>
                <a:gd name="T5" fmla="*/ 0 h 288"/>
                <a:gd name="T6" fmla="*/ 19226 w 528"/>
                <a:gd name="T7" fmla="*/ 0 h 288"/>
                <a:gd name="T8" fmla="*/ 19226 w 528"/>
                <a:gd name="T9" fmla="*/ 2147483647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4138" name="Picture 1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5562600"/>
            <a:ext cx="42703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3048000" y="2895600"/>
            <a:ext cx="152400" cy="633413"/>
            <a:chOff x="1488" y="768"/>
            <a:chExt cx="144" cy="543"/>
          </a:xfrm>
        </p:grpSpPr>
        <p:sp>
          <p:nvSpPr>
            <p:cNvPr id="5218" name="Line 3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9" name="Line 4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220" name="Group 5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5221" name="Freeform 6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2" name="Freeform 7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23" name="Group 8"/>
          <p:cNvGrpSpPr>
            <a:grpSpLocks/>
          </p:cNvGrpSpPr>
          <p:nvPr/>
        </p:nvGrpSpPr>
        <p:grpSpPr bwMode="auto">
          <a:xfrm>
            <a:off x="1816100" y="3048000"/>
            <a:ext cx="550863" cy="655638"/>
            <a:chOff x="3360" y="240"/>
            <a:chExt cx="443" cy="527"/>
          </a:xfrm>
        </p:grpSpPr>
        <p:grpSp>
          <p:nvGrpSpPr>
            <p:cNvPr id="5208" name="Group 9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5215" name="Freeform 10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6" name="Freeform 11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7" name="Freeform 12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209" name="Group 13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5213" name="Freeform 14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4" name="Freeform 15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210" name="Group 16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5211" name="Freeform 1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2" name="Freeform 1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24" name="Group 19"/>
          <p:cNvGrpSpPr>
            <a:grpSpLocks/>
          </p:cNvGrpSpPr>
          <p:nvPr/>
        </p:nvGrpSpPr>
        <p:grpSpPr bwMode="auto">
          <a:xfrm flipH="1">
            <a:off x="1803400" y="373063"/>
            <a:ext cx="312738" cy="1041400"/>
            <a:chOff x="640" y="3485"/>
            <a:chExt cx="173" cy="576"/>
          </a:xfrm>
        </p:grpSpPr>
        <p:sp>
          <p:nvSpPr>
            <p:cNvPr id="5202" name="Line 20"/>
            <p:cNvSpPr>
              <a:spLocks noChangeShapeType="1"/>
            </p:cNvSpPr>
            <p:nvPr/>
          </p:nvSpPr>
          <p:spPr bwMode="auto">
            <a:xfrm>
              <a:off x="669" y="3806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3" name="Line 21"/>
            <p:cNvSpPr>
              <a:spLocks noChangeShapeType="1"/>
            </p:cNvSpPr>
            <p:nvPr/>
          </p:nvSpPr>
          <p:spPr bwMode="auto">
            <a:xfrm>
              <a:off x="795" y="3771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204" name="Group 22"/>
            <p:cNvGrpSpPr>
              <a:grpSpLocks/>
            </p:cNvGrpSpPr>
            <p:nvPr/>
          </p:nvGrpSpPr>
          <p:grpSpPr bwMode="auto">
            <a:xfrm>
              <a:off x="640" y="3485"/>
              <a:ext cx="173" cy="375"/>
              <a:chOff x="576" y="2304"/>
              <a:chExt cx="192" cy="424"/>
            </a:xfrm>
          </p:grpSpPr>
          <p:sp>
            <p:nvSpPr>
              <p:cNvPr id="5205" name="Freeform 23"/>
              <p:cNvSpPr>
                <a:spLocks/>
              </p:cNvSpPr>
              <p:nvPr/>
            </p:nvSpPr>
            <p:spPr bwMode="auto">
              <a:xfrm>
                <a:off x="576" y="2304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06" name="Line 24"/>
              <p:cNvSpPr>
                <a:spLocks noChangeShapeType="1"/>
              </p:cNvSpPr>
              <p:nvPr/>
            </p:nvSpPr>
            <p:spPr bwMode="auto">
              <a:xfrm flipV="1">
                <a:off x="616" y="2406"/>
                <a:ext cx="116" cy="2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7" name="Line 25"/>
              <p:cNvSpPr>
                <a:spLocks noChangeShapeType="1"/>
              </p:cNvSpPr>
              <p:nvPr/>
            </p:nvSpPr>
            <p:spPr bwMode="auto">
              <a:xfrm flipH="1" flipV="1">
                <a:off x="612" y="2438"/>
                <a:ext cx="128" cy="21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5125" name="Group 26"/>
          <p:cNvGrpSpPr>
            <a:grpSpLocks/>
          </p:cNvGrpSpPr>
          <p:nvPr/>
        </p:nvGrpSpPr>
        <p:grpSpPr bwMode="auto">
          <a:xfrm>
            <a:off x="1349375" y="411163"/>
            <a:ext cx="311150" cy="1041400"/>
            <a:chOff x="640" y="3485"/>
            <a:chExt cx="173" cy="576"/>
          </a:xfrm>
        </p:grpSpPr>
        <p:sp>
          <p:nvSpPr>
            <p:cNvPr id="5196" name="Line 27"/>
            <p:cNvSpPr>
              <a:spLocks noChangeShapeType="1"/>
            </p:cNvSpPr>
            <p:nvPr/>
          </p:nvSpPr>
          <p:spPr bwMode="auto">
            <a:xfrm>
              <a:off x="669" y="3806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7" name="Line 28"/>
            <p:cNvSpPr>
              <a:spLocks noChangeShapeType="1"/>
            </p:cNvSpPr>
            <p:nvPr/>
          </p:nvSpPr>
          <p:spPr bwMode="auto">
            <a:xfrm>
              <a:off x="795" y="3771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198" name="Group 29"/>
            <p:cNvGrpSpPr>
              <a:grpSpLocks/>
            </p:cNvGrpSpPr>
            <p:nvPr/>
          </p:nvGrpSpPr>
          <p:grpSpPr bwMode="auto">
            <a:xfrm>
              <a:off x="640" y="3485"/>
              <a:ext cx="173" cy="375"/>
              <a:chOff x="576" y="2304"/>
              <a:chExt cx="192" cy="424"/>
            </a:xfrm>
          </p:grpSpPr>
          <p:sp>
            <p:nvSpPr>
              <p:cNvPr id="5199" name="Freeform 30"/>
              <p:cNvSpPr>
                <a:spLocks/>
              </p:cNvSpPr>
              <p:nvPr/>
            </p:nvSpPr>
            <p:spPr bwMode="auto">
              <a:xfrm>
                <a:off x="576" y="2304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00" name="Line 31"/>
              <p:cNvSpPr>
                <a:spLocks noChangeShapeType="1"/>
              </p:cNvSpPr>
              <p:nvPr/>
            </p:nvSpPr>
            <p:spPr bwMode="auto">
              <a:xfrm flipV="1">
                <a:off x="616" y="2406"/>
                <a:ext cx="116" cy="2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1" name="Line 32"/>
              <p:cNvSpPr>
                <a:spLocks noChangeShapeType="1"/>
              </p:cNvSpPr>
              <p:nvPr/>
            </p:nvSpPr>
            <p:spPr bwMode="auto">
              <a:xfrm flipH="1" flipV="1">
                <a:off x="612" y="2438"/>
                <a:ext cx="128" cy="21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5126" name="Freeform 33"/>
          <p:cNvSpPr>
            <a:spLocks/>
          </p:cNvSpPr>
          <p:nvPr/>
        </p:nvSpPr>
        <p:spPr bwMode="auto">
          <a:xfrm flipH="1">
            <a:off x="2068513" y="342900"/>
            <a:ext cx="588962" cy="1447800"/>
          </a:xfrm>
          <a:custGeom>
            <a:avLst/>
            <a:gdLst>
              <a:gd name="T0" fmla="*/ 0 w 249"/>
              <a:gd name="T1" fmla="*/ 2147483647 h 612"/>
              <a:gd name="T2" fmla="*/ 2147483647 w 249"/>
              <a:gd name="T3" fmla="*/ 0 h 612"/>
              <a:gd name="T4" fmla="*/ 2147483647 w 249"/>
              <a:gd name="T5" fmla="*/ 2147483647 h 612"/>
              <a:gd name="T6" fmla="*/ 0 w 249"/>
              <a:gd name="T7" fmla="*/ 2147483647 h 612"/>
              <a:gd name="T8" fmla="*/ 0 w 249"/>
              <a:gd name="T9" fmla="*/ 2147483647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7" name="Freeform 34"/>
          <p:cNvSpPr>
            <a:spLocks/>
          </p:cNvSpPr>
          <p:nvPr/>
        </p:nvSpPr>
        <p:spPr bwMode="auto">
          <a:xfrm>
            <a:off x="855663" y="304800"/>
            <a:ext cx="590550" cy="1449388"/>
          </a:xfrm>
          <a:custGeom>
            <a:avLst/>
            <a:gdLst>
              <a:gd name="T0" fmla="*/ 0 w 249"/>
              <a:gd name="T1" fmla="*/ 2147483647 h 612"/>
              <a:gd name="T2" fmla="*/ 2147483647 w 249"/>
              <a:gd name="T3" fmla="*/ 0 h 612"/>
              <a:gd name="T4" fmla="*/ 2147483647 w 249"/>
              <a:gd name="T5" fmla="*/ 2147483647 h 612"/>
              <a:gd name="T6" fmla="*/ 0 w 249"/>
              <a:gd name="T7" fmla="*/ 2147483647 h 612"/>
              <a:gd name="T8" fmla="*/ 0 w 249"/>
              <a:gd name="T9" fmla="*/ 2147483647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8" name="Freeform 35"/>
          <p:cNvSpPr>
            <a:spLocks/>
          </p:cNvSpPr>
          <p:nvPr/>
        </p:nvSpPr>
        <p:spPr bwMode="auto">
          <a:xfrm>
            <a:off x="1905000" y="914400"/>
            <a:ext cx="484188" cy="1514475"/>
          </a:xfrm>
          <a:custGeom>
            <a:avLst/>
            <a:gdLst>
              <a:gd name="T0" fmla="*/ 2147483647 w 204"/>
              <a:gd name="T1" fmla="*/ 2147483647 h 640"/>
              <a:gd name="T2" fmla="*/ 0 w 204"/>
              <a:gd name="T3" fmla="*/ 0 h 640"/>
              <a:gd name="T4" fmla="*/ 0 w 204"/>
              <a:gd name="T5" fmla="*/ 2147483647 h 640"/>
              <a:gd name="T6" fmla="*/ 2147483647 w 204"/>
              <a:gd name="T7" fmla="*/ 2147483647 h 640"/>
              <a:gd name="T8" fmla="*/ 2147483647 w 204"/>
              <a:gd name="T9" fmla="*/ 2147483647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9" name="Freeform 36"/>
          <p:cNvSpPr>
            <a:spLocks/>
          </p:cNvSpPr>
          <p:nvPr/>
        </p:nvSpPr>
        <p:spPr bwMode="auto">
          <a:xfrm flipH="1">
            <a:off x="1219200" y="914400"/>
            <a:ext cx="482600" cy="1514475"/>
          </a:xfrm>
          <a:custGeom>
            <a:avLst/>
            <a:gdLst>
              <a:gd name="T0" fmla="*/ 2147483647 w 204"/>
              <a:gd name="T1" fmla="*/ 2147483647 h 640"/>
              <a:gd name="T2" fmla="*/ 0 w 204"/>
              <a:gd name="T3" fmla="*/ 0 h 640"/>
              <a:gd name="T4" fmla="*/ 0 w 204"/>
              <a:gd name="T5" fmla="*/ 2147483647 h 640"/>
              <a:gd name="T6" fmla="*/ 2147483647 w 204"/>
              <a:gd name="T7" fmla="*/ 2147483647 h 640"/>
              <a:gd name="T8" fmla="*/ 2147483647 w 204"/>
              <a:gd name="T9" fmla="*/ 2147483647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0" name="Freeform 37"/>
          <p:cNvSpPr>
            <a:spLocks noEditPoints="1"/>
          </p:cNvSpPr>
          <p:nvPr/>
        </p:nvSpPr>
        <p:spPr bwMode="auto">
          <a:xfrm>
            <a:off x="3048000" y="685800"/>
            <a:ext cx="773113" cy="2209800"/>
          </a:xfrm>
          <a:custGeom>
            <a:avLst/>
            <a:gdLst>
              <a:gd name="T0" fmla="*/ 0 w 655"/>
              <a:gd name="T1" fmla="*/ 2147483647 h 1941"/>
              <a:gd name="T2" fmla="*/ 0 w 655"/>
              <a:gd name="T3" fmla="*/ 2147483647 h 1941"/>
              <a:gd name="T4" fmla="*/ 2147483647 w 655"/>
              <a:gd name="T5" fmla="*/ 2147483647 h 1941"/>
              <a:gd name="T6" fmla="*/ 2147483647 w 655"/>
              <a:gd name="T7" fmla="*/ 0 h 1941"/>
              <a:gd name="T8" fmla="*/ 0 w 655"/>
              <a:gd name="T9" fmla="*/ 2147483647 h 1941"/>
              <a:gd name="T10" fmla="*/ 2147483647 w 655"/>
              <a:gd name="T11" fmla="*/ 2147483647 h 1941"/>
              <a:gd name="T12" fmla="*/ 2147483647 w 655"/>
              <a:gd name="T13" fmla="*/ 2147483647 h 1941"/>
              <a:gd name="T14" fmla="*/ 2147483647 w 655"/>
              <a:gd name="T15" fmla="*/ 2147483647 h 1941"/>
              <a:gd name="T16" fmla="*/ 2147483647 w 655"/>
              <a:gd name="T17" fmla="*/ 2147483647 h 1941"/>
              <a:gd name="T18" fmla="*/ 2147483647 w 655"/>
              <a:gd name="T19" fmla="*/ 2147483647 h 194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55"/>
              <a:gd name="T31" fmla="*/ 0 h 1941"/>
              <a:gd name="T32" fmla="*/ 655 w 655"/>
              <a:gd name="T33" fmla="*/ 1941 h 194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55" h="1941">
                <a:moveTo>
                  <a:pt x="0" y="212"/>
                </a:moveTo>
                <a:lnTo>
                  <a:pt x="0" y="1941"/>
                </a:lnTo>
                <a:lnTo>
                  <a:pt x="655" y="1081"/>
                </a:lnTo>
                <a:lnTo>
                  <a:pt x="655" y="0"/>
                </a:lnTo>
                <a:lnTo>
                  <a:pt x="0" y="212"/>
                </a:lnTo>
                <a:close/>
                <a:moveTo>
                  <a:pt x="512" y="45"/>
                </a:moveTo>
                <a:lnTo>
                  <a:pt x="512" y="1275"/>
                </a:lnTo>
                <a:lnTo>
                  <a:pt x="553" y="1223"/>
                </a:lnTo>
                <a:lnTo>
                  <a:pt x="553" y="28"/>
                </a:lnTo>
                <a:lnTo>
                  <a:pt x="512" y="45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1" name="Freeform 38"/>
          <p:cNvSpPr>
            <a:spLocks noEditPoints="1"/>
          </p:cNvSpPr>
          <p:nvPr/>
        </p:nvSpPr>
        <p:spPr bwMode="auto">
          <a:xfrm>
            <a:off x="4267200" y="609600"/>
            <a:ext cx="304800" cy="2057400"/>
          </a:xfrm>
          <a:custGeom>
            <a:avLst/>
            <a:gdLst>
              <a:gd name="T0" fmla="*/ 2147483647 w 258"/>
              <a:gd name="T1" fmla="*/ 2147483647 h 1940"/>
              <a:gd name="T2" fmla="*/ 2147483647 w 258"/>
              <a:gd name="T3" fmla="*/ 2147483647 h 1940"/>
              <a:gd name="T4" fmla="*/ 2147483647 w 258"/>
              <a:gd name="T5" fmla="*/ 2147483647 h 1940"/>
              <a:gd name="T6" fmla="*/ 2147483647 w 258"/>
              <a:gd name="T7" fmla="*/ 2147483647 h 1940"/>
              <a:gd name="T8" fmla="*/ 2147483647 w 258"/>
              <a:gd name="T9" fmla="*/ 2147483647 h 1940"/>
              <a:gd name="T10" fmla="*/ 2147483647 w 258"/>
              <a:gd name="T11" fmla="*/ 2147483647 h 1940"/>
              <a:gd name="T12" fmla="*/ 2147483647 w 258"/>
              <a:gd name="T13" fmla="*/ 2147483647 h 1940"/>
              <a:gd name="T14" fmla="*/ 0 w 258"/>
              <a:gd name="T15" fmla="*/ 2147483647 h 1940"/>
              <a:gd name="T16" fmla="*/ 0 w 258"/>
              <a:gd name="T17" fmla="*/ 0 h 1940"/>
              <a:gd name="T18" fmla="*/ 2147483647 w 258"/>
              <a:gd name="T19" fmla="*/ 2147483647 h 194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58"/>
              <a:gd name="T31" fmla="*/ 0 h 1940"/>
              <a:gd name="T32" fmla="*/ 258 w 258"/>
              <a:gd name="T33" fmla="*/ 1940 h 194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58" h="1940">
                <a:moveTo>
                  <a:pt x="89" y="364"/>
                </a:moveTo>
                <a:lnTo>
                  <a:pt x="89" y="862"/>
                </a:lnTo>
                <a:lnTo>
                  <a:pt x="167" y="1012"/>
                </a:lnTo>
                <a:lnTo>
                  <a:pt x="167" y="442"/>
                </a:lnTo>
                <a:lnTo>
                  <a:pt x="89" y="364"/>
                </a:lnTo>
                <a:close/>
                <a:moveTo>
                  <a:pt x="258" y="212"/>
                </a:moveTo>
                <a:lnTo>
                  <a:pt x="258" y="1940"/>
                </a:lnTo>
                <a:lnTo>
                  <a:pt x="0" y="1405"/>
                </a:lnTo>
                <a:lnTo>
                  <a:pt x="0" y="0"/>
                </a:lnTo>
                <a:lnTo>
                  <a:pt x="258" y="21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2" name="Freeform 39"/>
          <p:cNvSpPr>
            <a:spLocks noChangeAspect="1" noEditPoints="1"/>
          </p:cNvSpPr>
          <p:nvPr/>
        </p:nvSpPr>
        <p:spPr bwMode="auto">
          <a:xfrm>
            <a:off x="4953000" y="685800"/>
            <a:ext cx="1676400" cy="1258888"/>
          </a:xfrm>
          <a:custGeom>
            <a:avLst/>
            <a:gdLst>
              <a:gd name="T0" fmla="*/ 0 w 2303"/>
              <a:gd name="T1" fmla="*/ 0 h 1729"/>
              <a:gd name="T2" fmla="*/ 2147483647 w 2303"/>
              <a:gd name="T3" fmla="*/ 0 h 1729"/>
              <a:gd name="T4" fmla="*/ 2147483647 w 2303"/>
              <a:gd name="T5" fmla="*/ 2147483647 h 1729"/>
              <a:gd name="T6" fmla="*/ 0 w 2303"/>
              <a:gd name="T7" fmla="*/ 2147483647 h 1729"/>
              <a:gd name="T8" fmla="*/ 0 w 2303"/>
              <a:gd name="T9" fmla="*/ 0 h 1729"/>
              <a:gd name="T10" fmla="*/ 2147483647 w 2303"/>
              <a:gd name="T11" fmla="*/ 0 h 1729"/>
              <a:gd name="T12" fmla="*/ 2147483647 w 2303"/>
              <a:gd name="T13" fmla="*/ 0 h 1729"/>
              <a:gd name="T14" fmla="*/ 2147483647 w 2303"/>
              <a:gd name="T15" fmla="*/ 2147483647 h 1729"/>
              <a:gd name="T16" fmla="*/ 2147483647 w 2303"/>
              <a:gd name="T17" fmla="*/ 2147483647 h 1729"/>
              <a:gd name="T18" fmla="*/ 2147483647 w 2303"/>
              <a:gd name="T19" fmla="*/ 0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303"/>
              <a:gd name="T31" fmla="*/ 0 h 1729"/>
              <a:gd name="T32" fmla="*/ 2303 w 2303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303" h="1729">
                <a:moveTo>
                  <a:pt x="0" y="0"/>
                </a:moveTo>
                <a:lnTo>
                  <a:pt x="2303" y="0"/>
                </a:lnTo>
                <a:lnTo>
                  <a:pt x="2303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360" y="0"/>
                </a:moveTo>
                <a:lnTo>
                  <a:pt x="503" y="0"/>
                </a:lnTo>
                <a:lnTo>
                  <a:pt x="503" y="1729"/>
                </a:lnTo>
                <a:lnTo>
                  <a:pt x="360" y="1729"/>
                </a:lnTo>
                <a:lnTo>
                  <a:pt x="360" y="0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3" name="Freeform 40"/>
          <p:cNvSpPr>
            <a:spLocks noEditPoints="1"/>
          </p:cNvSpPr>
          <p:nvPr/>
        </p:nvSpPr>
        <p:spPr bwMode="auto">
          <a:xfrm>
            <a:off x="6591300" y="2095500"/>
            <a:ext cx="533400" cy="1600200"/>
          </a:xfrm>
          <a:custGeom>
            <a:avLst/>
            <a:gdLst>
              <a:gd name="T0" fmla="*/ 0 w 576"/>
              <a:gd name="T1" fmla="*/ 0 h 1729"/>
              <a:gd name="T2" fmla="*/ 2147483647 w 576"/>
              <a:gd name="T3" fmla="*/ 0 h 1729"/>
              <a:gd name="T4" fmla="*/ 2147483647 w 576"/>
              <a:gd name="T5" fmla="*/ 2147483647 h 1729"/>
              <a:gd name="T6" fmla="*/ 0 w 576"/>
              <a:gd name="T7" fmla="*/ 2147483647 h 1729"/>
              <a:gd name="T8" fmla="*/ 0 w 576"/>
              <a:gd name="T9" fmla="*/ 0 h 1729"/>
              <a:gd name="T10" fmla="*/ 2147483647 w 576"/>
              <a:gd name="T11" fmla="*/ 2147483647 h 1729"/>
              <a:gd name="T12" fmla="*/ 2147483647 w 576"/>
              <a:gd name="T13" fmla="*/ 2147483647 h 1729"/>
              <a:gd name="T14" fmla="*/ 2147483647 w 576"/>
              <a:gd name="T15" fmla="*/ 2147483647 h 1729"/>
              <a:gd name="T16" fmla="*/ 2147483647 w 576"/>
              <a:gd name="T17" fmla="*/ 2147483647 h 1729"/>
              <a:gd name="T18" fmla="*/ 2147483647 w 576"/>
              <a:gd name="T19" fmla="*/ 2147483647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729"/>
              <a:gd name="T32" fmla="*/ 576 w 576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729">
                <a:moveTo>
                  <a:pt x="0" y="0"/>
                </a:moveTo>
                <a:lnTo>
                  <a:pt x="576" y="0"/>
                </a:lnTo>
                <a:lnTo>
                  <a:pt x="576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168" y="360"/>
                </a:moveTo>
                <a:lnTo>
                  <a:pt x="384" y="360"/>
                </a:lnTo>
                <a:lnTo>
                  <a:pt x="384" y="648"/>
                </a:lnTo>
                <a:lnTo>
                  <a:pt x="168" y="648"/>
                </a:lnTo>
                <a:lnTo>
                  <a:pt x="168" y="360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4" name="Freeform 41"/>
          <p:cNvSpPr>
            <a:spLocks noChangeAspect="1" noEditPoints="1"/>
          </p:cNvSpPr>
          <p:nvPr/>
        </p:nvSpPr>
        <p:spPr bwMode="auto">
          <a:xfrm>
            <a:off x="5448300" y="2108200"/>
            <a:ext cx="1011238" cy="1620838"/>
          </a:xfrm>
          <a:custGeom>
            <a:avLst/>
            <a:gdLst>
              <a:gd name="T0" fmla="*/ 0 w 1151"/>
              <a:gd name="T1" fmla="*/ 0 h 1729"/>
              <a:gd name="T2" fmla="*/ 2147483647 w 1151"/>
              <a:gd name="T3" fmla="*/ 0 h 1729"/>
              <a:gd name="T4" fmla="*/ 2147483647 w 1151"/>
              <a:gd name="T5" fmla="*/ 2147483647 h 1729"/>
              <a:gd name="T6" fmla="*/ 0 w 1151"/>
              <a:gd name="T7" fmla="*/ 2147483647 h 1729"/>
              <a:gd name="T8" fmla="*/ 0 w 1151"/>
              <a:gd name="T9" fmla="*/ 0 h 1729"/>
              <a:gd name="T10" fmla="*/ 2147483647 w 1151"/>
              <a:gd name="T11" fmla="*/ 2147483647 h 1729"/>
              <a:gd name="T12" fmla="*/ 2147483647 w 1151"/>
              <a:gd name="T13" fmla="*/ 2147483647 h 1729"/>
              <a:gd name="T14" fmla="*/ 2147483647 w 1151"/>
              <a:gd name="T15" fmla="*/ 2147483647 h 1729"/>
              <a:gd name="T16" fmla="*/ 2147483647 w 1151"/>
              <a:gd name="T17" fmla="*/ 2147483647 h 1729"/>
              <a:gd name="T18" fmla="*/ 2147483647 w 1151"/>
              <a:gd name="T19" fmla="*/ 2147483647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51"/>
              <a:gd name="T31" fmla="*/ 0 h 1729"/>
              <a:gd name="T32" fmla="*/ 1151 w 1151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51" h="1729">
                <a:moveTo>
                  <a:pt x="0" y="0"/>
                </a:moveTo>
                <a:lnTo>
                  <a:pt x="1151" y="0"/>
                </a:lnTo>
                <a:lnTo>
                  <a:pt x="1151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426" y="354"/>
                </a:moveTo>
                <a:lnTo>
                  <a:pt x="695" y="354"/>
                </a:lnTo>
                <a:lnTo>
                  <a:pt x="695" y="731"/>
                </a:lnTo>
                <a:lnTo>
                  <a:pt x="426" y="731"/>
                </a:lnTo>
                <a:lnTo>
                  <a:pt x="426" y="354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5" name="Freeform 42"/>
          <p:cNvSpPr>
            <a:spLocks noChangeAspect="1" noEditPoints="1"/>
          </p:cNvSpPr>
          <p:nvPr/>
        </p:nvSpPr>
        <p:spPr bwMode="auto">
          <a:xfrm>
            <a:off x="4838700" y="2463800"/>
            <a:ext cx="361950" cy="1981200"/>
          </a:xfrm>
          <a:custGeom>
            <a:avLst/>
            <a:gdLst>
              <a:gd name="T0" fmla="*/ 0 w 270"/>
              <a:gd name="T1" fmla="*/ 2147483647 h 1873"/>
              <a:gd name="T2" fmla="*/ 0 w 270"/>
              <a:gd name="T3" fmla="*/ 2147483647 h 1873"/>
              <a:gd name="T4" fmla="*/ 2147483647 w 270"/>
              <a:gd name="T5" fmla="*/ 2147483647 h 1873"/>
              <a:gd name="T6" fmla="*/ 2147483647 w 270"/>
              <a:gd name="T7" fmla="*/ 0 h 1873"/>
              <a:gd name="T8" fmla="*/ 0 w 270"/>
              <a:gd name="T9" fmla="*/ 2147483647 h 1873"/>
              <a:gd name="T10" fmla="*/ 2147483647 w 270"/>
              <a:gd name="T11" fmla="*/ 2147483647 h 1873"/>
              <a:gd name="T12" fmla="*/ 2147483647 w 270"/>
              <a:gd name="T13" fmla="*/ 2147483647 h 1873"/>
              <a:gd name="T14" fmla="*/ 2147483647 w 270"/>
              <a:gd name="T15" fmla="*/ 2147483647 h 1873"/>
              <a:gd name="T16" fmla="*/ 2147483647 w 270"/>
              <a:gd name="T17" fmla="*/ 2147483647 h 1873"/>
              <a:gd name="T18" fmla="*/ 2147483647 w 270"/>
              <a:gd name="T19" fmla="*/ 2147483647 h 187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70"/>
              <a:gd name="T31" fmla="*/ 0 h 1873"/>
              <a:gd name="T32" fmla="*/ 270 w 270"/>
              <a:gd name="T33" fmla="*/ 1873 h 1873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70" h="1873">
                <a:moveTo>
                  <a:pt x="0" y="144"/>
                </a:moveTo>
                <a:lnTo>
                  <a:pt x="0" y="1873"/>
                </a:lnTo>
                <a:lnTo>
                  <a:pt x="270" y="1410"/>
                </a:lnTo>
                <a:lnTo>
                  <a:pt x="270" y="0"/>
                </a:lnTo>
                <a:lnTo>
                  <a:pt x="0" y="144"/>
                </a:lnTo>
                <a:close/>
                <a:moveTo>
                  <a:pt x="102" y="365"/>
                </a:moveTo>
                <a:lnTo>
                  <a:pt x="102" y="743"/>
                </a:lnTo>
                <a:lnTo>
                  <a:pt x="205" y="641"/>
                </a:lnTo>
                <a:lnTo>
                  <a:pt x="205" y="299"/>
                </a:lnTo>
                <a:lnTo>
                  <a:pt x="102" y="365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6" name="Freeform 43"/>
          <p:cNvSpPr>
            <a:spLocks noChangeAspect="1" noEditPoints="1"/>
          </p:cNvSpPr>
          <p:nvPr/>
        </p:nvSpPr>
        <p:spPr bwMode="auto">
          <a:xfrm>
            <a:off x="3924300" y="2616200"/>
            <a:ext cx="914400" cy="1828800"/>
          </a:xfrm>
          <a:custGeom>
            <a:avLst/>
            <a:gdLst>
              <a:gd name="T0" fmla="*/ 0 w 576"/>
              <a:gd name="T1" fmla="*/ 0 h 1152"/>
              <a:gd name="T2" fmla="*/ 2147483647 w 576"/>
              <a:gd name="T3" fmla="*/ 0 h 1152"/>
              <a:gd name="T4" fmla="*/ 2147483647 w 576"/>
              <a:gd name="T5" fmla="*/ 2147483647 h 1152"/>
              <a:gd name="T6" fmla="*/ 0 w 576"/>
              <a:gd name="T7" fmla="*/ 2147483647 h 1152"/>
              <a:gd name="T8" fmla="*/ 0 w 576"/>
              <a:gd name="T9" fmla="*/ 0 h 1152"/>
              <a:gd name="T10" fmla="*/ 2147483647 w 576"/>
              <a:gd name="T11" fmla="*/ 2147483647 h 1152"/>
              <a:gd name="T12" fmla="*/ 2147483647 w 576"/>
              <a:gd name="T13" fmla="*/ 2147483647 h 1152"/>
              <a:gd name="T14" fmla="*/ 2147483647 w 576"/>
              <a:gd name="T15" fmla="*/ 2147483647 h 1152"/>
              <a:gd name="T16" fmla="*/ 2147483647 w 576"/>
              <a:gd name="T17" fmla="*/ 2147483647 h 1152"/>
              <a:gd name="T18" fmla="*/ 2147483647 w 576"/>
              <a:gd name="T19" fmla="*/ 2147483647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152"/>
              <a:gd name="T32" fmla="*/ 576 w 576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152">
                <a:moveTo>
                  <a:pt x="0" y="0"/>
                </a:moveTo>
                <a:lnTo>
                  <a:pt x="576" y="0"/>
                </a:lnTo>
                <a:lnTo>
                  <a:pt x="576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192" y="192"/>
                </a:moveTo>
                <a:lnTo>
                  <a:pt x="384" y="192"/>
                </a:lnTo>
                <a:lnTo>
                  <a:pt x="384" y="576"/>
                </a:lnTo>
                <a:lnTo>
                  <a:pt x="192" y="576"/>
                </a:lnTo>
                <a:lnTo>
                  <a:pt x="192" y="19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7" name="Freeform 44"/>
          <p:cNvSpPr>
            <a:spLocks noChangeAspect="1" noEditPoints="1"/>
          </p:cNvSpPr>
          <p:nvPr/>
        </p:nvSpPr>
        <p:spPr bwMode="auto">
          <a:xfrm>
            <a:off x="1435100" y="2590800"/>
            <a:ext cx="1371600" cy="1828800"/>
          </a:xfrm>
          <a:custGeom>
            <a:avLst/>
            <a:gdLst>
              <a:gd name="T0" fmla="*/ 0 w 576"/>
              <a:gd name="T1" fmla="*/ 0 h 1152"/>
              <a:gd name="T2" fmla="*/ 2147483647 w 576"/>
              <a:gd name="T3" fmla="*/ 0 h 1152"/>
              <a:gd name="T4" fmla="*/ 2147483647 w 576"/>
              <a:gd name="T5" fmla="*/ 2147483647 h 1152"/>
              <a:gd name="T6" fmla="*/ 0 w 576"/>
              <a:gd name="T7" fmla="*/ 2147483647 h 1152"/>
              <a:gd name="T8" fmla="*/ 0 w 576"/>
              <a:gd name="T9" fmla="*/ 0 h 1152"/>
              <a:gd name="T10" fmla="*/ 2147483647 w 576"/>
              <a:gd name="T11" fmla="*/ 2147483647 h 1152"/>
              <a:gd name="T12" fmla="*/ 2147483647 w 576"/>
              <a:gd name="T13" fmla="*/ 2147483647 h 1152"/>
              <a:gd name="T14" fmla="*/ 2147483647 w 576"/>
              <a:gd name="T15" fmla="*/ 2147483647 h 1152"/>
              <a:gd name="T16" fmla="*/ 2147483647 w 576"/>
              <a:gd name="T17" fmla="*/ 2147483647 h 1152"/>
              <a:gd name="T18" fmla="*/ 2147483647 w 576"/>
              <a:gd name="T19" fmla="*/ 2147483647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152"/>
              <a:gd name="T32" fmla="*/ 576 w 576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152">
                <a:moveTo>
                  <a:pt x="0" y="0"/>
                </a:moveTo>
                <a:lnTo>
                  <a:pt x="576" y="0"/>
                </a:lnTo>
                <a:lnTo>
                  <a:pt x="576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192" y="192"/>
                </a:moveTo>
                <a:lnTo>
                  <a:pt x="384" y="192"/>
                </a:lnTo>
                <a:lnTo>
                  <a:pt x="384" y="576"/>
                </a:lnTo>
                <a:lnTo>
                  <a:pt x="192" y="576"/>
                </a:lnTo>
                <a:lnTo>
                  <a:pt x="192" y="19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8" name="Freeform 45"/>
          <p:cNvSpPr>
            <a:spLocks noChangeAspect="1" noEditPoints="1"/>
          </p:cNvSpPr>
          <p:nvPr/>
        </p:nvSpPr>
        <p:spPr bwMode="auto">
          <a:xfrm>
            <a:off x="2806700" y="2286000"/>
            <a:ext cx="500063" cy="2133600"/>
          </a:xfrm>
          <a:custGeom>
            <a:avLst/>
            <a:gdLst>
              <a:gd name="T0" fmla="*/ 0 w 360"/>
              <a:gd name="T1" fmla="*/ 2147483647 h 1332"/>
              <a:gd name="T2" fmla="*/ 0 w 360"/>
              <a:gd name="T3" fmla="*/ 2147483647 h 1332"/>
              <a:gd name="T4" fmla="*/ 2147483647 w 360"/>
              <a:gd name="T5" fmla="*/ 2147483647 h 1332"/>
              <a:gd name="T6" fmla="*/ 2147483647 w 360"/>
              <a:gd name="T7" fmla="*/ 0 h 1332"/>
              <a:gd name="T8" fmla="*/ 0 w 360"/>
              <a:gd name="T9" fmla="*/ 2147483647 h 1332"/>
              <a:gd name="T10" fmla="*/ 2147483647 w 360"/>
              <a:gd name="T11" fmla="*/ 2147483647 h 1332"/>
              <a:gd name="T12" fmla="*/ 2147483647 w 360"/>
              <a:gd name="T13" fmla="*/ 2147483647 h 1332"/>
              <a:gd name="T14" fmla="*/ 2147483647 w 360"/>
              <a:gd name="T15" fmla="*/ 2147483647 h 1332"/>
              <a:gd name="T16" fmla="*/ 2147483647 w 360"/>
              <a:gd name="T17" fmla="*/ 2147483647 h 1332"/>
              <a:gd name="T18" fmla="*/ 2147483647 w 360"/>
              <a:gd name="T19" fmla="*/ 2147483647 h 133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60"/>
              <a:gd name="T31" fmla="*/ 0 h 1332"/>
              <a:gd name="T32" fmla="*/ 360 w 360"/>
              <a:gd name="T33" fmla="*/ 1332 h 133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60" h="1332">
                <a:moveTo>
                  <a:pt x="0" y="180"/>
                </a:moveTo>
                <a:lnTo>
                  <a:pt x="0" y="1332"/>
                </a:lnTo>
                <a:lnTo>
                  <a:pt x="360" y="972"/>
                </a:lnTo>
                <a:lnTo>
                  <a:pt x="360" y="0"/>
                </a:lnTo>
                <a:lnTo>
                  <a:pt x="0" y="180"/>
                </a:lnTo>
                <a:close/>
                <a:moveTo>
                  <a:pt x="101" y="314"/>
                </a:moveTo>
                <a:lnTo>
                  <a:pt x="101" y="747"/>
                </a:lnTo>
                <a:lnTo>
                  <a:pt x="274" y="607"/>
                </a:lnTo>
                <a:lnTo>
                  <a:pt x="274" y="217"/>
                </a:lnTo>
                <a:lnTo>
                  <a:pt x="101" y="314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9" name="Freeform 46"/>
          <p:cNvSpPr>
            <a:spLocks noChangeAspect="1" noEditPoints="1"/>
          </p:cNvSpPr>
          <p:nvPr/>
        </p:nvSpPr>
        <p:spPr bwMode="auto">
          <a:xfrm>
            <a:off x="3543300" y="2603500"/>
            <a:ext cx="390525" cy="2527300"/>
          </a:xfrm>
          <a:custGeom>
            <a:avLst/>
            <a:gdLst>
              <a:gd name="T0" fmla="*/ 0 w 246"/>
              <a:gd name="T1" fmla="*/ 2147483647 h 1260"/>
              <a:gd name="T2" fmla="*/ 0 w 246"/>
              <a:gd name="T3" fmla="*/ 2147483647 h 1260"/>
              <a:gd name="T4" fmla="*/ 2147483647 w 246"/>
              <a:gd name="T5" fmla="*/ 2147483647 h 1260"/>
              <a:gd name="T6" fmla="*/ 2147483647 w 246"/>
              <a:gd name="T7" fmla="*/ 0 h 1260"/>
              <a:gd name="T8" fmla="*/ 0 w 246"/>
              <a:gd name="T9" fmla="*/ 2147483647 h 1260"/>
              <a:gd name="T10" fmla="*/ 2147483647 w 246"/>
              <a:gd name="T11" fmla="*/ 2147483647 h 1260"/>
              <a:gd name="T12" fmla="*/ 2147483647 w 246"/>
              <a:gd name="T13" fmla="*/ 2147483647 h 1260"/>
              <a:gd name="T14" fmla="*/ 2147483647 w 246"/>
              <a:gd name="T15" fmla="*/ 2147483647 h 1260"/>
              <a:gd name="T16" fmla="*/ 2147483647 w 246"/>
              <a:gd name="T17" fmla="*/ 2147483647 h 1260"/>
              <a:gd name="T18" fmla="*/ 2147483647 w 246"/>
              <a:gd name="T19" fmla="*/ 2147483647 h 12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46"/>
              <a:gd name="T31" fmla="*/ 0 h 1260"/>
              <a:gd name="T32" fmla="*/ 246 w 246"/>
              <a:gd name="T33" fmla="*/ 1260 h 12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46" h="1260">
                <a:moveTo>
                  <a:pt x="0" y="108"/>
                </a:moveTo>
                <a:lnTo>
                  <a:pt x="0" y="1260"/>
                </a:lnTo>
                <a:lnTo>
                  <a:pt x="246" y="906"/>
                </a:lnTo>
                <a:lnTo>
                  <a:pt x="246" y="0"/>
                </a:lnTo>
                <a:lnTo>
                  <a:pt x="0" y="108"/>
                </a:lnTo>
                <a:close/>
                <a:moveTo>
                  <a:pt x="71" y="242"/>
                </a:moveTo>
                <a:lnTo>
                  <a:pt x="71" y="656"/>
                </a:lnTo>
                <a:lnTo>
                  <a:pt x="196" y="529"/>
                </a:lnTo>
                <a:lnTo>
                  <a:pt x="196" y="169"/>
                </a:lnTo>
                <a:lnTo>
                  <a:pt x="71" y="24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40" name="Freeform 47"/>
          <p:cNvSpPr>
            <a:spLocks noChangeAspect="1" noEditPoints="1"/>
          </p:cNvSpPr>
          <p:nvPr/>
        </p:nvSpPr>
        <p:spPr bwMode="auto">
          <a:xfrm>
            <a:off x="2311400" y="2628900"/>
            <a:ext cx="492125" cy="2520950"/>
          </a:xfrm>
          <a:custGeom>
            <a:avLst/>
            <a:gdLst>
              <a:gd name="T0" fmla="*/ 0 w 246"/>
              <a:gd name="T1" fmla="*/ 2147483647 h 1260"/>
              <a:gd name="T2" fmla="*/ 0 w 246"/>
              <a:gd name="T3" fmla="*/ 2147483647 h 1260"/>
              <a:gd name="T4" fmla="*/ 2147483647 w 246"/>
              <a:gd name="T5" fmla="*/ 2147483647 h 1260"/>
              <a:gd name="T6" fmla="*/ 2147483647 w 246"/>
              <a:gd name="T7" fmla="*/ 0 h 1260"/>
              <a:gd name="T8" fmla="*/ 0 w 246"/>
              <a:gd name="T9" fmla="*/ 2147483647 h 1260"/>
              <a:gd name="T10" fmla="*/ 2147483647 w 246"/>
              <a:gd name="T11" fmla="*/ 2147483647 h 1260"/>
              <a:gd name="T12" fmla="*/ 2147483647 w 246"/>
              <a:gd name="T13" fmla="*/ 2147483647 h 1260"/>
              <a:gd name="T14" fmla="*/ 2147483647 w 246"/>
              <a:gd name="T15" fmla="*/ 2147483647 h 1260"/>
              <a:gd name="T16" fmla="*/ 2147483647 w 246"/>
              <a:gd name="T17" fmla="*/ 2147483647 h 1260"/>
              <a:gd name="T18" fmla="*/ 2147483647 w 246"/>
              <a:gd name="T19" fmla="*/ 2147483647 h 12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46"/>
              <a:gd name="T31" fmla="*/ 0 h 1260"/>
              <a:gd name="T32" fmla="*/ 246 w 246"/>
              <a:gd name="T33" fmla="*/ 1260 h 12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46" h="1260">
                <a:moveTo>
                  <a:pt x="0" y="108"/>
                </a:moveTo>
                <a:lnTo>
                  <a:pt x="0" y="1260"/>
                </a:lnTo>
                <a:lnTo>
                  <a:pt x="246" y="906"/>
                </a:lnTo>
                <a:lnTo>
                  <a:pt x="246" y="0"/>
                </a:lnTo>
                <a:lnTo>
                  <a:pt x="0" y="108"/>
                </a:lnTo>
                <a:close/>
                <a:moveTo>
                  <a:pt x="71" y="242"/>
                </a:moveTo>
                <a:lnTo>
                  <a:pt x="71" y="1161"/>
                </a:lnTo>
                <a:lnTo>
                  <a:pt x="196" y="973"/>
                </a:lnTo>
                <a:lnTo>
                  <a:pt x="196" y="187"/>
                </a:lnTo>
                <a:lnTo>
                  <a:pt x="71" y="242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41" name="Freeform 48"/>
          <p:cNvSpPr>
            <a:spLocks noChangeAspect="1" noEditPoints="1"/>
          </p:cNvSpPr>
          <p:nvPr/>
        </p:nvSpPr>
        <p:spPr bwMode="auto">
          <a:xfrm>
            <a:off x="2311400" y="2844800"/>
            <a:ext cx="1219200" cy="2286000"/>
          </a:xfrm>
          <a:custGeom>
            <a:avLst/>
            <a:gdLst>
              <a:gd name="T0" fmla="*/ 0 w 768"/>
              <a:gd name="T1" fmla="*/ 0 h 1152"/>
              <a:gd name="T2" fmla="*/ 2147483647 w 768"/>
              <a:gd name="T3" fmla="*/ 0 h 1152"/>
              <a:gd name="T4" fmla="*/ 2147483647 w 768"/>
              <a:gd name="T5" fmla="*/ 2147483647 h 1152"/>
              <a:gd name="T6" fmla="*/ 0 w 768"/>
              <a:gd name="T7" fmla="*/ 2147483647 h 1152"/>
              <a:gd name="T8" fmla="*/ 0 w 768"/>
              <a:gd name="T9" fmla="*/ 0 h 1152"/>
              <a:gd name="T10" fmla="*/ 2147483647 w 768"/>
              <a:gd name="T11" fmla="*/ 2147483647 h 1152"/>
              <a:gd name="T12" fmla="*/ 2147483647 w 768"/>
              <a:gd name="T13" fmla="*/ 2147483647 h 1152"/>
              <a:gd name="T14" fmla="*/ 2147483647 w 768"/>
              <a:gd name="T15" fmla="*/ 2147483647 h 1152"/>
              <a:gd name="T16" fmla="*/ 2147483647 w 768"/>
              <a:gd name="T17" fmla="*/ 2147483647 h 1152"/>
              <a:gd name="T18" fmla="*/ 2147483647 w 768"/>
              <a:gd name="T19" fmla="*/ 2147483647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768"/>
              <a:gd name="T31" fmla="*/ 0 h 1152"/>
              <a:gd name="T32" fmla="*/ 768 w 768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768" h="1152">
                <a:moveTo>
                  <a:pt x="0" y="0"/>
                </a:moveTo>
                <a:lnTo>
                  <a:pt x="768" y="0"/>
                </a:lnTo>
                <a:lnTo>
                  <a:pt x="768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216" y="216"/>
                </a:moveTo>
                <a:lnTo>
                  <a:pt x="558" y="216"/>
                </a:lnTo>
                <a:lnTo>
                  <a:pt x="558" y="648"/>
                </a:lnTo>
                <a:lnTo>
                  <a:pt x="216" y="648"/>
                </a:lnTo>
                <a:lnTo>
                  <a:pt x="216" y="216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42" name="Rectangle 49"/>
          <p:cNvSpPr>
            <a:spLocks noChangeArrowheads="1"/>
          </p:cNvSpPr>
          <p:nvPr/>
        </p:nvSpPr>
        <p:spPr bwMode="auto">
          <a:xfrm>
            <a:off x="5791200" y="4114800"/>
            <a:ext cx="457200" cy="762000"/>
          </a:xfrm>
          <a:prstGeom prst="rect">
            <a:avLst/>
          </a:prstGeom>
          <a:solidFill>
            <a:srgbClr val="4ADC93"/>
          </a:solidFill>
          <a:ln w="0">
            <a:solidFill>
              <a:srgbClr val="4ADC93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5143" name="Group 50"/>
          <p:cNvGrpSpPr>
            <a:grpSpLocks/>
          </p:cNvGrpSpPr>
          <p:nvPr/>
        </p:nvGrpSpPr>
        <p:grpSpPr bwMode="auto">
          <a:xfrm>
            <a:off x="2819400" y="6553200"/>
            <a:ext cx="473075" cy="611188"/>
            <a:chOff x="3360" y="240"/>
            <a:chExt cx="443" cy="527"/>
          </a:xfrm>
        </p:grpSpPr>
        <p:grpSp>
          <p:nvGrpSpPr>
            <p:cNvPr id="5186" name="Group 51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5193" name="Freeform 52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4" name="Freeform 53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5" name="Freeform 54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187" name="Group 55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5191" name="Freeform 56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2" name="Freeform 5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188" name="Group 58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5189" name="Freeform 59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0" name="Freeform 6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44" name="Group 61"/>
          <p:cNvGrpSpPr>
            <a:grpSpLocks/>
          </p:cNvGrpSpPr>
          <p:nvPr/>
        </p:nvGrpSpPr>
        <p:grpSpPr bwMode="auto">
          <a:xfrm>
            <a:off x="2209800" y="6096000"/>
            <a:ext cx="1905000" cy="1633538"/>
            <a:chOff x="576" y="4512"/>
            <a:chExt cx="1200" cy="1029"/>
          </a:xfrm>
        </p:grpSpPr>
        <p:sp>
          <p:nvSpPr>
            <p:cNvPr id="5181" name="Freeform 62"/>
            <p:cNvSpPr>
              <a:spLocks noChangeAspect="1" noEditPoints="1"/>
            </p:cNvSpPr>
            <p:nvPr/>
          </p:nvSpPr>
          <p:spPr bwMode="auto">
            <a:xfrm>
              <a:off x="576" y="4512"/>
              <a:ext cx="1200" cy="1029"/>
            </a:xfrm>
            <a:custGeom>
              <a:avLst/>
              <a:gdLst>
                <a:gd name="T0" fmla="*/ 0 w 1344"/>
                <a:gd name="T1" fmla="*/ 0 h 1152"/>
                <a:gd name="T2" fmla="*/ 139 w 1344"/>
                <a:gd name="T3" fmla="*/ 0 h 1152"/>
                <a:gd name="T4" fmla="*/ 139 w 1344"/>
                <a:gd name="T5" fmla="*/ 121 h 1152"/>
                <a:gd name="T6" fmla="*/ 0 w 1344"/>
                <a:gd name="T7" fmla="*/ 121 h 1152"/>
                <a:gd name="T8" fmla="*/ 0 w 1344"/>
                <a:gd name="T9" fmla="*/ 0 h 1152"/>
                <a:gd name="T10" fmla="*/ 4 w 1344"/>
                <a:gd name="T11" fmla="*/ 7 h 1152"/>
                <a:gd name="T12" fmla="*/ 133 w 1344"/>
                <a:gd name="T13" fmla="*/ 7 h 1152"/>
                <a:gd name="T14" fmla="*/ 133 w 1344"/>
                <a:gd name="T15" fmla="*/ 112 h 1152"/>
                <a:gd name="T16" fmla="*/ 4 w 1344"/>
                <a:gd name="T17" fmla="*/ 112 h 1152"/>
                <a:gd name="T18" fmla="*/ 4 w 1344"/>
                <a:gd name="T19" fmla="*/ 7 h 115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344"/>
                <a:gd name="T31" fmla="*/ 0 h 1152"/>
                <a:gd name="T32" fmla="*/ 1344 w 1344"/>
                <a:gd name="T33" fmla="*/ 1152 h 115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344" h="1152">
                  <a:moveTo>
                    <a:pt x="0" y="0"/>
                  </a:moveTo>
                  <a:lnTo>
                    <a:pt x="1344" y="0"/>
                  </a:lnTo>
                  <a:lnTo>
                    <a:pt x="1344" y="1152"/>
                  </a:lnTo>
                  <a:lnTo>
                    <a:pt x="0" y="1152"/>
                  </a:lnTo>
                  <a:lnTo>
                    <a:pt x="0" y="0"/>
                  </a:lnTo>
                  <a:close/>
                  <a:moveTo>
                    <a:pt x="48" y="67"/>
                  </a:moveTo>
                  <a:lnTo>
                    <a:pt x="1284" y="67"/>
                  </a:lnTo>
                  <a:lnTo>
                    <a:pt x="1284" y="1076"/>
                  </a:lnTo>
                  <a:lnTo>
                    <a:pt x="48" y="1076"/>
                  </a:lnTo>
                  <a:lnTo>
                    <a:pt x="48" y="67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2" name="Freeform 63"/>
            <p:cNvSpPr>
              <a:spLocks noChangeAspect="1"/>
            </p:cNvSpPr>
            <p:nvPr/>
          </p:nvSpPr>
          <p:spPr bwMode="auto">
            <a:xfrm>
              <a:off x="597" y="4544"/>
              <a:ext cx="315" cy="959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111 h 1074"/>
                <a:gd name="T4" fmla="*/ 1 w 522"/>
                <a:gd name="T5" fmla="*/ 111 h 1074"/>
                <a:gd name="T6" fmla="*/ 1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3" name="Freeform 64"/>
            <p:cNvSpPr>
              <a:spLocks noChangeAspect="1"/>
            </p:cNvSpPr>
            <p:nvPr/>
          </p:nvSpPr>
          <p:spPr bwMode="auto">
            <a:xfrm>
              <a:off x="1392" y="4550"/>
              <a:ext cx="352" cy="959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111 h 1074"/>
                <a:gd name="T4" fmla="*/ 1 w 522"/>
                <a:gd name="T5" fmla="*/ 111 h 1074"/>
                <a:gd name="T6" fmla="*/ 1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4" name="Freeform 65"/>
            <p:cNvSpPr>
              <a:spLocks noChangeAspect="1"/>
            </p:cNvSpPr>
            <p:nvPr/>
          </p:nvSpPr>
          <p:spPr bwMode="auto">
            <a:xfrm rot="-5400000">
              <a:off x="936" y="4701"/>
              <a:ext cx="469" cy="1147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4001 h 1074"/>
                <a:gd name="T4" fmla="*/ 60 w 522"/>
                <a:gd name="T5" fmla="*/ 4001 h 1074"/>
                <a:gd name="T6" fmla="*/ 60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5" name="Freeform 66"/>
            <p:cNvSpPr>
              <a:spLocks noChangeAspect="1"/>
            </p:cNvSpPr>
            <p:nvPr/>
          </p:nvSpPr>
          <p:spPr bwMode="auto">
            <a:xfrm rot="-5400000">
              <a:off x="1096" y="4051"/>
              <a:ext cx="160" cy="1146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3931 h 1074"/>
                <a:gd name="T4" fmla="*/ 0 w 522"/>
                <a:gd name="T5" fmla="*/ 3931 h 1074"/>
                <a:gd name="T6" fmla="*/ 0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45" name="Group 67"/>
          <p:cNvGrpSpPr>
            <a:grpSpLocks/>
          </p:cNvGrpSpPr>
          <p:nvPr/>
        </p:nvGrpSpPr>
        <p:grpSpPr bwMode="auto">
          <a:xfrm>
            <a:off x="495300" y="4597400"/>
            <a:ext cx="1301750" cy="2251075"/>
            <a:chOff x="672" y="3840"/>
            <a:chExt cx="820" cy="1418"/>
          </a:xfrm>
        </p:grpSpPr>
        <p:grpSp>
          <p:nvGrpSpPr>
            <p:cNvPr id="5153" name="Group 68"/>
            <p:cNvGrpSpPr>
              <a:grpSpLocks/>
            </p:cNvGrpSpPr>
            <p:nvPr/>
          </p:nvGrpSpPr>
          <p:grpSpPr bwMode="auto">
            <a:xfrm>
              <a:off x="672" y="3840"/>
              <a:ext cx="412" cy="1418"/>
              <a:chOff x="672" y="3840"/>
              <a:chExt cx="412" cy="1418"/>
            </a:xfrm>
          </p:grpSpPr>
          <p:grpSp>
            <p:nvGrpSpPr>
              <p:cNvPr id="5168" name="Group 69"/>
              <p:cNvGrpSpPr>
                <a:grpSpLocks/>
              </p:cNvGrpSpPr>
              <p:nvPr/>
            </p:nvGrpSpPr>
            <p:grpSpPr bwMode="auto">
              <a:xfrm>
                <a:off x="672" y="3840"/>
                <a:ext cx="412" cy="1418"/>
                <a:chOff x="672" y="3840"/>
                <a:chExt cx="412" cy="1418"/>
              </a:xfrm>
            </p:grpSpPr>
            <p:grpSp>
              <p:nvGrpSpPr>
                <p:cNvPr id="5174" name="Group 70"/>
                <p:cNvGrpSpPr>
                  <a:grpSpLocks/>
                </p:cNvGrpSpPr>
                <p:nvPr/>
              </p:nvGrpSpPr>
              <p:grpSpPr bwMode="auto">
                <a:xfrm>
                  <a:off x="672" y="3840"/>
                  <a:ext cx="411" cy="1418"/>
                  <a:chOff x="672" y="3840"/>
                  <a:chExt cx="411" cy="1418"/>
                </a:xfrm>
              </p:grpSpPr>
              <p:sp>
                <p:nvSpPr>
                  <p:cNvPr id="5176" name="Freeform 71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72" y="3840"/>
                    <a:ext cx="411" cy="1418"/>
                  </a:xfrm>
                  <a:custGeom>
                    <a:avLst/>
                    <a:gdLst>
                      <a:gd name="T0" fmla="*/ 0 w 216"/>
                      <a:gd name="T1" fmla="*/ 328 h 1398"/>
                      <a:gd name="T2" fmla="*/ 0 w 216"/>
                      <a:gd name="T3" fmla="*/ 1856 h 1398"/>
                      <a:gd name="T4" fmla="*/ 83588578 w 216"/>
                      <a:gd name="T5" fmla="*/ 1306 h 1398"/>
                      <a:gd name="T6" fmla="*/ 83588578 w 216"/>
                      <a:gd name="T7" fmla="*/ 0 h 1398"/>
                      <a:gd name="T8" fmla="*/ 0 w 216"/>
                      <a:gd name="T9" fmla="*/ 328 h 1398"/>
                      <a:gd name="T10" fmla="*/ 17071162 w 216"/>
                      <a:gd name="T11" fmla="*/ 446 h 1398"/>
                      <a:gd name="T12" fmla="*/ 17071162 w 216"/>
                      <a:gd name="T13" fmla="*/ 1456 h 1398"/>
                      <a:gd name="T14" fmla="*/ 67343549 w 216"/>
                      <a:gd name="T15" fmla="*/ 1127 h 1398"/>
                      <a:gd name="T16" fmla="*/ 67343549 w 216"/>
                      <a:gd name="T17" fmla="*/ 223 h 1398"/>
                      <a:gd name="T18" fmla="*/ 17071162 w 216"/>
                      <a:gd name="T19" fmla="*/ 446 h 139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16"/>
                      <a:gd name="T31" fmla="*/ 0 h 1398"/>
                      <a:gd name="T32" fmla="*/ 216 w 216"/>
                      <a:gd name="T33" fmla="*/ 1398 h 139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16" h="1398">
                        <a:moveTo>
                          <a:pt x="0" y="246"/>
                        </a:moveTo>
                        <a:lnTo>
                          <a:pt x="0" y="1398"/>
                        </a:lnTo>
                        <a:lnTo>
                          <a:pt x="216" y="984"/>
                        </a:lnTo>
                        <a:lnTo>
                          <a:pt x="216" y="0"/>
                        </a:lnTo>
                        <a:lnTo>
                          <a:pt x="0" y="246"/>
                        </a:lnTo>
                        <a:close/>
                        <a:moveTo>
                          <a:pt x="44" y="336"/>
                        </a:moveTo>
                        <a:lnTo>
                          <a:pt x="44" y="1095"/>
                        </a:lnTo>
                        <a:lnTo>
                          <a:pt x="174" y="849"/>
                        </a:lnTo>
                        <a:lnTo>
                          <a:pt x="174" y="167"/>
                        </a:lnTo>
                        <a:lnTo>
                          <a:pt x="44" y="336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77" name="Freeform 72"/>
                  <p:cNvSpPr>
                    <a:spLocks noChangeAspect="1"/>
                  </p:cNvSpPr>
                  <p:nvPr/>
                </p:nvSpPr>
                <p:spPr bwMode="auto">
                  <a:xfrm>
                    <a:off x="717" y="4086"/>
                    <a:ext cx="109" cy="1029"/>
                  </a:xfrm>
                  <a:custGeom>
                    <a:avLst/>
                    <a:gdLst>
                      <a:gd name="T0" fmla="*/ 6 w 127"/>
                      <a:gd name="T1" fmla="*/ 0 h 1029"/>
                      <a:gd name="T2" fmla="*/ 0 w 127"/>
                      <a:gd name="T3" fmla="*/ 54 h 1029"/>
                      <a:gd name="T4" fmla="*/ 0 w 127"/>
                      <a:gd name="T5" fmla="*/ 1029 h 1029"/>
                      <a:gd name="T6" fmla="*/ 6 w 127"/>
                      <a:gd name="T7" fmla="*/ 858 h 1029"/>
                      <a:gd name="T8" fmla="*/ 6 w 127"/>
                      <a:gd name="T9" fmla="*/ 0 h 10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7"/>
                      <a:gd name="T16" fmla="*/ 0 h 1029"/>
                      <a:gd name="T17" fmla="*/ 127 w 127"/>
                      <a:gd name="T18" fmla="*/ 1029 h 102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7" h="1029">
                        <a:moveTo>
                          <a:pt x="127" y="0"/>
                        </a:moveTo>
                        <a:lnTo>
                          <a:pt x="0" y="54"/>
                        </a:lnTo>
                        <a:lnTo>
                          <a:pt x="0" y="1029"/>
                        </a:lnTo>
                        <a:lnTo>
                          <a:pt x="127" y="858"/>
                        </a:lnTo>
                        <a:lnTo>
                          <a:pt x="127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78" name="Freeform 73"/>
                  <p:cNvSpPr>
                    <a:spLocks noChangeAspect="1"/>
                  </p:cNvSpPr>
                  <p:nvPr/>
                </p:nvSpPr>
                <p:spPr bwMode="auto">
                  <a:xfrm>
                    <a:off x="960" y="3963"/>
                    <a:ext cx="92" cy="921"/>
                  </a:xfrm>
                  <a:custGeom>
                    <a:avLst/>
                    <a:gdLst>
                      <a:gd name="T0" fmla="*/ 5 w 108"/>
                      <a:gd name="T1" fmla="*/ 0 h 921"/>
                      <a:gd name="T2" fmla="*/ 0 w 108"/>
                      <a:gd name="T3" fmla="*/ 57 h 921"/>
                      <a:gd name="T4" fmla="*/ 0 w 108"/>
                      <a:gd name="T5" fmla="*/ 921 h 921"/>
                      <a:gd name="T6" fmla="*/ 5 w 108"/>
                      <a:gd name="T7" fmla="*/ 838 h 921"/>
                      <a:gd name="T8" fmla="*/ 5 w 108"/>
                      <a:gd name="T9" fmla="*/ 0 h 92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8"/>
                      <a:gd name="T16" fmla="*/ 0 h 921"/>
                      <a:gd name="T17" fmla="*/ 108 w 108"/>
                      <a:gd name="T18" fmla="*/ 921 h 92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8" h="921">
                        <a:moveTo>
                          <a:pt x="108" y="0"/>
                        </a:moveTo>
                        <a:lnTo>
                          <a:pt x="0" y="57"/>
                        </a:lnTo>
                        <a:lnTo>
                          <a:pt x="0" y="921"/>
                        </a:lnTo>
                        <a:lnTo>
                          <a:pt x="108" y="838"/>
                        </a:lnTo>
                        <a:lnTo>
                          <a:pt x="108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79" name="Freeform 74"/>
                  <p:cNvSpPr>
                    <a:spLocks noChangeAspect="1"/>
                  </p:cNvSpPr>
                  <p:nvPr/>
                </p:nvSpPr>
                <p:spPr bwMode="auto">
                  <a:xfrm>
                    <a:off x="717" y="3949"/>
                    <a:ext cx="320" cy="443"/>
                  </a:xfrm>
                  <a:custGeom>
                    <a:avLst/>
                    <a:gdLst>
                      <a:gd name="T0" fmla="*/ 18 w 373"/>
                      <a:gd name="T1" fmla="*/ 0 h 443"/>
                      <a:gd name="T2" fmla="*/ 0 w 373"/>
                      <a:gd name="T3" fmla="*/ 164 h 443"/>
                      <a:gd name="T4" fmla="*/ 3 w 373"/>
                      <a:gd name="T5" fmla="*/ 443 h 443"/>
                      <a:gd name="T6" fmla="*/ 18 w 373"/>
                      <a:gd name="T7" fmla="*/ 209 h 443"/>
                      <a:gd name="T8" fmla="*/ 18 w 373"/>
                      <a:gd name="T9" fmla="*/ 0 h 44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73"/>
                      <a:gd name="T16" fmla="*/ 0 h 443"/>
                      <a:gd name="T17" fmla="*/ 373 w 373"/>
                      <a:gd name="T18" fmla="*/ 443 h 44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73" h="443">
                        <a:moveTo>
                          <a:pt x="372" y="0"/>
                        </a:moveTo>
                        <a:lnTo>
                          <a:pt x="0" y="164"/>
                        </a:lnTo>
                        <a:lnTo>
                          <a:pt x="7" y="443"/>
                        </a:lnTo>
                        <a:lnTo>
                          <a:pt x="373" y="209"/>
                        </a:lnTo>
                        <a:lnTo>
                          <a:pt x="372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80" name="Freeform 75"/>
                  <p:cNvSpPr>
                    <a:spLocks noChangeAspect="1"/>
                  </p:cNvSpPr>
                  <p:nvPr/>
                </p:nvSpPr>
                <p:spPr bwMode="auto">
                  <a:xfrm>
                    <a:off x="708" y="4452"/>
                    <a:ext cx="344" cy="678"/>
                  </a:xfrm>
                  <a:custGeom>
                    <a:avLst/>
                    <a:gdLst>
                      <a:gd name="T0" fmla="*/ 18 w 402"/>
                      <a:gd name="T1" fmla="*/ 378 h 678"/>
                      <a:gd name="T2" fmla="*/ 2 w 402"/>
                      <a:gd name="T3" fmla="*/ 678 h 678"/>
                      <a:gd name="T4" fmla="*/ 0 w 402"/>
                      <a:gd name="T5" fmla="*/ 264 h 678"/>
                      <a:gd name="T6" fmla="*/ 18 w 402"/>
                      <a:gd name="T7" fmla="*/ 0 h 678"/>
                      <a:gd name="T8" fmla="*/ 18 w 402"/>
                      <a:gd name="T9" fmla="*/ 378 h 67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02"/>
                      <a:gd name="T16" fmla="*/ 0 h 678"/>
                      <a:gd name="T17" fmla="*/ 402 w 402"/>
                      <a:gd name="T18" fmla="*/ 678 h 67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02" h="678">
                        <a:moveTo>
                          <a:pt x="402" y="378"/>
                        </a:moveTo>
                        <a:lnTo>
                          <a:pt x="2" y="678"/>
                        </a:lnTo>
                        <a:lnTo>
                          <a:pt x="0" y="264"/>
                        </a:lnTo>
                        <a:lnTo>
                          <a:pt x="396" y="0"/>
                        </a:lnTo>
                        <a:lnTo>
                          <a:pt x="402" y="378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175" name="Freeform 76"/>
                <p:cNvSpPr>
                  <a:spLocks/>
                </p:cNvSpPr>
                <p:nvPr/>
              </p:nvSpPr>
              <p:spPr bwMode="auto">
                <a:xfrm>
                  <a:off x="672" y="3844"/>
                  <a:ext cx="412" cy="1396"/>
                </a:xfrm>
                <a:custGeom>
                  <a:avLst/>
                  <a:gdLst>
                    <a:gd name="T0" fmla="*/ 0 w 412"/>
                    <a:gd name="T1" fmla="*/ 248 h 1396"/>
                    <a:gd name="T2" fmla="*/ 412 w 412"/>
                    <a:gd name="T3" fmla="*/ 0 h 1396"/>
                    <a:gd name="T4" fmla="*/ 412 w 412"/>
                    <a:gd name="T5" fmla="*/ 992 h 1396"/>
                    <a:gd name="T6" fmla="*/ 4 w 412"/>
                    <a:gd name="T7" fmla="*/ 1396 h 1396"/>
                    <a:gd name="T8" fmla="*/ 0 w 412"/>
                    <a:gd name="T9" fmla="*/ 248 h 139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12"/>
                    <a:gd name="T16" fmla="*/ 0 h 1396"/>
                    <a:gd name="T17" fmla="*/ 412 w 412"/>
                    <a:gd name="T18" fmla="*/ 1396 h 139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12" h="1396">
                      <a:moveTo>
                        <a:pt x="0" y="248"/>
                      </a:moveTo>
                      <a:lnTo>
                        <a:pt x="412" y="0"/>
                      </a:lnTo>
                      <a:lnTo>
                        <a:pt x="412" y="992"/>
                      </a:lnTo>
                      <a:lnTo>
                        <a:pt x="4" y="1396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169" name="Group 77"/>
              <p:cNvGrpSpPr>
                <a:grpSpLocks/>
              </p:cNvGrpSpPr>
              <p:nvPr/>
            </p:nvGrpSpPr>
            <p:grpSpPr bwMode="auto">
              <a:xfrm>
                <a:off x="824" y="4220"/>
                <a:ext cx="135" cy="399"/>
                <a:chOff x="2073" y="4380"/>
                <a:chExt cx="135" cy="399"/>
              </a:xfrm>
            </p:grpSpPr>
            <p:sp>
              <p:nvSpPr>
                <p:cNvPr id="5170" name="Freeform 78"/>
                <p:cNvSpPr>
                  <a:spLocks/>
                </p:cNvSpPr>
                <p:nvPr/>
              </p:nvSpPr>
              <p:spPr bwMode="auto">
                <a:xfrm>
                  <a:off x="2073" y="4380"/>
                  <a:ext cx="135" cy="399"/>
                </a:xfrm>
                <a:custGeom>
                  <a:avLst/>
                  <a:gdLst>
                    <a:gd name="T0" fmla="*/ 0 w 135"/>
                    <a:gd name="T1" fmla="*/ 99 h 399"/>
                    <a:gd name="T2" fmla="*/ 135 w 135"/>
                    <a:gd name="T3" fmla="*/ 0 h 399"/>
                    <a:gd name="T4" fmla="*/ 135 w 135"/>
                    <a:gd name="T5" fmla="*/ 309 h 399"/>
                    <a:gd name="T6" fmla="*/ 0 w 135"/>
                    <a:gd name="T7" fmla="*/ 399 h 399"/>
                    <a:gd name="T8" fmla="*/ 0 w 135"/>
                    <a:gd name="T9" fmla="*/ 99 h 3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5"/>
                    <a:gd name="T16" fmla="*/ 0 h 399"/>
                    <a:gd name="T17" fmla="*/ 135 w 135"/>
                    <a:gd name="T18" fmla="*/ 399 h 3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5" h="399">
                      <a:moveTo>
                        <a:pt x="0" y="99"/>
                      </a:moveTo>
                      <a:lnTo>
                        <a:pt x="135" y="0"/>
                      </a:lnTo>
                      <a:lnTo>
                        <a:pt x="135" y="309"/>
                      </a:lnTo>
                      <a:lnTo>
                        <a:pt x="0" y="399"/>
                      </a:lnTo>
                      <a:lnTo>
                        <a:pt x="0" y="99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1" name="Line 79"/>
                <p:cNvSpPr>
                  <a:spLocks noChangeShapeType="1"/>
                </p:cNvSpPr>
                <p:nvPr/>
              </p:nvSpPr>
              <p:spPr bwMode="auto">
                <a:xfrm>
                  <a:off x="2109" y="4455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2" name="Line 80"/>
                <p:cNvSpPr>
                  <a:spLocks noChangeShapeType="1"/>
                </p:cNvSpPr>
                <p:nvPr/>
              </p:nvSpPr>
              <p:spPr bwMode="auto">
                <a:xfrm>
                  <a:off x="2145" y="4434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3" name="Line 81"/>
                <p:cNvSpPr>
                  <a:spLocks noChangeShapeType="1"/>
                </p:cNvSpPr>
                <p:nvPr/>
              </p:nvSpPr>
              <p:spPr bwMode="auto">
                <a:xfrm>
                  <a:off x="2178" y="4413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5154" name="Group 82"/>
            <p:cNvGrpSpPr>
              <a:grpSpLocks/>
            </p:cNvGrpSpPr>
            <p:nvPr/>
          </p:nvGrpSpPr>
          <p:grpSpPr bwMode="auto">
            <a:xfrm flipH="1">
              <a:off x="1080" y="3840"/>
              <a:ext cx="412" cy="1418"/>
              <a:chOff x="672" y="3840"/>
              <a:chExt cx="412" cy="1418"/>
            </a:xfrm>
          </p:grpSpPr>
          <p:grpSp>
            <p:nvGrpSpPr>
              <p:cNvPr id="5155" name="Group 83"/>
              <p:cNvGrpSpPr>
                <a:grpSpLocks/>
              </p:cNvGrpSpPr>
              <p:nvPr/>
            </p:nvGrpSpPr>
            <p:grpSpPr bwMode="auto">
              <a:xfrm>
                <a:off x="672" y="3840"/>
                <a:ext cx="412" cy="1418"/>
                <a:chOff x="672" y="3840"/>
                <a:chExt cx="412" cy="1418"/>
              </a:xfrm>
            </p:grpSpPr>
            <p:grpSp>
              <p:nvGrpSpPr>
                <p:cNvPr id="5161" name="Group 84"/>
                <p:cNvGrpSpPr>
                  <a:grpSpLocks/>
                </p:cNvGrpSpPr>
                <p:nvPr/>
              </p:nvGrpSpPr>
              <p:grpSpPr bwMode="auto">
                <a:xfrm>
                  <a:off x="672" y="3840"/>
                  <a:ext cx="411" cy="1418"/>
                  <a:chOff x="672" y="3840"/>
                  <a:chExt cx="411" cy="1418"/>
                </a:xfrm>
              </p:grpSpPr>
              <p:sp>
                <p:nvSpPr>
                  <p:cNvPr id="5163" name="Freeform 85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72" y="3840"/>
                    <a:ext cx="411" cy="1418"/>
                  </a:xfrm>
                  <a:custGeom>
                    <a:avLst/>
                    <a:gdLst>
                      <a:gd name="T0" fmla="*/ 0 w 216"/>
                      <a:gd name="T1" fmla="*/ 328 h 1398"/>
                      <a:gd name="T2" fmla="*/ 0 w 216"/>
                      <a:gd name="T3" fmla="*/ 1856 h 1398"/>
                      <a:gd name="T4" fmla="*/ 83588578 w 216"/>
                      <a:gd name="T5" fmla="*/ 1306 h 1398"/>
                      <a:gd name="T6" fmla="*/ 83588578 w 216"/>
                      <a:gd name="T7" fmla="*/ 0 h 1398"/>
                      <a:gd name="T8" fmla="*/ 0 w 216"/>
                      <a:gd name="T9" fmla="*/ 328 h 1398"/>
                      <a:gd name="T10" fmla="*/ 17071162 w 216"/>
                      <a:gd name="T11" fmla="*/ 446 h 1398"/>
                      <a:gd name="T12" fmla="*/ 17071162 w 216"/>
                      <a:gd name="T13" fmla="*/ 1456 h 1398"/>
                      <a:gd name="T14" fmla="*/ 67343549 w 216"/>
                      <a:gd name="T15" fmla="*/ 1127 h 1398"/>
                      <a:gd name="T16" fmla="*/ 67343549 w 216"/>
                      <a:gd name="T17" fmla="*/ 223 h 1398"/>
                      <a:gd name="T18" fmla="*/ 17071162 w 216"/>
                      <a:gd name="T19" fmla="*/ 446 h 139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16"/>
                      <a:gd name="T31" fmla="*/ 0 h 1398"/>
                      <a:gd name="T32" fmla="*/ 216 w 216"/>
                      <a:gd name="T33" fmla="*/ 1398 h 139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16" h="1398">
                        <a:moveTo>
                          <a:pt x="0" y="246"/>
                        </a:moveTo>
                        <a:lnTo>
                          <a:pt x="0" y="1398"/>
                        </a:lnTo>
                        <a:lnTo>
                          <a:pt x="216" y="984"/>
                        </a:lnTo>
                        <a:lnTo>
                          <a:pt x="216" y="0"/>
                        </a:lnTo>
                        <a:lnTo>
                          <a:pt x="0" y="246"/>
                        </a:lnTo>
                        <a:close/>
                        <a:moveTo>
                          <a:pt x="44" y="336"/>
                        </a:moveTo>
                        <a:lnTo>
                          <a:pt x="44" y="1095"/>
                        </a:lnTo>
                        <a:lnTo>
                          <a:pt x="174" y="849"/>
                        </a:lnTo>
                        <a:lnTo>
                          <a:pt x="174" y="167"/>
                        </a:lnTo>
                        <a:lnTo>
                          <a:pt x="44" y="336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64" name="Freeform 86"/>
                  <p:cNvSpPr>
                    <a:spLocks noChangeAspect="1"/>
                  </p:cNvSpPr>
                  <p:nvPr/>
                </p:nvSpPr>
                <p:spPr bwMode="auto">
                  <a:xfrm>
                    <a:off x="717" y="4086"/>
                    <a:ext cx="109" cy="1029"/>
                  </a:xfrm>
                  <a:custGeom>
                    <a:avLst/>
                    <a:gdLst>
                      <a:gd name="T0" fmla="*/ 6 w 127"/>
                      <a:gd name="T1" fmla="*/ 0 h 1029"/>
                      <a:gd name="T2" fmla="*/ 0 w 127"/>
                      <a:gd name="T3" fmla="*/ 54 h 1029"/>
                      <a:gd name="T4" fmla="*/ 0 w 127"/>
                      <a:gd name="T5" fmla="*/ 1029 h 1029"/>
                      <a:gd name="T6" fmla="*/ 6 w 127"/>
                      <a:gd name="T7" fmla="*/ 858 h 1029"/>
                      <a:gd name="T8" fmla="*/ 6 w 127"/>
                      <a:gd name="T9" fmla="*/ 0 h 10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7"/>
                      <a:gd name="T16" fmla="*/ 0 h 1029"/>
                      <a:gd name="T17" fmla="*/ 127 w 127"/>
                      <a:gd name="T18" fmla="*/ 1029 h 102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7" h="1029">
                        <a:moveTo>
                          <a:pt x="127" y="0"/>
                        </a:moveTo>
                        <a:lnTo>
                          <a:pt x="0" y="54"/>
                        </a:lnTo>
                        <a:lnTo>
                          <a:pt x="0" y="1029"/>
                        </a:lnTo>
                        <a:lnTo>
                          <a:pt x="127" y="858"/>
                        </a:lnTo>
                        <a:lnTo>
                          <a:pt x="127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65" name="Freeform 87"/>
                  <p:cNvSpPr>
                    <a:spLocks noChangeAspect="1"/>
                  </p:cNvSpPr>
                  <p:nvPr/>
                </p:nvSpPr>
                <p:spPr bwMode="auto">
                  <a:xfrm>
                    <a:off x="960" y="3963"/>
                    <a:ext cx="92" cy="921"/>
                  </a:xfrm>
                  <a:custGeom>
                    <a:avLst/>
                    <a:gdLst>
                      <a:gd name="T0" fmla="*/ 5 w 108"/>
                      <a:gd name="T1" fmla="*/ 0 h 921"/>
                      <a:gd name="T2" fmla="*/ 0 w 108"/>
                      <a:gd name="T3" fmla="*/ 57 h 921"/>
                      <a:gd name="T4" fmla="*/ 0 w 108"/>
                      <a:gd name="T5" fmla="*/ 921 h 921"/>
                      <a:gd name="T6" fmla="*/ 5 w 108"/>
                      <a:gd name="T7" fmla="*/ 838 h 921"/>
                      <a:gd name="T8" fmla="*/ 5 w 108"/>
                      <a:gd name="T9" fmla="*/ 0 h 92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8"/>
                      <a:gd name="T16" fmla="*/ 0 h 921"/>
                      <a:gd name="T17" fmla="*/ 108 w 108"/>
                      <a:gd name="T18" fmla="*/ 921 h 92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8" h="921">
                        <a:moveTo>
                          <a:pt x="108" y="0"/>
                        </a:moveTo>
                        <a:lnTo>
                          <a:pt x="0" y="57"/>
                        </a:lnTo>
                        <a:lnTo>
                          <a:pt x="0" y="921"/>
                        </a:lnTo>
                        <a:lnTo>
                          <a:pt x="108" y="838"/>
                        </a:lnTo>
                        <a:lnTo>
                          <a:pt x="108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66" name="Freeform 88"/>
                  <p:cNvSpPr>
                    <a:spLocks noChangeAspect="1"/>
                  </p:cNvSpPr>
                  <p:nvPr/>
                </p:nvSpPr>
                <p:spPr bwMode="auto">
                  <a:xfrm>
                    <a:off x="717" y="3949"/>
                    <a:ext cx="320" cy="443"/>
                  </a:xfrm>
                  <a:custGeom>
                    <a:avLst/>
                    <a:gdLst>
                      <a:gd name="T0" fmla="*/ 18 w 373"/>
                      <a:gd name="T1" fmla="*/ 0 h 443"/>
                      <a:gd name="T2" fmla="*/ 0 w 373"/>
                      <a:gd name="T3" fmla="*/ 164 h 443"/>
                      <a:gd name="T4" fmla="*/ 3 w 373"/>
                      <a:gd name="T5" fmla="*/ 443 h 443"/>
                      <a:gd name="T6" fmla="*/ 18 w 373"/>
                      <a:gd name="T7" fmla="*/ 209 h 443"/>
                      <a:gd name="T8" fmla="*/ 18 w 373"/>
                      <a:gd name="T9" fmla="*/ 0 h 44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73"/>
                      <a:gd name="T16" fmla="*/ 0 h 443"/>
                      <a:gd name="T17" fmla="*/ 373 w 373"/>
                      <a:gd name="T18" fmla="*/ 443 h 44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73" h="443">
                        <a:moveTo>
                          <a:pt x="372" y="0"/>
                        </a:moveTo>
                        <a:lnTo>
                          <a:pt x="0" y="164"/>
                        </a:lnTo>
                        <a:lnTo>
                          <a:pt x="7" y="443"/>
                        </a:lnTo>
                        <a:lnTo>
                          <a:pt x="373" y="209"/>
                        </a:lnTo>
                        <a:lnTo>
                          <a:pt x="372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67" name="Freeform 89"/>
                  <p:cNvSpPr>
                    <a:spLocks noChangeAspect="1"/>
                  </p:cNvSpPr>
                  <p:nvPr/>
                </p:nvSpPr>
                <p:spPr bwMode="auto">
                  <a:xfrm>
                    <a:off x="708" y="4452"/>
                    <a:ext cx="344" cy="678"/>
                  </a:xfrm>
                  <a:custGeom>
                    <a:avLst/>
                    <a:gdLst>
                      <a:gd name="T0" fmla="*/ 18 w 402"/>
                      <a:gd name="T1" fmla="*/ 378 h 678"/>
                      <a:gd name="T2" fmla="*/ 2 w 402"/>
                      <a:gd name="T3" fmla="*/ 678 h 678"/>
                      <a:gd name="T4" fmla="*/ 0 w 402"/>
                      <a:gd name="T5" fmla="*/ 264 h 678"/>
                      <a:gd name="T6" fmla="*/ 18 w 402"/>
                      <a:gd name="T7" fmla="*/ 0 h 678"/>
                      <a:gd name="T8" fmla="*/ 18 w 402"/>
                      <a:gd name="T9" fmla="*/ 378 h 67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02"/>
                      <a:gd name="T16" fmla="*/ 0 h 678"/>
                      <a:gd name="T17" fmla="*/ 402 w 402"/>
                      <a:gd name="T18" fmla="*/ 678 h 67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02" h="678">
                        <a:moveTo>
                          <a:pt x="402" y="378"/>
                        </a:moveTo>
                        <a:lnTo>
                          <a:pt x="2" y="678"/>
                        </a:lnTo>
                        <a:lnTo>
                          <a:pt x="0" y="264"/>
                        </a:lnTo>
                        <a:lnTo>
                          <a:pt x="396" y="0"/>
                        </a:lnTo>
                        <a:lnTo>
                          <a:pt x="402" y="378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162" name="Freeform 90"/>
                <p:cNvSpPr>
                  <a:spLocks/>
                </p:cNvSpPr>
                <p:nvPr/>
              </p:nvSpPr>
              <p:spPr bwMode="auto">
                <a:xfrm>
                  <a:off x="672" y="3844"/>
                  <a:ext cx="412" cy="1396"/>
                </a:xfrm>
                <a:custGeom>
                  <a:avLst/>
                  <a:gdLst>
                    <a:gd name="T0" fmla="*/ 0 w 412"/>
                    <a:gd name="T1" fmla="*/ 248 h 1396"/>
                    <a:gd name="T2" fmla="*/ 412 w 412"/>
                    <a:gd name="T3" fmla="*/ 0 h 1396"/>
                    <a:gd name="T4" fmla="*/ 412 w 412"/>
                    <a:gd name="T5" fmla="*/ 992 h 1396"/>
                    <a:gd name="T6" fmla="*/ 4 w 412"/>
                    <a:gd name="T7" fmla="*/ 1396 h 1396"/>
                    <a:gd name="T8" fmla="*/ 0 w 412"/>
                    <a:gd name="T9" fmla="*/ 248 h 139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12"/>
                    <a:gd name="T16" fmla="*/ 0 h 1396"/>
                    <a:gd name="T17" fmla="*/ 412 w 412"/>
                    <a:gd name="T18" fmla="*/ 1396 h 139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12" h="1396">
                      <a:moveTo>
                        <a:pt x="0" y="248"/>
                      </a:moveTo>
                      <a:lnTo>
                        <a:pt x="412" y="0"/>
                      </a:lnTo>
                      <a:lnTo>
                        <a:pt x="412" y="992"/>
                      </a:lnTo>
                      <a:lnTo>
                        <a:pt x="4" y="1396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156" name="Group 91"/>
              <p:cNvGrpSpPr>
                <a:grpSpLocks/>
              </p:cNvGrpSpPr>
              <p:nvPr/>
            </p:nvGrpSpPr>
            <p:grpSpPr bwMode="auto">
              <a:xfrm>
                <a:off x="824" y="4220"/>
                <a:ext cx="135" cy="399"/>
                <a:chOff x="2073" y="4380"/>
                <a:chExt cx="135" cy="399"/>
              </a:xfrm>
            </p:grpSpPr>
            <p:sp>
              <p:nvSpPr>
                <p:cNvPr id="5157" name="Freeform 92"/>
                <p:cNvSpPr>
                  <a:spLocks/>
                </p:cNvSpPr>
                <p:nvPr/>
              </p:nvSpPr>
              <p:spPr bwMode="auto">
                <a:xfrm>
                  <a:off x="2073" y="4380"/>
                  <a:ext cx="135" cy="399"/>
                </a:xfrm>
                <a:custGeom>
                  <a:avLst/>
                  <a:gdLst>
                    <a:gd name="T0" fmla="*/ 0 w 135"/>
                    <a:gd name="T1" fmla="*/ 99 h 399"/>
                    <a:gd name="T2" fmla="*/ 135 w 135"/>
                    <a:gd name="T3" fmla="*/ 0 h 399"/>
                    <a:gd name="T4" fmla="*/ 135 w 135"/>
                    <a:gd name="T5" fmla="*/ 309 h 399"/>
                    <a:gd name="T6" fmla="*/ 0 w 135"/>
                    <a:gd name="T7" fmla="*/ 399 h 399"/>
                    <a:gd name="T8" fmla="*/ 0 w 135"/>
                    <a:gd name="T9" fmla="*/ 99 h 3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5"/>
                    <a:gd name="T16" fmla="*/ 0 h 399"/>
                    <a:gd name="T17" fmla="*/ 135 w 135"/>
                    <a:gd name="T18" fmla="*/ 399 h 3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5" h="399">
                      <a:moveTo>
                        <a:pt x="0" y="99"/>
                      </a:moveTo>
                      <a:lnTo>
                        <a:pt x="135" y="0"/>
                      </a:lnTo>
                      <a:lnTo>
                        <a:pt x="135" y="309"/>
                      </a:lnTo>
                      <a:lnTo>
                        <a:pt x="0" y="399"/>
                      </a:lnTo>
                      <a:lnTo>
                        <a:pt x="0" y="99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58" name="Line 93"/>
                <p:cNvSpPr>
                  <a:spLocks noChangeShapeType="1"/>
                </p:cNvSpPr>
                <p:nvPr/>
              </p:nvSpPr>
              <p:spPr bwMode="auto">
                <a:xfrm>
                  <a:off x="2109" y="4455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59" name="Line 94"/>
                <p:cNvSpPr>
                  <a:spLocks noChangeShapeType="1"/>
                </p:cNvSpPr>
                <p:nvPr/>
              </p:nvSpPr>
              <p:spPr bwMode="auto">
                <a:xfrm>
                  <a:off x="2145" y="4434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60" name="Line 95"/>
                <p:cNvSpPr>
                  <a:spLocks noChangeShapeType="1"/>
                </p:cNvSpPr>
                <p:nvPr/>
              </p:nvSpPr>
              <p:spPr bwMode="auto">
                <a:xfrm>
                  <a:off x="2178" y="4413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5146" name="Group 96"/>
          <p:cNvGrpSpPr>
            <a:grpSpLocks/>
          </p:cNvGrpSpPr>
          <p:nvPr/>
        </p:nvGrpSpPr>
        <p:grpSpPr bwMode="auto">
          <a:xfrm>
            <a:off x="5410200" y="4905375"/>
            <a:ext cx="1219200" cy="885825"/>
            <a:chOff x="3408" y="3090"/>
            <a:chExt cx="768" cy="558"/>
          </a:xfrm>
        </p:grpSpPr>
        <p:sp>
          <p:nvSpPr>
            <p:cNvPr id="5151" name="Text Box 97"/>
            <p:cNvSpPr txBox="1">
              <a:spLocks noChangeArrowheads="1"/>
            </p:cNvSpPr>
            <p:nvPr/>
          </p:nvSpPr>
          <p:spPr bwMode="auto">
            <a:xfrm>
              <a:off x="3408" y="3264"/>
              <a:ext cx="768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000" b="1"/>
                <a:t>PORT COVER, copy and paste to cover or change size of see-thru ports</a:t>
              </a:r>
            </a:p>
          </p:txBody>
        </p:sp>
        <p:sp>
          <p:nvSpPr>
            <p:cNvPr id="5152" name="Line 98"/>
            <p:cNvSpPr>
              <a:spLocks noChangeShapeType="1"/>
            </p:cNvSpPr>
            <p:nvPr/>
          </p:nvSpPr>
          <p:spPr bwMode="auto">
            <a:xfrm flipV="1">
              <a:off x="3783" y="3090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47" name="Text Box 99"/>
          <p:cNvSpPr txBox="1">
            <a:spLocks noChangeArrowheads="1"/>
          </p:cNvSpPr>
          <p:nvPr/>
        </p:nvSpPr>
        <p:spPr bwMode="auto">
          <a:xfrm>
            <a:off x="3048000" y="152400"/>
            <a:ext cx="2209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/>
              <a:t>Walls with see-thru ports</a:t>
            </a:r>
          </a:p>
        </p:txBody>
      </p:sp>
      <p:grpSp>
        <p:nvGrpSpPr>
          <p:cNvPr id="5148" name="Group 100"/>
          <p:cNvGrpSpPr>
            <a:grpSpLocks/>
          </p:cNvGrpSpPr>
          <p:nvPr/>
        </p:nvGrpSpPr>
        <p:grpSpPr bwMode="auto">
          <a:xfrm>
            <a:off x="4114800" y="6477000"/>
            <a:ext cx="1905000" cy="1066800"/>
            <a:chOff x="2592" y="4080"/>
            <a:chExt cx="1200" cy="672"/>
          </a:xfrm>
        </p:grpSpPr>
        <p:sp>
          <p:nvSpPr>
            <p:cNvPr id="5149" name="Text Box 101"/>
            <p:cNvSpPr txBox="1">
              <a:spLocks noChangeArrowheads="1"/>
            </p:cNvSpPr>
            <p:nvPr/>
          </p:nvSpPr>
          <p:spPr bwMode="auto">
            <a:xfrm>
              <a:off x="3024" y="4080"/>
              <a:ext cx="768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000" b="1"/>
                <a:t>Ungroup this wall, then click above, below, left or right of the port and resize the opening, then group the object again.</a:t>
              </a:r>
            </a:p>
          </p:txBody>
        </p:sp>
        <p:sp>
          <p:nvSpPr>
            <p:cNvPr id="5150" name="Line 102"/>
            <p:cNvSpPr>
              <a:spLocks noChangeShapeType="1"/>
            </p:cNvSpPr>
            <p:nvPr/>
          </p:nvSpPr>
          <p:spPr bwMode="auto">
            <a:xfrm flipH="1">
              <a:off x="2592" y="432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1752600" y="152400"/>
            <a:ext cx="3886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/>
              <a:t>Walls with see-thru doorways &amp; removable doors</a:t>
            </a:r>
          </a:p>
        </p:txBody>
      </p:sp>
      <p:sp>
        <p:nvSpPr>
          <p:cNvPr id="6147" name="Freeform 3"/>
          <p:cNvSpPr>
            <a:spLocks noEditPoints="1"/>
          </p:cNvSpPr>
          <p:nvPr/>
        </p:nvSpPr>
        <p:spPr bwMode="auto">
          <a:xfrm>
            <a:off x="2724150" y="609600"/>
            <a:ext cx="600075" cy="1260475"/>
          </a:xfrm>
          <a:custGeom>
            <a:avLst/>
            <a:gdLst>
              <a:gd name="T0" fmla="*/ 0 w 571"/>
              <a:gd name="T1" fmla="*/ 2147483647 h 1294"/>
              <a:gd name="T2" fmla="*/ 0 w 571"/>
              <a:gd name="T3" fmla="*/ 2147483647 h 1294"/>
              <a:gd name="T4" fmla="*/ 2147483647 w 571"/>
              <a:gd name="T5" fmla="*/ 2147483647 h 1294"/>
              <a:gd name="T6" fmla="*/ 2147483647 w 571"/>
              <a:gd name="T7" fmla="*/ 0 h 1294"/>
              <a:gd name="T8" fmla="*/ 0 w 571"/>
              <a:gd name="T9" fmla="*/ 2147483647 h 1294"/>
              <a:gd name="T10" fmla="*/ 2147483647 w 571"/>
              <a:gd name="T11" fmla="*/ 2147483647 h 1294"/>
              <a:gd name="T12" fmla="*/ 2147483647 w 571"/>
              <a:gd name="T13" fmla="*/ 2147483647 h 1294"/>
              <a:gd name="T14" fmla="*/ 2147483647 w 571"/>
              <a:gd name="T15" fmla="*/ 2147483647 h 1294"/>
              <a:gd name="T16" fmla="*/ 2147483647 w 571"/>
              <a:gd name="T17" fmla="*/ 2147483647 h 1294"/>
              <a:gd name="T18" fmla="*/ 2147483647 w 571"/>
              <a:gd name="T19" fmla="*/ 2147483647 h 129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1"/>
              <a:gd name="T31" fmla="*/ 0 h 1294"/>
              <a:gd name="T32" fmla="*/ 571 w 571"/>
              <a:gd name="T33" fmla="*/ 1294 h 129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1" h="1294">
                <a:moveTo>
                  <a:pt x="0" y="210"/>
                </a:moveTo>
                <a:lnTo>
                  <a:pt x="0" y="1294"/>
                </a:lnTo>
                <a:lnTo>
                  <a:pt x="571" y="839"/>
                </a:lnTo>
                <a:lnTo>
                  <a:pt x="571" y="0"/>
                </a:lnTo>
                <a:lnTo>
                  <a:pt x="0" y="210"/>
                </a:lnTo>
                <a:close/>
                <a:moveTo>
                  <a:pt x="198" y="283"/>
                </a:moveTo>
                <a:lnTo>
                  <a:pt x="198" y="1120"/>
                </a:lnTo>
                <a:lnTo>
                  <a:pt x="402" y="958"/>
                </a:lnTo>
                <a:lnTo>
                  <a:pt x="402" y="197"/>
                </a:lnTo>
                <a:lnTo>
                  <a:pt x="198" y="28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8" name="Freeform 4"/>
          <p:cNvSpPr>
            <a:spLocks noEditPoints="1"/>
          </p:cNvSpPr>
          <p:nvPr/>
        </p:nvSpPr>
        <p:spPr bwMode="auto">
          <a:xfrm flipH="1">
            <a:off x="914400" y="692150"/>
            <a:ext cx="376238" cy="1190625"/>
          </a:xfrm>
          <a:custGeom>
            <a:avLst/>
            <a:gdLst>
              <a:gd name="T0" fmla="*/ 0 w 312"/>
              <a:gd name="T1" fmla="*/ 2147483647 h 989"/>
              <a:gd name="T2" fmla="*/ 0 w 312"/>
              <a:gd name="T3" fmla="*/ 2147483647 h 989"/>
              <a:gd name="T4" fmla="*/ 2147483647 w 312"/>
              <a:gd name="T5" fmla="*/ 2147483647 h 989"/>
              <a:gd name="T6" fmla="*/ 2147483647 w 312"/>
              <a:gd name="T7" fmla="*/ 0 h 989"/>
              <a:gd name="T8" fmla="*/ 0 w 312"/>
              <a:gd name="T9" fmla="*/ 2147483647 h 989"/>
              <a:gd name="T10" fmla="*/ 2147483647 w 312"/>
              <a:gd name="T11" fmla="*/ 2147483647 h 989"/>
              <a:gd name="T12" fmla="*/ 2147483647 w 312"/>
              <a:gd name="T13" fmla="*/ 2147483647 h 989"/>
              <a:gd name="T14" fmla="*/ 2147483647 w 312"/>
              <a:gd name="T15" fmla="*/ 2147483647 h 989"/>
              <a:gd name="T16" fmla="*/ 2147483647 w 312"/>
              <a:gd name="T17" fmla="*/ 2147483647 h 989"/>
              <a:gd name="T18" fmla="*/ 2147483647 w 312"/>
              <a:gd name="T19" fmla="*/ 2147483647 h 98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12"/>
              <a:gd name="T31" fmla="*/ 0 h 989"/>
              <a:gd name="T32" fmla="*/ 312 w 312"/>
              <a:gd name="T33" fmla="*/ 989 h 98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12" h="989">
                <a:moveTo>
                  <a:pt x="0" y="108"/>
                </a:moveTo>
                <a:lnTo>
                  <a:pt x="0" y="989"/>
                </a:lnTo>
                <a:lnTo>
                  <a:pt x="312" y="643"/>
                </a:lnTo>
                <a:lnTo>
                  <a:pt x="312" y="0"/>
                </a:lnTo>
                <a:lnTo>
                  <a:pt x="0" y="108"/>
                </a:lnTo>
                <a:close/>
                <a:moveTo>
                  <a:pt x="123" y="175"/>
                </a:moveTo>
                <a:lnTo>
                  <a:pt x="123" y="836"/>
                </a:lnTo>
                <a:lnTo>
                  <a:pt x="246" y="699"/>
                </a:lnTo>
                <a:lnTo>
                  <a:pt x="246" y="120"/>
                </a:lnTo>
                <a:lnTo>
                  <a:pt x="123" y="175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9" name="Freeform 5"/>
          <p:cNvSpPr>
            <a:spLocks noEditPoints="1"/>
          </p:cNvSpPr>
          <p:nvPr/>
        </p:nvSpPr>
        <p:spPr bwMode="auto">
          <a:xfrm flipH="1">
            <a:off x="3498850" y="1079500"/>
            <a:ext cx="1557338" cy="1362075"/>
          </a:xfrm>
          <a:custGeom>
            <a:avLst/>
            <a:gdLst>
              <a:gd name="T0" fmla="*/ 0 w 1150"/>
              <a:gd name="T1" fmla="*/ 0 h 1006"/>
              <a:gd name="T2" fmla="*/ 2147483647 w 1150"/>
              <a:gd name="T3" fmla="*/ 0 h 1006"/>
              <a:gd name="T4" fmla="*/ 2147483647 w 1150"/>
              <a:gd name="T5" fmla="*/ 2147483647 h 1006"/>
              <a:gd name="T6" fmla="*/ 0 w 1150"/>
              <a:gd name="T7" fmla="*/ 2147483647 h 1006"/>
              <a:gd name="T8" fmla="*/ 0 w 1150"/>
              <a:gd name="T9" fmla="*/ 0 h 1006"/>
              <a:gd name="T10" fmla="*/ 2147483647 w 1150"/>
              <a:gd name="T11" fmla="*/ 2147483647 h 1006"/>
              <a:gd name="T12" fmla="*/ 2147483647 w 1150"/>
              <a:gd name="T13" fmla="*/ 2147483647 h 1006"/>
              <a:gd name="T14" fmla="*/ 2147483647 w 1150"/>
              <a:gd name="T15" fmla="*/ 2147483647 h 1006"/>
              <a:gd name="T16" fmla="*/ 2147483647 w 1150"/>
              <a:gd name="T17" fmla="*/ 2147483647 h 1006"/>
              <a:gd name="T18" fmla="*/ 2147483647 w 1150"/>
              <a:gd name="T19" fmla="*/ 2147483647 h 100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50"/>
              <a:gd name="T31" fmla="*/ 0 h 1006"/>
              <a:gd name="T32" fmla="*/ 1150 w 1150"/>
              <a:gd name="T33" fmla="*/ 1006 h 100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50" h="1006">
                <a:moveTo>
                  <a:pt x="0" y="0"/>
                </a:moveTo>
                <a:lnTo>
                  <a:pt x="1150" y="0"/>
                </a:lnTo>
                <a:lnTo>
                  <a:pt x="1150" y="1006"/>
                </a:lnTo>
                <a:lnTo>
                  <a:pt x="0" y="1006"/>
                </a:lnTo>
                <a:lnTo>
                  <a:pt x="0" y="0"/>
                </a:lnTo>
                <a:close/>
                <a:moveTo>
                  <a:pt x="405" y="222"/>
                </a:moveTo>
                <a:lnTo>
                  <a:pt x="754" y="222"/>
                </a:lnTo>
                <a:lnTo>
                  <a:pt x="754" y="994"/>
                </a:lnTo>
                <a:lnTo>
                  <a:pt x="405" y="994"/>
                </a:lnTo>
                <a:lnTo>
                  <a:pt x="405" y="222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0" name="Freeform 6"/>
          <p:cNvSpPr>
            <a:spLocks noEditPoints="1"/>
          </p:cNvSpPr>
          <p:nvPr/>
        </p:nvSpPr>
        <p:spPr bwMode="auto">
          <a:xfrm flipH="1">
            <a:off x="2727325" y="819150"/>
            <a:ext cx="773113" cy="1622425"/>
          </a:xfrm>
          <a:custGeom>
            <a:avLst/>
            <a:gdLst>
              <a:gd name="T0" fmla="*/ 0 w 571"/>
              <a:gd name="T1" fmla="*/ 2147483647 h 1294"/>
              <a:gd name="T2" fmla="*/ 0 w 571"/>
              <a:gd name="T3" fmla="*/ 2147483647 h 1294"/>
              <a:gd name="T4" fmla="*/ 2147483647 w 571"/>
              <a:gd name="T5" fmla="*/ 2147483647 h 1294"/>
              <a:gd name="T6" fmla="*/ 2147483647 w 571"/>
              <a:gd name="T7" fmla="*/ 0 h 1294"/>
              <a:gd name="T8" fmla="*/ 0 w 571"/>
              <a:gd name="T9" fmla="*/ 2147483647 h 1294"/>
              <a:gd name="T10" fmla="*/ 2147483647 w 571"/>
              <a:gd name="T11" fmla="*/ 2147483647 h 1294"/>
              <a:gd name="T12" fmla="*/ 2147483647 w 571"/>
              <a:gd name="T13" fmla="*/ 2147483647 h 1294"/>
              <a:gd name="T14" fmla="*/ 2147483647 w 571"/>
              <a:gd name="T15" fmla="*/ 2147483647 h 1294"/>
              <a:gd name="T16" fmla="*/ 2147483647 w 571"/>
              <a:gd name="T17" fmla="*/ 2147483647 h 1294"/>
              <a:gd name="T18" fmla="*/ 2147483647 w 571"/>
              <a:gd name="T19" fmla="*/ 2147483647 h 129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1"/>
              <a:gd name="T31" fmla="*/ 0 h 1294"/>
              <a:gd name="T32" fmla="*/ 571 w 571"/>
              <a:gd name="T33" fmla="*/ 1294 h 129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1" h="1294">
                <a:moveTo>
                  <a:pt x="0" y="210"/>
                </a:moveTo>
                <a:lnTo>
                  <a:pt x="0" y="1294"/>
                </a:lnTo>
                <a:lnTo>
                  <a:pt x="571" y="839"/>
                </a:lnTo>
                <a:lnTo>
                  <a:pt x="571" y="0"/>
                </a:lnTo>
                <a:lnTo>
                  <a:pt x="0" y="210"/>
                </a:lnTo>
                <a:close/>
                <a:moveTo>
                  <a:pt x="198" y="283"/>
                </a:moveTo>
                <a:lnTo>
                  <a:pt x="198" y="1120"/>
                </a:lnTo>
                <a:lnTo>
                  <a:pt x="402" y="958"/>
                </a:lnTo>
                <a:lnTo>
                  <a:pt x="402" y="197"/>
                </a:lnTo>
                <a:lnTo>
                  <a:pt x="198" y="28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1" name="Freeform 7"/>
          <p:cNvSpPr>
            <a:spLocks noEditPoints="1"/>
          </p:cNvSpPr>
          <p:nvPr/>
        </p:nvSpPr>
        <p:spPr bwMode="auto">
          <a:xfrm flipH="1">
            <a:off x="5054600" y="1079500"/>
            <a:ext cx="666750" cy="2111375"/>
          </a:xfrm>
          <a:custGeom>
            <a:avLst/>
            <a:gdLst>
              <a:gd name="T0" fmla="*/ 0 w 312"/>
              <a:gd name="T1" fmla="*/ 2147483647 h 989"/>
              <a:gd name="T2" fmla="*/ 0 w 312"/>
              <a:gd name="T3" fmla="*/ 2147483647 h 989"/>
              <a:gd name="T4" fmla="*/ 2147483647 w 312"/>
              <a:gd name="T5" fmla="*/ 2147483647 h 989"/>
              <a:gd name="T6" fmla="*/ 2147483647 w 312"/>
              <a:gd name="T7" fmla="*/ 0 h 989"/>
              <a:gd name="T8" fmla="*/ 0 w 312"/>
              <a:gd name="T9" fmla="*/ 2147483647 h 989"/>
              <a:gd name="T10" fmla="*/ 2147483647 w 312"/>
              <a:gd name="T11" fmla="*/ 2147483647 h 989"/>
              <a:gd name="T12" fmla="*/ 2147483647 w 312"/>
              <a:gd name="T13" fmla="*/ 2147483647 h 989"/>
              <a:gd name="T14" fmla="*/ 2147483647 w 312"/>
              <a:gd name="T15" fmla="*/ 2147483647 h 989"/>
              <a:gd name="T16" fmla="*/ 2147483647 w 312"/>
              <a:gd name="T17" fmla="*/ 2147483647 h 989"/>
              <a:gd name="T18" fmla="*/ 2147483647 w 312"/>
              <a:gd name="T19" fmla="*/ 2147483647 h 98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12"/>
              <a:gd name="T31" fmla="*/ 0 h 989"/>
              <a:gd name="T32" fmla="*/ 312 w 312"/>
              <a:gd name="T33" fmla="*/ 989 h 98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12" h="989">
                <a:moveTo>
                  <a:pt x="0" y="108"/>
                </a:moveTo>
                <a:lnTo>
                  <a:pt x="0" y="989"/>
                </a:lnTo>
                <a:lnTo>
                  <a:pt x="312" y="643"/>
                </a:lnTo>
                <a:lnTo>
                  <a:pt x="312" y="0"/>
                </a:lnTo>
                <a:lnTo>
                  <a:pt x="0" y="108"/>
                </a:lnTo>
                <a:close/>
                <a:moveTo>
                  <a:pt x="123" y="175"/>
                </a:moveTo>
                <a:lnTo>
                  <a:pt x="123" y="836"/>
                </a:lnTo>
                <a:lnTo>
                  <a:pt x="246" y="699"/>
                </a:lnTo>
                <a:lnTo>
                  <a:pt x="246" y="120"/>
                </a:lnTo>
                <a:lnTo>
                  <a:pt x="123" y="175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2" name="Freeform 8"/>
          <p:cNvSpPr>
            <a:spLocks noEditPoints="1"/>
          </p:cNvSpPr>
          <p:nvPr/>
        </p:nvSpPr>
        <p:spPr bwMode="auto">
          <a:xfrm>
            <a:off x="1279525" y="825500"/>
            <a:ext cx="1465263" cy="1052513"/>
          </a:xfrm>
          <a:custGeom>
            <a:avLst/>
            <a:gdLst>
              <a:gd name="T0" fmla="*/ 0 w 1150"/>
              <a:gd name="T1" fmla="*/ 0 h 1006"/>
              <a:gd name="T2" fmla="*/ 2147483647 w 1150"/>
              <a:gd name="T3" fmla="*/ 0 h 1006"/>
              <a:gd name="T4" fmla="*/ 2147483647 w 1150"/>
              <a:gd name="T5" fmla="*/ 2147483647 h 1006"/>
              <a:gd name="T6" fmla="*/ 0 w 1150"/>
              <a:gd name="T7" fmla="*/ 2147483647 h 1006"/>
              <a:gd name="T8" fmla="*/ 0 w 1150"/>
              <a:gd name="T9" fmla="*/ 0 h 1006"/>
              <a:gd name="T10" fmla="*/ 2147483647 w 1150"/>
              <a:gd name="T11" fmla="*/ 2147483647 h 1006"/>
              <a:gd name="T12" fmla="*/ 2147483647 w 1150"/>
              <a:gd name="T13" fmla="*/ 2147483647 h 1006"/>
              <a:gd name="T14" fmla="*/ 2147483647 w 1150"/>
              <a:gd name="T15" fmla="*/ 2147483647 h 1006"/>
              <a:gd name="T16" fmla="*/ 2147483647 w 1150"/>
              <a:gd name="T17" fmla="*/ 2147483647 h 1006"/>
              <a:gd name="T18" fmla="*/ 2147483647 w 1150"/>
              <a:gd name="T19" fmla="*/ 2147483647 h 1006"/>
              <a:gd name="T20" fmla="*/ 2147483647 w 1150"/>
              <a:gd name="T21" fmla="*/ 2147483647 h 1006"/>
              <a:gd name="T22" fmla="*/ 2147483647 w 1150"/>
              <a:gd name="T23" fmla="*/ 2147483647 h 1006"/>
              <a:gd name="T24" fmla="*/ 2147483647 w 1150"/>
              <a:gd name="T25" fmla="*/ 2147483647 h 1006"/>
              <a:gd name="T26" fmla="*/ 2147483647 w 1150"/>
              <a:gd name="T27" fmla="*/ 2147483647 h 1006"/>
              <a:gd name="T28" fmla="*/ 2147483647 w 1150"/>
              <a:gd name="T29" fmla="*/ 2147483647 h 100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150"/>
              <a:gd name="T46" fmla="*/ 0 h 1006"/>
              <a:gd name="T47" fmla="*/ 1150 w 1150"/>
              <a:gd name="T48" fmla="*/ 1006 h 100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150" h="1006">
                <a:moveTo>
                  <a:pt x="0" y="0"/>
                </a:moveTo>
                <a:lnTo>
                  <a:pt x="1150" y="0"/>
                </a:lnTo>
                <a:lnTo>
                  <a:pt x="1150" y="1006"/>
                </a:lnTo>
                <a:lnTo>
                  <a:pt x="0" y="1006"/>
                </a:lnTo>
                <a:lnTo>
                  <a:pt x="0" y="0"/>
                </a:lnTo>
                <a:close/>
                <a:moveTo>
                  <a:pt x="117" y="221"/>
                </a:moveTo>
                <a:lnTo>
                  <a:pt x="465" y="221"/>
                </a:lnTo>
                <a:lnTo>
                  <a:pt x="465" y="992"/>
                </a:lnTo>
                <a:lnTo>
                  <a:pt x="117" y="992"/>
                </a:lnTo>
                <a:lnTo>
                  <a:pt x="117" y="221"/>
                </a:lnTo>
                <a:close/>
                <a:moveTo>
                  <a:pt x="664" y="221"/>
                </a:moveTo>
                <a:lnTo>
                  <a:pt x="1012" y="221"/>
                </a:lnTo>
                <a:lnTo>
                  <a:pt x="1012" y="992"/>
                </a:lnTo>
                <a:lnTo>
                  <a:pt x="664" y="992"/>
                </a:lnTo>
                <a:lnTo>
                  <a:pt x="664" y="221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3" name="Freeform 9"/>
          <p:cNvSpPr>
            <a:spLocks noEditPoints="1"/>
          </p:cNvSpPr>
          <p:nvPr/>
        </p:nvSpPr>
        <p:spPr bwMode="auto">
          <a:xfrm>
            <a:off x="2590800" y="1111250"/>
            <a:ext cx="911225" cy="2025650"/>
          </a:xfrm>
          <a:custGeom>
            <a:avLst/>
            <a:gdLst>
              <a:gd name="T0" fmla="*/ 0 w 569"/>
              <a:gd name="T1" fmla="*/ 2147483647 h 1264"/>
              <a:gd name="T2" fmla="*/ 0 w 569"/>
              <a:gd name="T3" fmla="*/ 2147483647 h 1264"/>
              <a:gd name="T4" fmla="*/ 2147483647 w 569"/>
              <a:gd name="T5" fmla="*/ 2147483647 h 1264"/>
              <a:gd name="T6" fmla="*/ 2147483647 w 569"/>
              <a:gd name="T7" fmla="*/ 0 h 1264"/>
              <a:gd name="T8" fmla="*/ 0 w 569"/>
              <a:gd name="T9" fmla="*/ 2147483647 h 1264"/>
              <a:gd name="T10" fmla="*/ 2147483647 w 569"/>
              <a:gd name="T11" fmla="*/ 2147483647 h 1264"/>
              <a:gd name="T12" fmla="*/ 2147483647 w 569"/>
              <a:gd name="T13" fmla="*/ 2147483647 h 1264"/>
              <a:gd name="T14" fmla="*/ 2147483647 w 569"/>
              <a:gd name="T15" fmla="*/ 2147483647 h 1264"/>
              <a:gd name="T16" fmla="*/ 2147483647 w 569"/>
              <a:gd name="T17" fmla="*/ 2147483647 h 1264"/>
              <a:gd name="T18" fmla="*/ 2147483647 w 569"/>
              <a:gd name="T19" fmla="*/ 2147483647 h 1264"/>
              <a:gd name="T20" fmla="*/ 2147483647 w 569"/>
              <a:gd name="T21" fmla="*/ 2147483647 h 1264"/>
              <a:gd name="T22" fmla="*/ 2147483647 w 569"/>
              <a:gd name="T23" fmla="*/ 2147483647 h 1264"/>
              <a:gd name="T24" fmla="*/ 2147483647 w 569"/>
              <a:gd name="T25" fmla="*/ 2147483647 h 1264"/>
              <a:gd name="T26" fmla="*/ 2147483647 w 569"/>
              <a:gd name="T27" fmla="*/ 2147483647 h 1264"/>
              <a:gd name="T28" fmla="*/ 2147483647 w 569"/>
              <a:gd name="T29" fmla="*/ 2147483647 h 126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569"/>
              <a:gd name="T46" fmla="*/ 0 h 1264"/>
              <a:gd name="T47" fmla="*/ 569 w 569"/>
              <a:gd name="T48" fmla="*/ 1264 h 126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569" h="1264">
                <a:moveTo>
                  <a:pt x="0" y="156"/>
                </a:moveTo>
                <a:lnTo>
                  <a:pt x="0" y="1264"/>
                </a:lnTo>
                <a:lnTo>
                  <a:pt x="569" y="833"/>
                </a:lnTo>
                <a:lnTo>
                  <a:pt x="569" y="0"/>
                </a:lnTo>
                <a:lnTo>
                  <a:pt x="0" y="156"/>
                </a:lnTo>
                <a:close/>
                <a:moveTo>
                  <a:pt x="70" y="285"/>
                </a:moveTo>
                <a:lnTo>
                  <a:pt x="70" y="1184"/>
                </a:lnTo>
                <a:lnTo>
                  <a:pt x="257" y="1043"/>
                </a:lnTo>
                <a:lnTo>
                  <a:pt x="257" y="223"/>
                </a:lnTo>
                <a:lnTo>
                  <a:pt x="70" y="285"/>
                </a:lnTo>
                <a:close/>
                <a:moveTo>
                  <a:pt x="337" y="199"/>
                </a:moveTo>
                <a:lnTo>
                  <a:pt x="337" y="984"/>
                </a:lnTo>
                <a:lnTo>
                  <a:pt x="500" y="857"/>
                </a:lnTo>
                <a:lnTo>
                  <a:pt x="500" y="138"/>
                </a:lnTo>
                <a:lnTo>
                  <a:pt x="337" y="199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4" name="Freeform 10"/>
          <p:cNvSpPr>
            <a:spLocks noEditPoints="1"/>
          </p:cNvSpPr>
          <p:nvPr/>
        </p:nvSpPr>
        <p:spPr bwMode="auto">
          <a:xfrm>
            <a:off x="1587500" y="1371600"/>
            <a:ext cx="1004888" cy="1754188"/>
          </a:xfrm>
          <a:custGeom>
            <a:avLst/>
            <a:gdLst>
              <a:gd name="T0" fmla="*/ 0 w 575"/>
              <a:gd name="T1" fmla="*/ 0 h 1005"/>
              <a:gd name="T2" fmla="*/ 2147483647 w 575"/>
              <a:gd name="T3" fmla="*/ 0 h 1005"/>
              <a:gd name="T4" fmla="*/ 2147483647 w 575"/>
              <a:gd name="T5" fmla="*/ 2147483647 h 1005"/>
              <a:gd name="T6" fmla="*/ 0 w 575"/>
              <a:gd name="T7" fmla="*/ 2147483647 h 1005"/>
              <a:gd name="T8" fmla="*/ 0 w 575"/>
              <a:gd name="T9" fmla="*/ 0 h 1005"/>
              <a:gd name="T10" fmla="*/ 2147483647 w 575"/>
              <a:gd name="T11" fmla="*/ 2147483647 h 1005"/>
              <a:gd name="T12" fmla="*/ 2147483647 w 575"/>
              <a:gd name="T13" fmla="*/ 2147483647 h 1005"/>
              <a:gd name="T14" fmla="*/ 2147483647 w 575"/>
              <a:gd name="T15" fmla="*/ 2147483647 h 1005"/>
              <a:gd name="T16" fmla="*/ 2147483647 w 575"/>
              <a:gd name="T17" fmla="*/ 2147483647 h 1005"/>
              <a:gd name="T18" fmla="*/ 2147483647 w 575"/>
              <a:gd name="T19" fmla="*/ 2147483647 h 100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5"/>
              <a:gd name="T31" fmla="*/ 0 h 1005"/>
              <a:gd name="T32" fmla="*/ 575 w 575"/>
              <a:gd name="T33" fmla="*/ 1005 h 1005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5" h="1005">
                <a:moveTo>
                  <a:pt x="0" y="0"/>
                </a:moveTo>
                <a:lnTo>
                  <a:pt x="575" y="0"/>
                </a:lnTo>
                <a:lnTo>
                  <a:pt x="575" y="1005"/>
                </a:lnTo>
                <a:lnTo>
                  <a:pt x="0" y="1005"/>
                </a:lnTo>
                <a:lnTo>
                  <a:pt x="0" y="0"/>
                </a:lnTo>
                <a:close/>
                <a:moveTo>
                  <a:pt x="116" y="154"/>
                </a:moveTo>
                <a:lnTo>
                  <a:pt x="453" y="154"/>
                </a:lnTo>
                <a:lnTo>
                  <a:pt x="453" y="992"/>
                </a:lnTo>
                <a:lnTo>
                  <a:pt x="116" y="992"/>
                </a:lnTo>
                <a:lnTo>
                  <a:pt x="116" y="154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5" name="Freeform 11"/>
          <p:cNvSpPr>
            <a:spLocks noEditPoints="1"/>
          </p:cNvSpPr>
          <p:nvPr/>
        </p:nvSpPr>
        <p:spPr bwMode="auto">
          <a:xfrm>
            <a:off x="1036638" y="1365250"/>
            <a:ext cx="569912" cy="2179638"/>
          </a:xfrm>
          <a:custGeom>
            <a:avLst/>
            <a:gdLst>
              <a:gd name="T0" fmla="*/ 0 w 291"/>
              <a:gd name="T1" fmla="*/ 2147483647 h 1114"/>
              <a:gd name="T2" fmla="*/ 0 w 291"/>
              <a:gd name="T3" fmla="*/ 2147483647 h 1114"/>
              <a:gd name="T4" fmla="*/ 2147483647 w 291"/>
              <a:gd name="T5" fmla="*/ 2147483647 h 1114"/>
              <a:gd name="T6" fmla="*/ 2147483647 w 291"/>
              <a:gd name="T7" fmla="*/ 0 h 1114"/>
              <a:gd name="T8" fmla="*/ 0 w 291"/>
              <a:gd name="T9" fmla="*/ 2147483647 h 1114"/>
              <a:gd name="T10" fmla="*/ 2147483647 w 291"/>
              <a:gd name="T11" fmla="*/ 2147483647 h 1114"/>
              <a:gd name="T12" fmla="*/ 2147483647 w 291"/>
              <a:gd name="T13" fmla="*/ 2147483647 h 1114"/>
              <a:gd name="T14" fmla="*/ 2147483647 w 291"/>
              <a:gd name="T15" fmla="*/ 2147483647 h 1114"/>
              <a:gd name="T16" fmla="*/ 2147483647 w 291"/>
              <a:gd name="T17" fmla="*/ 2147483647 h 1114"/>
              <a:gd name="T18" fmla="*/ 2147483647 w 291"/>
              <a:gd name="T19" fmla="*/ 2147483647 h 111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91"/>
              <a:gd name="T31" fmla="*/ 0 h 1114"/>
              <a:gd name="T32" fmla="*/ 291 w 291"/>
              <a:gd name="T33" fmla="*/ 1114 h 111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91" h="1114">
                <a:moveTo>
                  <a:pt x="0" y="65"/>
                </a:moveTo>
                <a:lnTo>
                  <a:pt x="0" y="1114"/>
                </a:lnTo>
                <a:lnTo>
                  <a:pt x="291" y="898"/>
                </a:lnTo>
                <a:lnTo>
                  <a:pt x="291" y="0"/>
                </a:lnTo>
                <a:lnTo>
                  <a:pt x="0" y="65"/>
                </a:lnTo>
                <a:close/>
                <a:moveTo>
                  <a:pt x="60" y="213"/>
                </a:moveTo>
                <a:lnTo>
                  <a:pt x="60" y="1049"/>
                </a:lnTo>
                <a:lnTo>
                  <a:pt x="238" y="914"/>
                </a:lnTo>
                <a:lnTo>
                  <a:pt x="238" y="161"/>
                </a:lnTo>
                <a:lnTo>
                  <a:pt x="60" y="21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6" name="Freeform 12"/>
          <p:cNvSpPr>
            <a:spLocks noEditPoints="1"/>
          </p:cNvSpPr>
          <p:nvPr/>
        </p:nvSpPr>
        <p:spPr bwMode="auto">
          <a:xfrm>
            <a:off x="660400" y="1490663"/>
            <a:ext cx="381000" cy="2538412"/>
          </a:xfrm>
          <a:custGeom>
            <a:avLst/>
            <a:gdLst>
              <a:gd name="T0" fmla="*/ 0 w 168"/>
              <a:gd name="T1" fmla="*/ 2147483647 h 1114"/>
              <a:gd name="T2" fmla="*/ 0 w 168"/>
              <a:gd name="T3" fmla="*/ 2147483647 h 1114"/>
              <a:gd name="T4" fmla="*/ 2147483647 w 168"/>
              <a:gd name="T5" fmla="*/ 2147483647 h 1114"/>
              <a:gd name="T6" fmla="*/ 2147483647 w 168"/>
              <a:gd name="T7" fmla="*/ 0 h 1114"/>
              <a:gd name="T8" fmla="*/ 0 w 168"/>
              <a:gd name="T9" fmla="*/ 2147483647 h 1114"/>
              <a:gd name="T10" fmla="*/ 2147483647 w 168"/>
              <a:gd name="T11" fmla="*/ 2147483647 h 1114"/>
              <a:gd name="T12" fmla="*/ 2147483647 w 168"/>
              <a:gd name="T13" fmla="*/ 2147483647 h 1114"/>
              <a:gd name="T14" fmla="*/ 2147483647 w 168"/>
              <a:gd name="T15" fmla="*/ 2147483647 h 1114"/>
              <a:gd name="T16" fmla="*/ 2147483647 w 168"/>
              <a:gd name="T17" fmla="*/ 2147483647 h 1114"/>
              <a:gd name="T18" fmla="*/ 2147483647 w 168"/>
              <a:gd name="T19" fmla="*/ 2147483647 h 111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68"/>
              <a:gd name="T31" fmla="*/ 0 h 1114"/>
              <a:gd name="T32" fmla="*/ 168 w 168"/>
              <a:gd name="T33" fmla="*/ 1114 h 111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68" h="1114">
                <a:moveTo>
                  <a:pt x="0" y="65"/>
                </a:moveTo>
                <a:lnTo>
                  <a:pt x="0" y="1114"/>
                </a:lnTo>
                <a:lnTo>
                  <a:pt x="168" y="898"/>
                </a:lnTo>
                <a:lnTo>
                  <a:pt x="168" y="0"/>
                </a:lnTo>
                <a:lnTo>
                  <a:pt x="0" y="65"/>
                </a:lnTo>
                <a:close/>
                <a:moveTo>
                  <a:pt x="34" y="213"/>
                </a:moveTo>
                <a:lnTo>
                  <a:pt x="34" y="1049"/>
                </a:lnTo>
                <a:lnTo>
                  <a:pt x="137" y="914"/>
                </a:lnTo>
                <a:lnTo>
                  <a:pt x="137" y="161"/>
                </a:lnTo>
                <a:lnTo>
                  <a:pt x="34" y="21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6157" name="Group 13"/>
          <p:cNvGrpSpPr>
            <a:grpSpLocks/>
          </p:cNvGrpSpPr>
          <p:nvPr/>
        </p:nvGrpSpPr>
        <p:grpSpPr bwMode="auto">
          <a:xfrm>
            <a:off x="1600200" y="3962400"/>
            <a:ext cx="1079500" cy="1887538"/>
            <a:chOff x="2448" y="2256"/>
            <a:chExt cx="680" cy="1189"/>
          </a:xfrm>
        </p:grpSpPr>
        <p:sp>
          <p:nvSpPr>
            <p:cNvPr id="6213" name="Freeform 14"/>
            <p:cNvSpPr>
              <a:spLocks noEditPoints="1"/>
            </p:cNvSpPr>
            <p:nvPr/>
          </p:nvSpPr>
          <p:spPr bwMode="auto">
            <a:xfrm>
              <a:off x="2448" y="2256"/>
              <a:ext cx="680" cy="1189"/>
            </a:xfrm>
            <a:custGeom>
              <a:avLst/>
              <a:gdLst>
                <a:gd name="T0" fmla="*/ 0 w 575"/>
                <a:gd name="T1" fmla="*/ 0 h 1005"/>
                <a:gd name="T2" fmla="*/ 16465 w 575"/>
                <a:gd name="T3" fmla="*/ 0 h 1005"/>
                <a:gd name="T4" fmla="*/ 16465 w 575"/>
                <a:gd name="T5" fmla="*/ 29023 h 1005"/>
                <a:gd name="T6" fmla="*/ 0 w 575"/>
                <a:gd name="T7" fmla="*/ 29023 h 1005"/>
                <a:gd name="T8" fmla="*/ 0 w 575"/>
                <a:gd name="T9" fmla="*/ 0 h 1005"/>
                <a:gd name="T10" fmla="*/ 3316 w 575"/>
                <a:gd name="T11" fmla="*/ 4432 h 1005"/>
                <a:gd name="T12" fmla="*/ 12989 w 575"/>
                <a:gd name="T13" fmla="*/ 4432 h 1005"/>
                <a:gd name="T14" fmla="*/ 12989 w 575"/>
                <a:gd name="T15" fmla="*/ 28637 h 1005"/>
                <a:gd name="T16" fmla="*/ 3316 w 575"/>
                <a:gd name="T17" fmla="*/ 28637 h 1005"/>
                <a:gd name="T18" fmla="*/ 3316 w 575"/>
                <a:gd name="T19" fmla="*/ 4432 h 100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75"/>
                <a:gd name="T31" fmla="*/ 0 h 1005"/>
                <a:gd name="T32" fmla="*/ 575 w 575"/>
                <a:gd name="T33" fmla="*/ 1005 h 100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75" h="1005">
                  <a:moveTo>
                    <a:pt x="0" y="0"/>
                  </a:moveTo>
                  <a:lnTo>
                    <a:pt x="575" y="0"/>
                  </a:lnTo>
                  <a:lnTo>
                    <a:pt x="575" y="1005"/>
                  </a:lnTo>
                  <a:lnTo>
                    <a:pt x="0" y="1005"/>
                  </a:lnTo>
                  <a:lnTo>
                    <a:pt x="0" y="0"/>
                  </a:lnTo>
                  <a:close/>
                  <a:moveTo>
                    <a:pt x="116" y="154"/>
                  </a:moveTo>
                  <a:lnTo>
                    <a:pt x="453" y="154"/>
                  </a:lnTo>
                  <a:lnTo>
                    <a:pt x="453" y="992"/>
                  </a:lnTo>
                  <a:lnTo>
                    <a:pt x="116" y="992"/>
                  </a:lnTo>
                  <a:lnTo>
                    <a:pt x="116" y="154"/>
                  </a:lnTo>
                  <a:close/>
                </a:path>
              </a:pathLst>
            </a:custGeom>
            <a:solidFill>
              <a:srgbClr val="D1E8FA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6214" name="Group 15"/>
            <p:cNvGrpSpPr>
              <a:grpSpLocks/>
            </p:cNvGrpSpPr>
            <p:nvPr/>
          </p:nvGrpSpPr>
          <p:grpSpPr bwMode="auto">
            <a:xfrm>
              <a:off x="2590" y="2444"/>
              <a:ext cx="397" cy="999"/>
              <a:chOff x="-53" y="759"/>
              <a:chExt cx="336" cy="844"/>
            </a:xfrm>
          </p:grpSpPr>
          <p:sp>
            <p:nvSpPr>
              <p:cNvPr id="6215" name="Rectangle 16"/>
              <p:cNvSpPr>
                <a:spLocks noChangeArrowheads="1"/>
              </p:cNvSpPr>
              <p:nvPr/>
            </p:nvSpPr>
            <p:spPr bwMode="auto">
              <a:xfrm>
                <a:off x="-53" y="759"/>
                <a:ext cx="336" cy="844"/>
              </a:xfrm>
              <a:prstGeom prst="rect">
                <a:avLst/>
              </a:prstGeom>
              <a:solidFill>
                <a:srgbClr val="B0D8F7"/>
              </a:solid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16" name="Rectangle 17"/>
              <p:cNvSpPr>
                <a:spLocks noChangeArrowheads="1"/>
              </p:cNvSpPr>
              <p:nvPr/>
            </p:nvSpPr>
            <p:spPr bwMode="auto">
              <a:xfrm>
                <a:off x="144" y="1284"/>
                <a:ext cx="76" cy="232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17" name="Rectangle 18"/>
              <p:cNvSpPr>
                <a:spLocks noChangeArrowheads="1"/>
              </p:cNvSpPr>
              <p:nvPr/>
            </p:nvSpPr>
            <p:spPr bwMode="auto">
              <a:xfrm>
                <a:off x="4" y="1281"/>
                <a:ext cx="76" cy="233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18" name="Rectangle 19"/>
              <p:cNvSpPr>
                <a:spLocks noChangeArrowheads="1"/>
              </p:cNvSpPr>
              <p:nvPr/>
            </p:nvSpPr>
            <p:spPr bwMode="auto">
              <a:xfrm>
                <a:off x="144" y="838"/>
                <a:ext cx="76" cy="345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19" name="Rectangle 20"/>
              <p:cNvSpPr>
                <a:spLocks noChangeArrowheads="1"/>
              </p:cNvSpPr>
              <p:nvPr/>
            </p:nvSpPr>
            <p:spPr bwMode="auto">
              <a:xfrm>
                <a:off x="4" y="839"/>
                <a:ext cx="76" cy="347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20" name="Freeform 21"/>
              <p:cNvSpPr>
                <a:spLocks/>
              </p:cNvSpPr>
              <p:nvPr/>
            </p:nvSpPr>
            <p:spPr bwMode="auto">
              <a:xfrm>
                <a:off x="-25" y="1214"/>
                <a:ext cx="29" cy="31"/>
              </a:xfrm>
              <a:custGeom>
                <a:avLst/>
                <a:gdLst>
                  <a:gd name="T0" fmla="*/ 29 w 29"/>
                  <a:gd name="T1" fmla="*/ 16 h 31"/>
                  <a:gd name="T2" fmla="*/ 28 w 29"/>
                  <a:gd name="T3" fmla="*/ 22 h 31"/>
                  <a:gd name="T4" fmla="*/ 24 w 29"/>
                  <a:gd name="T5" fmla="*/ 27 h 31"/>
                  <a:gd name="T6" fmla="*/ 21 w 29"/>
                  <a:gd name="T7" fmla="*/ 30 h 31"/>
                  <a:gd name="T8" fmla="*/ 15 w 29"/>
                  <a:gd name="T9" fmla="*/ 31 h 31"/>
                  <a:gd name="T10" fmla="*/ 9 w 29"/>
                  <a:gd name="T11" fmla="*/ 30 h 31"/>
                  <a:gd name="T12" fmla="*/ 4 w 29"/>
                  <a:gd name="T13" fmla="*/ 27 h 31"/>
                  <a:gd name="T14" fmla="*/ 2 w 29"/>
                  <a:gd name="T15" fmla="*/ 22 h 31"/>
                  <a:gd name="T16" fmla="*/ 0 w 29"/>
                  <a:gd name="T17" fmla="*/ 16 h 31"/>
                  <a:gd name="T18" fmla="*/ 2 w 29"/>
                  <a:gd name="T19" fmla="*/ 10 h 31"/>
                  <a:gd name="T20" fmla="*/ 4 w 29"/>
                  <a:gd name="T21" fmla="*/ 5 h 31"/>
                  <a:gd name="T22" fmla="*/ 9 w 29"/>
                  <a:gd name="T23" fmla="*/ 2 h 31"/>
                  <a:gd name="T24" fmla="*/ 15 w 29"/>
                  <a:gd name="T25" fmla="*/ 0 h 31"/>
                  <a:gd name="T26" fmla="*/ 21 w 29"/>
                  <a:gd name="T27" fmla="*/ 2 h 31"/>
                  <a:gd name="T28" fmla="*/ 24 w 29"/>
                  <a:gd name="T29" fmla="*/ 5 h 31"/>
                  <a:gd name="T30" fmla="*/ 28 w 29"/>
                  <a:gd name="T31" fmla="*/ 10 h 31"/>
                  <a:gd name="T32" fmla="*/ 29 w 29"/>
                  <a:gd name="T33" fmla="*/ 16 h 31"/>
                  <a:gd name="T34" fmla="*/ 29 w 29"/>
                  <a:gd name="T35" fmla="*/ 16 h 3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9"/>
                  <a:gd name="T55" fmla="*/ 0 h 31"/>
                  <a:gd name="T56" fmla="*/ 29 w 29"/>
                  <a:gd name="T57" fmla="*/ 31 h 31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9" h="31">
                    <a:moveTo>
                      <a:pt x="29" y="16"/>
                    </a:moveTo>
                    <a:lnTo>
                      <a:pt x="28" y="22"/>
                    </a:lnTo>
                    <a:lnTo>
                      <a:pt x="24" y="27"/>
                    </a:lnTo>
                    <a:lnTo>
                      <a:pt x="21" y="30"/>
                    </a:lnTo>
                    <a:lnTo>
                      <a:pt x="15" y="31"/>
                    </a:lnTo>
                    <a:lnTo>
                      <a:pt x="9" y="30"/>
                    </a:lnTo>
                    <a:lnTo>
                      <a:pt x="4" y="27"/>
                    </a:lnTo>
                    <a:lnTo>
                      <a:pt x="2" y="22"/>
                    </a:lnTo>
                    <a:lnTo>
                      <a:pt x="0" y="16"/>
                    </a:lnTo>
                    <a:lnTo>
                      <a:pt x="2" y="10"/>
                    </a:lnTo>
                    <a:lnTo>
                      <a:pt x="4" y="5"/>
                    </a:lnTo>
                    <a:lnTo>
                      <a:pt x="9" y="2"/>
                    </a:lnTo>
                    <a:lnTo>
                      <a:pt x="15" y="0"/>
                    </a:lnTo>
                    <a:lnTo>
                      <a:pt x="21" y="2"/>
                    </a:lnTo>
                    <a:lnTo>
                      <a:pt x="24" y="5"/>
                    </a:lnTo>
                    <a:lnTo>
                      <a:pt x="28" y="10"/>
                    </a:lnTo>
                    <a:lnTo>
                      <a:pt x="29" y="16"/>
                    </a:lnTo>
                    <a:close/>
                  </a:path>
                </a:pathLst>
              </a:custGeom>
              <a:solidFill>
                <a:srgbClr val="BDBDBD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6158" name="Group 22"/>
          <p:cNvGrpSpPr>
            <a:grpSpLocks/>
          </p:cNvGrpSpPr>
          <p:nvPr/>
        </p:nvGrpSpPr>
        <p:grpSpPr bwMode="auto">
          <a:xfrm>
            <a:off x="1179513" y="3960813"/>
            <a:ext cx="427037" cy="2284412"/>
            <a:chOff x="2183" y="2255"/>
            <a:chExt cx="269" cy="1439"/>
          </a:xfrm>
        </p:grpSpPr>
        <p:grpSp>
          <p:nvGrpSpPr>
            <p:cNvPr id="6205" name="Group 23"/>
            <p:cNvGrpSpPr>
              <a:grpSpLocks/>
            </p:cNvGrpSpPr>
            <p:nvPr/>
          </p:nvGrpSpPr>
          <p:grpSpPr bwMode="auto">
            <a:xfrm>
              <a:off x="2253" y="2468"/>
              <a:ext cx="147" cy="1140"/>
              <a:chOff x="-488" y="478"/>
              <a:chExt cx="125" cy="968"/>
            </a:xfrm>
          </p:grpSpPr>
          <p:sp>
            <p:nvSpPr>
              <p:cNvPr id="6207" name="Freeform 24"/>
              <p:cNvSpPr>
                <a:spLocks/>
              </p:cNvSpPr>
              <p:nvPr/>
            </p:nvSpPr>
            <p:spPr bwMode="auto">
              <a:xfrm>
                <a:off x="-488" y="478"/>
                <a:ext cx="125" cy="968"/>
              </a:xfrm>
              <a:custGeom>
                <a:avLst/>
                <a:gdLst>
                  <a:gd name="T0" fmla="*/ 0 w 125"/>
                  <a:gd name="T1" fmla="*/ 74 h 968"/>
                  <a:gd name="T2" fmla="*/ 0 w 125"/>
                  <a:gd name="T3" fmla="*/ 968 h 968"/>
                  <a:gd name="T4" fmla="*/ 125 w 125"/>
                  <a:gd name="T5" fmla="*/ 850 h 968"/>
                  <a:gd name="T6" fmla="*/ 125 w 125"/>
                  <a:gd name="T7" fmla="*/ 0 h 968"/>
                  <a:gd name="T8" fmla="*/ 0 w 125"/>
                  <a:gd name="T9" fmla="*/ 74 h 9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5"/>
                  <a:gd name="T16" fmla="*/ 0 h 968"/>
                  <a:gd name="T17" fmla="*/ 125 w 125"/>
                  <a:gd name="T18" fmla="*/ 968 h 9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5" h="968">
                    <a:moveTo>
                      <a:pt x="0" y="74"/>
                    </a:moveTo>
                    <a:lnTo>
                      <a:pt x="0" y="968"/>
                    </a:lnTo>
                    <a:lnTo>
                      <a:pt x="125" y="850"/>
                    </a:lnTo>
                    <a:lnTo>
                      <a:pt x="125" y="0"/>
                    </a:lnTo>
                    <a:lnTo>
                      <a:pt x="0" y="7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08" name="Freeform 25"/>
              <p:cNvSpPr>
                <a:spLocks/>
              </p:cNvSpPr>
              <p:nvPr/>
            </p:nvSpPr>
            <p:spPr bwMode="auto">
              <a:xfrm>
                <a:off x="-411" y="566"/>
                <a:ext cx="30" cy="389"/>
              </a:xfrm>
              <a:custGeom>
                <a:avLst/>
                <a:gdLst>
                  <a:gd name="T0" fmla="*/ 0 w 30"/>
                  <a:gd name="T1" fmla="*/ 24 h 389"/>
                  <a:gd name="T2" fmla="*/ 0 w 30"/>
                  <a:gd name="T3" fmla="*/ 389 h 389"/>
                  <a:gd name="T4" fmla="*/ 30 w 30"/>
                  <a:gd name="T5" fmla="*/ 361 h 389"/>
                  <a:gd name="T6" fmla="*/ 30 w 30"/>
                  <a:gd name="T7" fmla="*/ 0 h 389"/>
                  <a:gd name="T8" fmla="*/ 0 w 30"/>
                  <a:gd name="T9" fmla="*/ 24 h 38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"/>
                  <a:gd name="T16" fmla="*/ 0 h 389"/>
                  <a:gd name="T17" fmla="*/ 30 w 30"/>
                  <a:gd name="T18" fmla="*/ 389 h 38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" h="389">
                    <a:moveTo>
                      <a:pt x="0" y="24"/>
                    </a:moveTo>
                    <a:lnTo>
                      <a:pt x="0" y="389"/>
                    </a:lnTo>
                    <a:lnTo>
                      <a:pt x="30" y="361"/>
                    </a:lnTo>
                    <a:lnTo>
                      <a:pt x="30" y="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09" name="Freeform 26"/>
              <p:cNvSpPr>
                <a:spLocks/>
              </p:cNvSpPr>
              <p:nvPr/>
            </p:nvSpPr>
            <p:spPr bwMode="auto">
              <a:xfrm>
                <a:off x="-477" y="1045"/>
                <a:ext cx="14" cy="23"/>
              </a:xfrm>
              <a:custGeom>
                <a:avLst/>
                <a:gdLst>
                  <a:gd name="T0" fmla="*/ 0 w 14"/>
                  <a:gd name="T1" fmla="*/ 15 h 23"/>
                  <a:gd name="T2" fmla="*/ 0 w 14"/>
                  <a:gd name="T3" fmla="*/ 16 h 23"/>
                  <a:gd name="T4" fmla="*/ 0 w 14"/>
                  <a:gd name="T5" fmla="*/ 17 h 23"/>
                  <a:gd name="T6" fmla="*/ 0 w 14"/>
                  <a:gd name="T7" fmla="*/ 19 h 23"/>
                  <a:gd name="T8" fmla="*/ 1 w 14"/>
                  <a:gd name="T9" fmla="*/ 19 h 23"/>
                  <a:gd name="T10" fmla="*/ 1 w 14"/>
                  <a:gd name="T11" fmla="*/ 20 h 23"/>
                  <a:gd name="T12" fmla="*/ 2 w 14"/>
                  <a:gd name="T13" fmla="*/ 21 h 23"/>
                  <a:gd name="T14" fmla="*/ 3 w 14"/>
                  <a:gd name="T15" fmla="*/ 21 h 23"/>
                  <a:gd name="T16" fmla="*/ 3 w 14"/>
                  <a:gd name="T17" fmla="*/ 22 h 23"/>
                  <a:gd name="T18" fmla="*/ 5 w 14"/>
                  <a:gd name="T19" fmla="*/ 22 h 23"/>
                  <a:gd name="T20" fmla="*/ 6 w 14"/>
                  <a:gd name="T21" fmla="*/ 23 h 23"/>
                  <a:gd name="T22" fmla="*/ 7 w 14"/>
                  <a:gd name="T23" fmla="*/ 23 h 23"/>
                  <a:gd name="T24" fmla="*/ 8 w 14"/>
                  <a:gd name="T25" fmla="*/ 23 h 23"/>
                  <a:gd name="T26" fmla="*/ 9 w 14"/>
                  <a:gd name="T27" fmla="*/ 23 h 23"/>
                  <a:gd name="T28" fmla="*/ 11 w 14"/>
                  <a:gd name="T29" fmla="*/ 23 h 23"/>
                  <a:gd name="T30" fmla="*/ 11 w 14"/>
                  <a:gd name="T31" fmla="*/ 22 h 23"/>
                  <a:gd name="T32" fmla="*/ 12 w 14"/>
                  <a:gd name="T33" fmla="*/ 21 h 23"/>
                  <a:gd name="T34" fmla="*/ 12 w 14"/>
                  <a:gd name="T35" fmla="*/ 20 h 23"/>
                  <a:gd name="T36" fmla="*/ 12 w 14"/>
                  <a:gd name="T37" fmla="*/ 19 h 23"/>
                  <a:gd name="T38" fmla="*/ 13 w 14"/>
                  <a:gd name="T39" fmla="*/ 19 h 23"/>
                  <a:gd name="T40" fmla="*/ 13 w 14"/>
                  <a:gd name="T41" fmla="*/ 17 h 23"/>
                  <a:gd name="T42" fmla="*/ 13 w 14"/>
                  <a:gd name="T43" fmla="*/ 16 h 23"/>
                  <a:gd name="T44" fmla="*/ 13 w 14"/>
                  <a:gd name="T45" fmla="*/ 15 h 23"/>
                  <a:gd name="T46" fmla="*/ 13 w 14"/>
                  <a:gd name="T47" fmla="*/ 14 h 23"/>
                  <a:gd name="T48" fmla="*/ 13 w 14"/>
                  <a:gd name="T49" fmla="*/ 13 h 23"/>
                  <a:gd name="T50" fmla="*/ 13 w 14"/>
                  <a:gd name="T51" fmla="*/ 11 h 23"/>
                  <a:gd name="T52" fmla="*/ 13 w 14"/>
                  <a:gd name="T53" fmla="*/ 10 h 23"/>
                  <a:gd name="T54" fmla="*/ 14 w 14"/>
                  <a:gd name="T55" fmla="*/ 9 h 23"/>
                  <a:gd name="T56" fmla="*/ 13 w 14"/>
                  <a:gd name="T57" fmla="*/ 7 h 23"/>
                  <a:gd name="T58" fmla="*/ 13 w 14"/>
                  <a:gd name="T59" fmla="*/ 6 h 23"/>
                  <a:gd name="T60" fmla="*/ 13 w 14"/>
                  <a:gd name="T61" fmla="*/ 4 h 23"/>
                  <a:gd name="T62" fmla="*/ 12 w 14"/>
                  <a:gd name="T63" fmla="*/ 4 h 23"/>
                  <a:gd name="T64" fmla="*/ 12 w 14"/>
                  <a:gd name="T65" fmla="*/ 3 h 23"/>
                  <a:gd name="T66" fmla="*/ 11 w 14"/>
                  <a:gd name="T67" fmla="*/ 2 h 23"/>
                  <a:gd name="T68" fmla="*/ 9 w 14"/>
                  <a:gd name="T69" fmla="*/ 2 h 23"/>
                  <a:gd name="T70" fmla="*/ 9 w 14"/>
                  <a:gd name="T71" fmla="*/ 1 h 23"/>
                  <a:gd name="T72" fmla="*/ 8 w 14"/>
                  <a:gd name="T73" fmla="*/ 1 h 23"/>
                  <a:gd name="T74" fmla="*/ 7 w 14"/>
                  <a:gd name="T75" fmla="*/ 0 h 23"/>
                  <a:gd name="T76" fmla="*/ 6 w 14"/>
                  <a:gd name="T77" fmla="*/ 0 h 23"/>
                  <a:gd name="T78" fmla="*/ 5 w 14"/>
                  <a:gd name="T79" fmla="*/ 0 h 23"/>
                  <a:gd name="T80" fmla="*/ 3 w 14"/>
                  <a:gd name="T81" fmla="*/ 0 h 23"/>
                  <a:gd name="T82" fmla="*/ 3 w 14"/>
                  <a:gd name="T83" fmla="*/ 1 h 23"/>
                  <a:gd name="T84" fmla="*/ 2 w 14"/>
                  <a:gd name="T85" fmla="*/ 1 h 23"/>
                  <a:gd name="T86" fmla="*/ 1 w 14"/>
                  <a:gd name="T87" fmla="*/ 2 h 23"/>
                  <a:gd name="T88" fmla="*/ 1 w 14"/>
                  <a:gd name="T89" fmla="*/ 3 h 23"/>
                  <a:gd name="T90" fmla="*/ 1 w 14"/>
                  <a:gd name="T91" fmla="*/ 4 h 23"/>
                  <a:gd name="T92" fmla="*/ 0 w 14"/>
                  <a:gd name="T93" fmla="*/ 4 h 23"/>
                  <a:gd name="T94" fmla="*/ 0 w 14"/>
                  <a:gd name="T95" fmla="*/ 6 h 23"/>
                  <a:gd name="T96" fmla="*/ 0 w 14"/>
                  <a:gd name="T97" fmla="*/ 7 h 23"/>
                  <a:gd name="T98" fmla="*/ 0 w 14"/>
                  <a:gd name="T99" fmla="*/ 8 h 23"/>
                  <a:gd name="T100" fmla="*/ 0 w 14"/>
                  <a:gd name="T101" fmla="*/ 9 h 23"/>
                  <a:gd name="T102" fmla="*/ 0 w 14"/>
                  <a:gd name="T103" fmla="*/ 10 h 23"/>
                  <a:gd name="T104" fmla="*/ 0 w 14"/>
                  <a:gd name="T105" fmla="*/ 11 h 23"/>
                  <a:gd name="T106" fmla="*/ 0 w 14"/>
                  <a:gd name="T107" fmla="*/ 13 h 23"/>
                  <a:gd name="T108" fmla="*/ 0 w 14"/>
                  <a:gd name="T109" fmla="*/ 15 h 23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14"/>
                  <a:gd name="T166" fmla="*/ 0 h 23"/>
                  <a:gd name="T167" fmla="*/ 14 w 14"/>
                  <a:gd name="T168" fmla="*/ 23 h 23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14" h="23">
                    <a:moveTo>
                      <a:pt x="0" y="15"/>
                    </a:moveTo>
                    <a:lnTo>
                      <a:pt x="0" y="16"/>
                    </a:lnTo>
                    <a:lnTo>
                      <a:pt x="0" y="17"/>
                    </a:lnTo>
                    <a:lnTo>
                      <a:pt x="0" y="19"/>
                    </a:lnTo>
                    <a:lnTo>
                      <a:pt x="1" y="19"/>
                    </a:lnTo>
                    <a:lnTo>
                      <a:pt x="1" y="20"/>
                    </a:lnTo>
                    <a:lnTo>
                      <a:pt x="2" y="21"/>
                    </a:lnTo>
                    <a:lnTo>
                      <a:pt x="3" y="21"/>
                    </a:lnTo>
                    <a:lnTo>
                      <a:pt x="3" y="22"/>
                    </a:lnTo>
                    <a:lnTo>
                      <a:pt x="5" y="22"/>
                    </a:lnTo>
                    <a:lnTo>
                      <a:pt x="6" y="23"/>
                    </a:lnTo>
                    <a:lnTo>
                      <a:pt x="7" y="23"/>
                    </a:lnTo>
                    <a:lnTo>
                      <a:pt x="8" y="23"/>
                    </a:lnTo>
                    <a:lnTo>
                      <a:pt x="9" y="23"/>
                    </a:lnTo>
                    <a:lnTo>
                      <a:pt x="11" y="23"/>
                    </a:lnTo>
                    <a:lnTo>
                      <a:pt x="11" y="22"/>
                    </a:lnTo>
                    <a:lnTo>
                      <a:pt x="12" y="21"/>
                    </a:lnTo>
                    <a:lnTo>
                      <a:pt x="12" y="20"/>
                    </a:lnTo>
                    <a:lnTo>
                      <a:pt x="12" y="19"/>
                    </a:lnTo>
                    <a:lnTo>
                      <a:pt x="13" y="19"/>
                    </a:lnTo>
                    <a:lnTo>
                      <a:pt x="13" y="17"/>
                    </a:lnTo>
                    <a:lnTo>
                      <a:pt x="13" y="16"/>
                    </a:lnTo>
                    <a:lnTo>
                      <a:pt x="13" y="15"/>
                    </a:lnTo>
                    <a:lnTo>
                      <a:pt x="13" y="14"/>
                    </a:lnTo>
                    <a:lnTo>
                      <a:pt x="13" y="13"/>
                    </a:lnTo>
                    <a:lnTo>
                      <a:pt x="13" y="11"/>
                    </a:lnTo>
                    <a:lnTo>
                      <a:pt x="13" y="10"/>
                    </a:lnTo>
                    <a:lnTo>
                      <a:pt x="14" y="9"/>
                    </a:lnTo>
                    <a:lnTo>
                      <a:pt x="13" y="7"/>
                    </a:lnTo>
                    <a:lnTo>
                      <a:pt x="13" y="6"/>
                    </a:lnTo>
                    <a:lnTo>
                      <a:pt x="13" y="4"/>
                    </a:lnTo>
                    <a:lnTo>
                      <a:pt x="12" y="4"/>
                    </a:lnTo>
                    <a:lnTo>
                      <a:pt x="12" y="3"/>
                    </a:lnTo>
                    <a:lnTo>
                      <a:pt x="11" y="2"/>
                    </a:lnTo>
                    <a:lnTo>
                      <a:pt x="9" y="2"/>
                    </a:lnTo>
                    <a:lnTo>
                      <a:pt x="9" y="1"/>
                    </a:lnTo>
                    <a:lnTo>
                      <a:pt x="8" y="1"/>
                    </a:lnTo>
                    <a:lnTo>
                      <a:pt x="7" y="0"/>
                    </a:lnTo>
                    <a:lnTo>
                      <a:pt x="6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3" y="1"/>
                    </a:lnTo>
                    <a:lnTo>
                      <a:pt x="2" y="1"/>
                    </a:lnTo>
                    <a:lnTo>
                      <a:pt x="1" y="2"/>
                    </a:lnTo>
                    <a:lnTo>
                      <a:pt x="1" y="3"/>
                    </a:lnTo>
                    <a:lnTo>
                      <a:pt x="1" y="4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7"/>
                    </a:lnTo>
                    <a:lnTo>
                      <a:pt x="0" y="8"/>
                    </a:lnTo>
                    <a:lnTo>
                      <a:pt x="0" y="9"/>
                    </a:lnTo>
                    <a:lnTo>
                      <a:pt x="0" y="10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BDBDBD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0" name="Freeform 27"/>
              <p:cNvSpPr>
                <a:spLocks/>
              </p:cNvSpPr>
              <p:nvPr/>
            </p:nvSpPr>
            <p:spPr bwMode="auto">
              <a:xfrm>
                <a:off x="-466" y="605"/>
                <a:ext cx="31" cy="393"/>
              </a:xfrm>
              <a:custGeom>
                <a:avLst/>
                <a:gdLst>
                  <a:gd name="T0" fmla="*/ 0 w 31"/>
                  <a:gd name="T1" fmla="*/ 24 h 393"/>
                  <a:gd name="T2" fmla="*/ 0 w 31"/>
                  <a:gd name="T3" fmla="*/ 393 h 393"/>
                  <a:gd name="T4" fmla="*/ 31 w 31"/>
                  <a:gd name="T5" fmla="*/ 365 h 393"/>
                  <a:gd name="T6" fmla="*/ 31 w 31"/>
                  <a:gd name="T7" fmla="*/ 0 h 393"/>
                  <a:gd name="T8" fmla="*/ 0 w 31"/>
                  <a:gd name="T9" fmla="*/ 24 h 3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1"/>
                  <a:gd name="T16" fmla="*/ 0 h 393"/>
                  <a:gd name="T17" fmla="*/ 31 w 31"/>
                  <a:gd name="T18" fmla="*/ 393 h 3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1" h="393">
                    <a:moveTo>
                      <a:pt x="0" y="24"/>
                    </a:moveTo>
                    <a:lnTo>
                      <a:pt x="0" y="393"/>
                    </a:lnTo>
                    <a:lnTo>
                      <a:pt x="31" y="365"/>
                    </a:lnTo>
                    <a:lnTo>
                      <a:pt x="31" y="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1" name="Freeform 28"/>
              <p:cNvSpPr>
                <a:spLocks/>
              </p:cNvSpPr>
              <p:nvPr/>
            </p:nvSpPr>
            <p:spPr bwMode="auto">
              <a:xfrm>
                <a:off x="-470" y="1074"/>
                <a:ext cx="37" cy="271"/>
              </a:xfrm>
              <a:custGeom>
                <a:avLst/>
                <a:gdLst>
                  <a:gd name="T0" fmla="*/ 0 w 37"/>
                  <a:gd name="T1" fmla="*/ 30 h 271"/>
                  <a:gd name="T2" fmla="*/ 0 w 37"/>
                  <a:gd name="T3" fmla="*/ 271 h 271"/>
                  <a:gd name="T4" fmla="*/ 37 w 37"/>
                  <a:gd name="T5" fmla="*/ 233 h 271"/>
                  <a:gd name="T6" fmla="*/ 36 w 37"/>
                  <a:gd name="T7" fmla="*/ 0 h 271"/>
                  <a:gd name="T8" fmla="*/ 0 w 37"/>
                  <a:gd name="T9" fmla="*/ 30 h 27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7"/>
                  <a:gd name="T16" fmla="*/ 0 h 271"/>
                  <a:gd name="T17" fmla="*/ 37 w 37"/>
                  <a:gd name="T18" fmla="*/ 271 h 27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7" h="271">
                    <a:moveTo>
                      <a:pt x="0" y="30"/>
                    </a:moveTo>
                    <a:lnTo>
                      <a:pt x="0" y="271"/>
                    </a:lnTo>
                    <a:lnTo>
                      <a:pt x="37" y="233"/>
                    </a:lnTo>
                    <a:lnTo>
                      <a:pt x="36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2" name="Freeform 29"/>
              <p:cNvSpPr>
                <a:spLocks/>
              </p:cNvSpPr>
              <p:nvPr/>
            </p:nvSpPr>
            <p:spPr bwMode="auto">
              <a:xfrm>
                <a:off x="-411" y="1030"/>
                <a:ext cx="32" cy="264"/>
              </a:xfrm>
              <a:custGeom>
                <a:avLst/>
                <a:gdLst>
                  <a:gd name="T0" fmla="*/ 0 w 32"/>
                  <a:gd name="T1" fmla="*/ 29 h 264"/>
                  <a:gd name="T2" fmla="*/ 0 w 32"/>
                  <a:gd name="T3" fmla="*/ 264 h 264"/>
                  <a:gd name="T4" fmla="*/ 32 w 32"/>
                  <a:gd name="T5" fmla="*/ 234 h 264"/>
                  <a:gd name="T6" fmla="*/ 32 w 32"/>
                  <a:gd name="T7" fmla="*/ 0 h 264"/>
                  <a:gd name="T8" fmla="*/ 0 w 32"/>
                  <a:gd name="T9" fmla="*/ 29 h 2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264"/>
                  <a:gd name="T17" fmla="*/ 32 w 32"/>
                  <a:gd name="T18" fmla="*/ 264 h 2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264">
                    <a:moveTo>
                      <a:pt x="0" y="29"/>
                    </a:moveTo>
                    <a:lnTo>
                      <a:pt x="0" y="264"/>
                    </a:lnTo>
                    <a:lnTo>
                      <a:pt x="32" y="234"/>
                    </a:lnTo>
                    <a:lnTo>
                      <a:pt x="32" y="0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206" name="Freeform 30"/>
            <p:cNvSpPr>
              <a:spLocks noEditPoints="1"/>
            </p:cNvSpPr>
            <p:nvPr/>
          </p:nvSpPr>
          <p:spPr bwMode="auto">
            <a:xfrm>
              <a:off x="2183" y="2255"/>
              <a:ext cx="269" cy="1439"/>
            </a:xfrm>
            <a:custGeom>
              <a:avLst/>
              <a:gdLst>
                <a:gd name="T0" fmla="*/ 0 w 228"/>
                <a:gd name="T1" fmla="*/ 3152 h 1222"/>
                <a:gd name="T2" fmla="*/ 0 w 228"/>
                <a:gd name="T3" fmla="*/ 32124 h 1222"/>
                <a:gd name="T4" fmla="*/ 6214 w 228"/>
                <a:gd name="T5" fmla="*/ 26458 h 1222"/>
                <a:gd name="T6" fmla="*/ 6214 w 228"/>
                <a:gd name="T7" fmla="*/ 0 h 1222"/>
                <a:gd name="T8" fmla="*/ 0 w 228"/>
                <a:gd name="T9" fmla="*/ 3152 h 1222"/>
                <a:gd name="T10" fmla="*/ 1403 w 228"/>
                <a:gd name="T11" fmla="*/ 6613 h 1222"/>
                <a:gd name="T12" fmla="*/ 1403 w 228"/>
                <a:gd name="T13" fmla="*/ 30604 h 1222"/>
                <a:gd name="T14" fmla="*/ 5025 w 228"/>
                <a:gd name="T15" fmla="*/ 27314 h 1222"/>
                <a:gd name="T16" fmla="*/ 5065 w 228"/>
                <a:gd name="T17" fmla="*/ 4601 h 1222"/>
                <a:gd name="T18" fmla="*/ 1403 w 228"/>
                <a:gd name="T19" fmla="*/ 6613 h 122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28"/>
                <a:gd name="T31" fmla="*/ 0 h 1222"/>
                <a:gd name="T32" fmla="*/ 228 w 228"/>
                <a:gd name="T33" fmla="*/ 1222 h 122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28" h="1222">
                  <a:moveTo>
                    <a:pt x="0" y="120"/>
                  </a:moveTo>
                  <a:lnTo>
                    <a:pt x="0" y="1222"/>
                  </a:lnTo>
                  <a:lnTo>
                    <a:pt x="228" y="1006"/>
                  </a:lnTo>
                  <a:lnTo>
                    <a:pt x="228" y="0"/>
                  </a:lnTo>
                  <a:lnTo>
                    <a:pt x="0" y="120"/>
                  </a:lnTo>
                  <a:close/>
                  <a:moveTo>
                    <a:pt x="52" y="251"/>
                  </a:moveTo>
                  <a:lnTo>
                    <a:pt x="52" y="1164"/>
                  </a:lnTo>
                  <a:lnTo>
                    <a:pt x="185" y="1039"/>
                  </a:lnTo>
                  <a:lnTo>
                    <a:pt x="186" y="175"/>
                  </a:lnTo>
                  <a:lnTo>
                    <a:pt x="52" y="251"/>
                  </a:lnTo>
                  <a:close/>
                </a:path>
              </a:pathLst>
            </a:custGeom>
            <a:solidFill>
              <a:srgbClr val="D1E8FA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59" name="Group 31"/>
          <p:cNvGrpSpPr>
            <a:grpSpLocks/>
          </p:cNvGrpSpPr>
          <p:nvPr/>
        </p:nvGrpSpPr>
        <p:grpSpPr bwMode="auto">
          <a:xfrm>
            <a:off x="1804988" y="1647825"/>
            <a:ext cx="563562" cy="1447800"/>
            <a:chOff x="-53" y="759"/>
            <a:chExt cx="336" cy="844"/>
          </a:xfrm>
        </p:grpSpPr>
        <p:sp>
          <p:nvSpPr>
            <p:cNvPr id="6199" name="Rectangle 32"/>
            <p:cNvSpPr>
              <a:spLocks noChangeArrowheads="1"/>
            </p:cNvSpPr>
            <p:nvPr/>
          </p:nvSpPr>
          <p:spPr bwMode="auto">
            <a:xfrm>
              <a:off x="-53" y="759"/>
              <a:ext cx="336" cy="844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0" name="Rectangle 33"/>
            <p:cNvSpPr>
              <a:spLocks noChangeArrowheads="1"/>
            </p:cNvSpPr>
            <p:nvPr/>
          </p:nvSpPr>
          <p:spPr bwMode="auto">
            <a:xfrm>
              <a:off x="144" y="1284"/>
              <a:ext cx="76" cy="232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1" name="Rectangle 34"/>
            <p:cNvSpPr>
              <a:spLocks noChangeArrowheads="1"/>
            </p:cNvSpPr>
            <p:nvPr/>
          </p:nvSpPr>
          <p:spPr bwMode="auto">
            <a:xfrm>
              <a:off x="4" y="1281"/>
              <a:ext cx="76" cy="233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2" name="Rectangle 35"/>
            <p:cNvSpPr>
              <a:spLocks noChangeArrowheads="1"/>
            </p:cNvSpPr>
            <p:nvPr/>
          </p:nvSpPr>
          <p:spPr bwMode="auto">
            <a:xfrm>
              <a:off x="144" y="838"/>
              <a:ext cx="76" cy="345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3" name="Rectangle 36"/>
            <p:cNvSpPr>
              <a:spLocks noChangeArrowheads="1"/>
            </p:cNvSpPr>
            <p:nvPr/>
          </p:nvSpPr>
          <p:spPr bwMode="auto">
            <a:xfrm>
              <a:off x="4" y="839"/>
              <a:ext cx="76" cy="347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4" name="Freeform 37"/>
            <p:cNvSpPr>
              <a:spLocks/>
            </p:cNvSpPr>
            <p:nvPr/>
          </p:nvSpPr>
          <p:spPr bwMode="auto">
            <a:xfrm>
              <a:off x="-25" y="1214"/>
              <a:ext cx="29" cy="31"/>
            </a:xfrm>
            <a:custGeom>
              <a:avLst/>
              <a:gdLst>
                <a:gd name="T0" fmla="*/ 29 w 29"/>
                <a:gd name="T1" fmla="*/ 16 h 31"/>
                <a:gd name="T2" fmla="*/ 28 w 29"/>
                <a:gd name="T3" fmla="*/ 22 h 31"/>
                <a:gd name="T4" fmla="*/ 24 w 29"/>
                <a:gd name="T5" fmla="*/ 27 h 31"/>
                <a:gd name="T6" fmla="*/ 21 w 29"/>
                <a:gd name="T7" fmla="*/ 30 h 31"/>
                <a:gd name="T8" fmla="*/ 15 w 29"/>
                <a:gd name="T9" fmla="*/ 31 h 31"/>
                <a:gd name="T10" fmla="*/ 9 w 29"/>
                <a:gd name="T11" fmla="*/ 30 h 31"/>
                <a:gd name="T12" fmla="*/ 4 w 29"/>
                <a:gd name="T13" fmla="*/ 27 h 31"/>
                <a:gd name="T14" fmla="*/ 2 w 29"/>
                <a:gd name="T15" fmla="*/ 22 h 31"/>
                <a:gd name="T16" fmla="*/ 0 w 29"/>
                <a:gd name="T17" fmla="*/ 16 h 31"/>
                <a:gd name="T18" fmla="*/ 2 w 29"/>
                <a:gd name="T19" fmla="*/ 10 h 31"/>
                <a:gd name="T20" fmla="*/ 4 w 29"/>
                <a:gd name="T21" fmla="*/ 5 h 31"/>
                <a:gd name="T22" fmla="*/ 9 w 29"/>
                <a:gd name="T23" fmla="*/ 2 h 31"/>
                <a:gd name="T24" fmla="*/ 15 w 29"/>
                <a:gd name="T25" fmla="*/ 0 h 31"/>
                <a:gd name="T26" fmla="*/ 21 w 29"/>
                <a:gd name="T27" fmla="*/ 2 h 31"/>
                <a:gd name="T28" fmla="*/ 24 w 29"/>
                <a:gd name="T29" fmla="*/ 5 h 31"/>
                <a:gd name="T30" fmla="*/ 28 w 29"/>
                <a:gd name="T31" fmla="*/ 10 h 31"/>
                <a:gd name="T32" fmla="*/ 29 w 29"/>
                <a:gd name="T33" fmla="*/ 16 h 31"/>
                <a:gd name="T34" fmla="*/ 29 w 29"/>
                <a:gd name="T35" fmla="*/ 16 h 3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9"/>
                <a:gd name="T55" fmla="*/ 0 h 31"/>
                <a:gd name="T56" fmla="*/ 29 w 29"/>
                <a:gd name="T57" fmla="*/ 31 h 3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9" h="31">
                  <a:moveTo>
                    <a:pt x="29" y="16"/>
                  </a:moveTo>
                  <a:lnTo>
                    <a:pt x="28" y="22"/>
                  </a:lnTo>
                  <a:lnTo>
                    <a:pt x="24" y="27"/>
                  </a:lnTo>
                  <a:lnTo>
                    <a:pt x="21" y="30"/>
                  </a:lnTo>
                  <a:lnTo>
                    <a:pt x="15" y="31"/>
                  </a:lnTo>
                  <a:lnTo>
                    <a:pt x="9" y="30"/>
                  </a:lnTo>
                  <a:lnTo>
                    <a:pt x="4" y="27"/>
                  </a:lnTo>
                  <a:lnTo>
                    <a:pt x="2" y="22"/>
                  </a:lnTo>
                  <a:lnTo>
                    <a:pt x="0" y="16"/>
                  </a:lnTo>
                  <a:lnTo>
                    <a:pt x="2" y="10"/>
                  </a:lnTo>
                  <a:lnTo>
                    <a:pt x="4" y="5"/>
                  </a:lnTo>
                  <a:lnTo>
                    <a:pt x="9" y="2"/>
                  </a:lnTo>
                  <a:lnTo>
                    <a:pt x="15" y="0"/>
                  </a:lnTo>
                  <a:lnTo>
                    <a:pt x="21" y="2"/>
                  </a:lnTo>
                  <a:lnTo>
                    <a:pt x="24" y="5"/>
                  </a:lnTo>
                  <a:lnTo>
                    <a:pt x="28" y="10"/>
                  </a:lnTo>
                  <a:lnTo>
                    <a:pt x="29" y="16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60" name="Group 38"/>
          <p:cNvGrpSpPr>
            <a:grpSpLocks/>
          </p:cNvGrpSpPr>
          <p:nvPr/>
        </p:nvGrpSpPr>
        <p:grpSpPr bwMode="auto">
          <a:xfrm>
            <a:off x="3657600" y="5105400"/>
            <a:ext cx="233363" cy="1809750"/>
            <a:chOff x="-488" y="478"/>
            <a:chExt cx="125" cy="968"/>
          </a:xfrm>
        </p:grpSpPr>
        <p:sp>
          <p:nvSpPr>
            <p:cNvPr id="6193" name="Freeform 39"/>
            <p:cNvSpPr>
              <a:spLocks/>
            </p:cNvSpPr>
            <p:nvPr/>
          </p:nvSpPr>
          <p:spPr bwMode="auto">
            <a:xfrm>
              <a:off x="-488" y="478"/>
              <a:ext cx="125" cy="968"/>
            </a:xfrm>
            <a:custGeom>
              <a:avLst/>
              <a:gdLst>
                <a:gd name="T0" fmla="*/ 0 w 125"/>
                <a:gd name="T1" fmla="*/ 74 h 968"/>
                <a:gd name="T2" fmla="*/ 0 w 125"/>
                <a:gd name="T3" fmla="*/ 968 h 968"/>
                <a:gd name="T4" fmla="*/ 125 w 125"/>
                <a:gd name="T5" fmla="*/ 850 h 968"/>
                <a:gd name="T6" fmla="*/ 125 w 125"/>
                <a:gd name="T7" fmla="*/ 0 h 968"/>
                <a:gd name="T8" fmla="*/ 0 w 125"/>
                <a:gd name="T9" fmla="*/ 74 h 9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5"/>
                <a:gd name="T16" fmla="*/ 0 h 968"/>
                <a:gd name="T17" fmla="*/ 125 w 125"/>
                <a:gd name="T18" fmla="*/ 968 h 9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5" h="968">
                  <a:moveTo>
                    <a:pt x="0" y="74"/>
                  </a:moveTo>
                  <a:lnTo>
                    <a:pt x="0" y="968"/>
                  </a:lnTo>
                  <a:lnTo>
                    <a:pt x="125" y="850"/>
                  </a:lnTo>
                  <a:lnTo>
                    <a:pt x="125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4" name="Freeform 40"/>
            <p:cNvSpPr>
              <a:spLocks/>
            </p:cNvSpPr>
            <p:nvPr/>
          </p:nvSpPr>
          <p:spPr bwMode="auto">
            <a:xfrm>
              <a:off x="-411" y="566"/>
              <a:ext cx="30" cy="389"/>
            </a:xfrm>
            <a:custGeom>
              <a:avLst/>
              <a:gdLst>
                <a:gd name="T0" fmla="*/ 0 w 30"/>
                <a:gd name="T1" fmla="*/ 24 h 389"/>
                <a:gd name="T2" fmla="*/ 0 w 30"/>
                <a:gd name="T3" fmla="*/ 389 h 389"/>
                <a:gd name="T4" fmla="*/ 30 w 30"/>
                <a:gd name="T5" fmla="*/ 361 h 389"/>
                <a:gd name="T6" fmla="*/ 30 w 30"/>
                <a:gd name="T7" fmla="*/ 0 h 389"/>
                <a:gd name="T8" fmla="*/ 0 w 30"/>
                <a:gd name="T9" fmla="*/ 24 h 3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389"/>
                <a:gd name="T17" fmla="*/ 30 w 30"/>
                <a:gd name="T18" fmla="*/ 389 h 38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389">
                  <a:moveTo>
                    <a:pt x="0" y="24"/>
                  </a:moveTo>
                  <a:lnTo>
                    <a:pt x="0" y="389"/>
                  </a:lnTo>
                  <a:lnTo>
                    <a:pt x="30" y="361"/>
                  </a:lnTo>
                  <a:lnTo>
                    <a:pt x="3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5" name="Freeform 41"/>
            <p:cNvSpPr>
              <a:spLocks/>
            </p:cNvSpPr>
            <p:nvPr/>
          </p:nvSpPr>
          <p:spPr bwMode="auto">
            <a:xfrm>
              <a:off x="-477" y="1045"/>
              <a:ext cx="14" cy="23"/>
            </a:xfrm>
            <a:custGeom>
              <a:avLst/>
              <a:gdLst>
                <a:gd name="T0" fmla="*/ 0 w 14"/>
                <a:gd name="T1" fmla="*/ 15 h 23"/>
                <a:gd name="T2" fmla="*/ 0 w 14"/>
                <a:gd name="T3" fmla="*/ 16 h 23"/>
                <a:gd name="T4" fmla="*/ 0 w 14"/>
                <a:gd name="T5" fmla="*/ 17 h 23"/>
                <a:gd name="T6" fmla="*/ 0 w 14"/>
                <a:gd name="T7" fmla="*/ 19 h 23"/>
                <a:gd name="T8" fmla="*/ 1 w 14"/>
                <a:gd name="T9" fmla="*/ 19 h 23"/>
                <a:gd name="T10" fmla="*/ 1 w 14"/>
                <a:gd name="T11" fmla="*/ 20 h 23"/>
                <a:gd name="T12" fmla="*/ 2 w 14"/>
                <a:gd name="T13" fmla="*/ 21 h 23"/>
                <a:gd name="T14" fmla="*/ 3 w 14"/>
                <a:gd name="T15" fmla="*/ 21 h 23"/>
                <a:gd name="T16" fmla="*/ 3 w 14"/>
                <a:gd name="T17" fmla="*/ 22 h 23"/>
                <a:gd name="T18" fmla="*/ 5 w 14"/>
                <a:gd name="T19" fmla="*/ 22 h 23"/>
                <a:gd name="T20" fmla="*/ 6 w 14"/>
                <a:gd name="T21" fmla="*/ 23 h 23"/>
                <a:gd name="T22" fmla="*/ 7 w 14"/>
                <a:gd name="T23" fmla="*/ 23 h 23"/>
                <a:gd name="T24" fmla="*/ 8 w 14"/>
                <a:gd name="T25" fmla="*/ 23 h 23"/>
                <a:gd name="T26" fmla="*/ 9 w 14"/>
                <a:gd name="T27" fmla="*/ 23 h 23"/>
                <a:gd name="T28" fmla="*/ 11 w 14"/>
                <a:gd name="T29" fmla="*/ 23 h 23"/>
                <a:gd name="T30" fmla="*/ 11 w 14"/>
                <a:gd name="T31" fmla="*/ 22 h 23"/>
                <a:gd name="T32" fmla="*/ 12 w 14"/>
                <a:gd name="T33" fmla="*/ 21 h 23"/>
                <a:gd name="T34" fmla="*/ 12 w 14"/>
                <a:gd name="T35" fmla="*/ 20 h 23"/>
                <a:gd name="T36" fmla="*/ 12 w 14"/>
                <a:gd name="T37" fmla="*/ 19 h 23"/>
                <a:gd name="T38" fmla="*/ 13 w 14"/>
                <a:gd name="T39" fmla="*/ 19 h 23"/>
                <a:gd name="T40" fmla="*/ 13 w 14"/>
                <a:gd name="T41" fmla="*/ 17 h 23"/>
                <a:gd name="T42" fmla="*/ 13 w 14"/>
                <a:gd name="T43" fmla="*/ 16 h 23"/>
                <a:gd name="T44" fmla="*/ 13 w 14"/>
                <a:gd name="T45" fmla="*/ 15 h 23"/>
                <a:gd name="T46" fmla="*/ 13 w 14"/>
                <a:gd name="T47" fmla="*/ 14 h 23"/>
                <a:gd name="T48" fmla="*/ 13 w 14"/>
                <a:gd name="T49" fmla="*/ 13 h 23"/>
                <a:gd name="T50" fmla="*/ 13 w 14"/>
                <a:gd name="T51" fmla="*/ 11 h 23"/>
                <a:gd name="T52" fmla="*/ 13 w 14"/>
                <a:gd name="T53" fmla="*/ 10 h 23"/>
                <a:gd name="T54" fmla="*/ 14 w 14"/>
                <a:gd name="T55" fmla="*/ 9 h 23"/>
                <a:gd name="T56" fmla="*/ 13 w 14"/>
                <a:gd name="T57" fmla="*/ 7 h 23"/>
                <a:gd name="T58" fmla="*/ 13 w 14"/>
                <a:gd name="T59" fmla="*/ 6 h 23"/>
                <a:gd name="T60" fmla="*/ 13 w 14"/>
                <a:gd name="T61" fmla="*/ 4 h 23"/>
                <a:gd name="T62" fmla="*/ 12 w 14"/>
                <a:gd name="T63" fmla="*/ 4 h 23"/>
                <a:gd name="T64" fmla="*/ 12 w 14"/>
                <a:gd name="T65" fmla="*/ 3 h 23"/>
                <a:gd name="T66" fmla="*/ 11 w 14"/>
                <a:gd name="T67" fmla="*/ 2 h 23"/>
                <a:gd name="T68" fmla="*/ 9 w 14"/>
                <a:gd name="T69" fmla="*/ 2 h 23"/>
                <a:gd name="T70" fmla="*/ 9 w 14"/>
                <a:gd name="T71" fmla="*/ 1 h 23"/>
                <a:gd name="T72" fmla="*/ 8 w 14"/>
                <a:gd name="T73" fmla="*/ 1 h 23"/>
                <a:gd name="T74" fmla="*/ 7 w 14"/>
                <a:gd name="T75" fmla="*/ 0 h 23"/>
                <a:gd name="T76" fmla="*/ 6 w 14"/>
                <a:gd name="T77" fmla="*/ 0 h 23"/>
                <a:gd name="T78" fmla="*/ 5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3 h 23"/>
                <a:gd name="T90" fmla="*/ 1 w 14"/>
                <a:gd name="T91" fmla="*/ 4 h 23"/>
                <a:gd name="T92" fmla="*/ 0 w 14"/>
                <a:gd name="T93" fmla="*/ 4 h 23"/>
                <a:gd name="T94" fmla="*/ 0 w 14"/>
                <a:gd name="T95" fmla="*/ 6 h 23"/>
                <a:gd name="T96" fmla="*/ 0 w 14"/>
                <a:gd name="T97" fmla="*/ 7 h 23"/>
                <a:gd name="T98" fmla="*/ 0 w 14"/>
                <a:gd name="T99" fmla="*/ 8 h 23"/>
                <a:gd name="T100" fmla="*/ 0 w 14"/>
                <a:gd name="T101" fmla="*/ 9 h 23"/>
                <a:gd name="T102" fmla="*/ 0 w 14"/>
                <a:gd name="T103" fmla="*/ 10 h 23"/>
                <a:gd name="T104" fmla="*/ 0 w 14"/>
                <a:gd name="T105" fmla="*/ 11 h 23"/>
                <a:gd name="T106" fmla="*/ 0 w 14"/>
                <a:gd name="T107" fmla="*/ 13 h 23"/>
                <a:gd name="T108" fmla="*/ 0 w 14"/>
                <a:gd name="T109" fmla="*/ 15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6" name="Freeform 42"/>
            <p:cNvSpPr>
              <a:spLocks/>
            </p:cNvSpPr>
            <p:nvPr/>
          </p:nvSpPr>
          <p:spPr bwMode="auto">
            <a:xfrm>
              <a:off x="-466" y="605"/>
              <a:ext cx="31" cy="393"/>
            </a:xfrm>
            <a:custGeom>
              <a:avLst/>
              <a:gdLst>
                <a:gd name="T0" fmla="*/ 0 w 31"/>
                <a:gd name="T1" fmla="*/ 24 h 393"/>
                <a:gd name="T2" fmla="*/ 0 w 31"/>
                <a:gd name="T3" fmla="*/ 393 h 393"/>
                <a:gd name="T4" fmla="*/ 31 w 31"/>
                <a:gd name="T5" fmla="*/ 365 h 393"/>
                <a:gd name="T6" fmla="*/ 31 w 31"/>
                <a:gd name="T7" fmla="*/ 0 h 393"/>
                <a:gd name="T8" fmla="*/ 0 w 31"/>
                <a:gd name="T9" fmla="*/ 24 h 3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"/>
                <a:gd name="T16" fmla="*/ 0 h 393"/>
                <a:gd name="T17" fmla="*/ 31 w 31"/>
                <a:gd name="T18" fmla="*/ 393 h 3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" h="393">
                  <a:moveTo>
                    <a:pt x="0" y="24"/>
                  </a:moveTo>
                  <a:lnTo>
                    <a:pt x="0" y="393"/>
                  </a:lnTo>
                  <a:lnTo>
                    <a:pt x="31" y="365"/>
                  </a:lnTo>
                  <a:lnTo>
                    <a:pt x="31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7" name="Freeform 43"/>
            <p:cNvSpPr>
              <a:spLocks/>
            </p:cNvSpPr>
            <p:nvPr/>
          </p:nvSpPr>
          <p:spPr bwMode="auto">
            <a:xfrm>
              <a:off x="-470" y="1074"/>
              <a:ext cx="37" cy="271"/>
            </a:xfrm>
            <a:custGeom>
              <a:avLst/>
              <a:gdLst>
                <a:gd name="T0" fmla="*/ 0 w 37"/>
                <a:gd name="T1" fmla="*/ 30 h 271"/>
                <a:gd name="T2" fmla="*/ 0 w 37"/>
                <a:gd name="T3" fmla="*/ 271 h 271"/>
                <a:gd name="T4" fmla="*/ 37 w 37"/>
                <a:gd name="T5" fmla="*/ 233 h 271"/>
                <a:gd name="T6" fmla="*/ 36 w 37"/>
                <a:gd name="T7" fmla="*/ 0 h 271"/>
                <a:gd name="T8" fmla="*/ 0 w 37"/>
                <a:gd name="T9" fmla="*/ 30 h 2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7"/>
                <a:gd name="T16" fmla="*/ 0 h 271"/>
                <a:gd name="T17" fmla="*/ 37 w 37"/>
                <a:gd name="T18" fmla="*/ 271 h 2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7" h="271">
                  <a:moveTo>
                    <a:pt x="0" y="30"/>
                  </a:moveTo>
                  <a:lnTo>
                    <a:pt x="0" y="271"/>
                  </a:lnTo>
                  <a:lnTo>
                    <a:pt x="37" y="233"/>
                  </a:lnTo>
                  <a:lnTo>
                    <a:pt x="36" y="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8" name="Freeform 44"/>
            <p:cNvSpPr>
              <a:spLocks/>
            </p:cNvSpPr>
            <p:nvPr/>
          </p:nvSpPr>
          <p:spPr bwMode="auto">
            <a:xfrm>
              <a:off x="-411" y="1030"/>
              <a:ext cx="32" cy="264"/>
            </a:xfrm>
            <a:custGeom>
              <a:avLst/>
              <a:gdLst>
                <a:gd name="T0" fmla="*/ 0 w 32"/>
                <a:gd name="T1" fmla="*/ 29 h 264"/>
                <a:gd name="T2" fmla="*/ 0 w 32"/>
                <a:gd name="T3" fmla="*/ 264 h 264"/>
                <a:gd name="T4" fmla="*/ 32 w 32"/>
                <a:gd name="T5" fmla="*/ 234 h 264"/>
                <a:gd name="T6" fmla="*/ 32 w 32"/>
                <a:gd name="T7" fmla="*/ 0 h 264"/>
                <a:gd name="T8" fmla="*/ 0 w 32"/>
                <a:gd name="T9" fmla="*/ 29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264"/>
                <a:gd name="T17" fmla="*/ 32 w 32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264">
                  <a:moveTo>
                    <a:pt x="0" y="29"/>
                  </a:moveTo>
                  <a:lnTo>
                    <a:pt x="0" y="264"/>
                  </a:lnTo>
                  <a:lnTo>
                    <a:pt x="32" y="234"/>
                  </a:lnTo>
                  <a:lnTo>
                    <a:pt x="32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61" name="Group 45"/>
          <p:cNvGrpSpPr>
            <a:grpSpLocks/>
          </p:cNvGrpSpPr>
          <p:nvPr/>
        </p:nvGrpSpPr>
        <p:grpSpPr bwMode="auto">
          <a:xfrm>
            <a:off x="4191000" y="5105400"/>
            <a:ext cx="630238" cy="1585913"/>
            <a:chOff x="1200" y="2400"/>
            <a:chExt cx="397" cy="999"/>
          </a:xfrm>
        </p:grpSpPr>
        <p:sp>
          <p:nvSpPr>
            <p:cNvPr id="6187" name="Rectangle 46"/>
            <p:cNvSpPr>
              <a:spLocks noChangeArrowheads="1"/>
            </p:cNvSpPr>
            <p:nvPr/>
          </p:nvSpPr>
          <p:spPr bwMode="auto">
            <a:xfrm>
              <a:off x="1200" y="2400"/>
              <a:ext cx="397" cy="999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88" name="Rectangle 47"/>
            <p:cNvSpPr>
              <a:spLocks noChangeArrowheads="1"/>
            </p:cNvSpPr>
            <p:nvPr/>
          </p:nvSpPr>
          <p:spPr bwMode="auto">
            <a:xfrm>
              <a:off x="1433" y="3021"/>
              <a:ext cx="90" cy="2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89" name="Rectangle 48"/>
            <p:cNvSpPr>
              <a:spLocks noChangeArrowheads="1"/>
            </p:cNvSpPr>
            <p:nvPr/>
          </p:nvSpPr>
          <p:spPr bwMode="auto">
            <a:xfrm>
              <a:off x="1267" y="3018"/>
              <a:ext cx="90" cy="27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90" name="Rectangle 49"/>
            <p:cNvSpPr>
              <a:spLocks noChangeArrowheads="1"/>
            </p:cNvSpPr>
            <p:nvPr/>
          </p:nvSpPr>
          <p:spPr bwMode="auto">
            <a:xfrm>
              <a:off x="1433" y="2494"/>
              <a:ext cx="90" cy="408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91" name="Rectangle 50"/>
            <p:cNvSpPr>
              <a:spLocks noChangeArrowheads="1"/>
            </p:cNvSpPr>
            <p:nvPr/>
          </p:nvSpPr>
          <p:spPr bwMode="auto">
            <a:xfrm>
              <a:off x="1267" y="2495"/>
              <a:ext cx="90" cy="41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92" name="Freeform 51"/>
            <p:cNvSpPr>
              <a:spLocks/>
            </p:cNvSpPr>
            <p:nvPr/>
          </p:nvSpPr>
          <p:spPr bwMode="auto">
            <a:xfrm>
              <a:off x="1233" y="2939"/>
              <a:ext cx="34" cy="36"/>
            </a:xfrm>
            <a:custGeom>
              <a:avLst/>
              <a:gdLst>
                <a:gd name="T0" fmla="*/ 694 w 29"/>
                <a:gd name="T1" fmla="*/ 333 h 31"/>
                <a:gd name="T2" fmla="*/ 691 w 29"/>
                <a:gd name="T3" fmla="*/ 449 h 31"/>
                <a:gd name="T4" fmla="*/ 589 w 29"/>
                <a:gd name="T5" fmla="*/ 533 h 31"/>
                <a:gd name="T6" fmla="*/ 505 w 29"/>
                <a:gd name="T7" fmla="*/ 605 h 31"/>
                <a:gd name="T8" fmla="*/ 368 w 29"/>
                <a:gd name="T9" fmla="*/ 619 h 31"/>
                <a:gd name="T10" fmla="*/ 229 w 29"/>
                <a:gd name="T11" fmla="*/ 605 h 31"/>
                <a:gd name="T12" fmla="*/ 103 w 29"/>
                <a:gd name="T13" fmla="*/ 533 h 31"/>
                <a:gd name="T14" fmla="*/ 2 w 29"/>
                <a:gd name="T15" fmla="*/ 449 h 31"/>
                <a:gd name="T16" fmla="*/ 0 w 29"/>
                <a:gd name="T17" fmla="*/ 333 h 31"/>
                <a:gd name="T18" fmla="*/ 2 w 29"/>
                <a:gd name="T19" fmla="*/ 213 h 31"/>
                <a:gd name="T20" fmla="*/ 103 w 29"/>
                <a:gd name="T21" fmla="*/ 101 h 31"/>
                <a:gd name="T22" fmla="*/ 229 w 29"/>
                <a:gd name="T23" fmla="*/ 2 h 31"/>
                <a:gd name="T24" fmla="*/ 368 w 29"/>
                <a:gd name="T25" fmla="*/ 0 h 31"/>
                <a:gd name="T26" fmla="*/ 505 w 29"/>
                <a:gd name="T27" fmla="*/ 2 h 31"/>
                <a:gd name="T28" fmla="*/ 589 w 29"/>
                <a:gd name="T29" fmla="*/ 101 h 31"/>
                <a:gd name="T30" fmla="*/ 691 w 29"/>
                <a:gd name="T31" fmla="*/ 213 h 31"/>
                <a:gd name="T32" fmla="*/ 694 w 29"/>
                <a:gd name="T33" fmla="*/ 333 h 31"/>
                <a:gd name="T34" fmla="*/ 694 w 29"/>
                <a:gd name="T35" fmla="*/ 333 h 3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9"/>
                <a:gd name="T55" fmla="*/ 0 h 31"/>
                <a:gd name="T56" fmla="*/ 29 w 29"/>
                <a:gd name="T57" fmla="*/ 31 h 3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9" h="31">
                  <a:moveTo>
                    <a:pt x="29" y="16"/>
                  </a:moveTo>
                  <a:lnTo>
                    <a:pt x="28" y="22"/>
                  </a:lnTo>
                  <a:lnTo>
                    <a:pt x="24" y="27"/>
                  </a:lnTo>
                  <a:lnTo>
                    <a:pt x="21" y="30"/>
                  </a:lnTo>
                  <a:lnTo>
                    <a:pt x="15" y="31"/>
                  </a:lnTo>
                  <a:lnTo>
                    <a:pt x="9" y="30"/>
                  </a:lnTo>
                  <a:lnTo>
                    <a:pt x="4" y="27"/>
                  </a:lnTo>
                  <a:lnTo>
                    <a:pt x="2" y="22"/>
                  </a:lnTo>
                  <a:lnTo>
                    <a:pt x="0" y="16"/>
                  </a:lnTo>
                  <a:lnTo>
                    <a:pt x="2" y="10"/>
                  </a:lnTo>
                  <a:lnTo>
                    <a:pt x="4" y="5"/>
                  </a:lnTo>
                  <a:lnTo>
                    <a:pt x="9" y="2"/>
                  </a:lnTo>
                  <a:lnTo>
                    <a:pt x="15" y="0"/>
                  </a:lnTo>
                  <a:lnTo>
                    <a:pt x="21" y="2"/>
                  </a:lnTo>
                  <a:lnTo>
                    <a:pt x="24" y="5"/>
                  </a:lnTo>
                  <a:lnTo>
                    <a:pt x="28" y="10"/>
                  </a:lnTo>
                  <a:lnTo>
                    <a:pt x="29" y="16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62" name="Group 52"/>
          <p:cNvGrpSpPr>
            <a:grpSpLocks/>
          </p:cNvGrpSpPr>
          <p:nvPr/>
        </p:nvGrpSpPr>
        <p:grpSpPr bwMode="auto">
          <a:xfrm>
            <a:off x="1162050" y="1700213"/>
            <a:ext cx="333375" cy="1695450"/>
            <a:chOff x="732" y="1071"/>
            <a:chExt cx="210" cy="1068"/>
          </a:xfrm>
        </p:grpSpPr>
        <p:sp>
          <p:nvSpPr>
            <p:cNvPr id="6181" name="Freeform 53"/>
            <p:cNvSpPr>
              <a:spLocks/>
            </p:cNvSpPr>
            <p:nvPr/>
          </p:nvSpPr>
          <p:spPr bwMode="auto">
            <a:xfrm>
              <a:off x="732" y="1071"/>
              <a:ext cx="210" cy="1068"/>
            </a:xfrm>
            <a:custGeom>
              <a:avLst/>
              <a:gdLst>
                <a:gd name="T0" fmla="*/ 0 w 210"/>
                <a:gd name="T1" fmla="*/ 57 h 1068"/>
                <a:gd name="T2" fmla="*/ 0 w 210"/>
                <a:gd name="T3" fmla="*/ 1068 h 1068"/>
                <a:gd name="T4" fmla="*/ 210 w 210"/>
                <a:gd name="T5" fmla="*/ 906 h 1068"/>
                <a:gd name="T6" fmla="*/ 210 w 210"/>
                <a:gd name="T7" fmla="*/ 0 h 1068"/>
                <a:gd name="T8" fmla="*/ 0 w 210"/>
                <a:gd name="T9" fmla="*/ 57 h 10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0"/>
                <a:gd name="T16" fmla="*/ 0 h 1068"/>
                <a:gd name="T17" fmla="*/ 210 w 210"/>
                <a:gd name="T18" fmla="*/ 1068 h 10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0" h="1068">
                  <a:moveTo>
                    <a:pt x="0" y="57"/>
                  </a:moveTo>
                  <a:lnTo>
                    <a:pt x="0" y="1068"/>
                  </a:lnTo>
                  <a:lnTo>
                    <a:pt x="210" y="906"/>
                  </a:lnTo>
                  <a:lnTo>
                    <a:pt x="210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2" name="Freeform 54"/>
            <p:cNvSpPr>
              <a:spLocks/>
            </p:cNvSpPr>
            <p:nvPr/>
          </p:nvSpPr>
          <p:spPr bwMode="auto">
            <a:xfrm>
              <a:off x="864" y="1140"/>
              <a:ext cx="48" cy="444"/>
            </a:xfrm>
            <a:custGeom>
              <a:avLst/>
              <a:gdLst>
                <a:gd name="T0" fmla="*/ 0 w 48"/>
                <a:gd name="T1" fmla="*/ 15 h 444"/>
                <a:gd name="T2" fmla="*/ 0 w 48"/>
                <a:gd name="T3" fmla="*/ 444 h 444"/>
                <a:gd name="T4" fmla="*/ 48 w 48"/>
                <a:gd name="T5" fmla="*/ 426 h 444"/>
                <a:gd name="T6" fmla="*/ 48 w 48"/>
                <a:gd name="T7" fmla="*/ 0 h 444"/>
                <a:gd name="T8" fmla="*/ 0 w 48"/>
                <a:gd name="T9" fmla="*/ 15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444"/>
                <a:gd name="T17" fmla="*/ 48 w 48"/>
                <a:gd name="T18" fmla="*/ 444 h 4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444">
                  <a:moveTo>
                    <a:pt x="0" y="15"/>
                  </a:moveTo>
                  <a:lnTo>
                    <a:pt x="0" y="444"/>
                  </a:lnTo>
                  <a:lnTo>
                    <a:pt x="48" y="426"/>
                  </a:lnTo>
                  <a:lnTo>
                    <a:pt x="48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3" name="Freeform 55"/>
            <p:cNvSpPr>
              <a:spLocks/>
            </p:cNvSpPr>
            <p:nvPr/>
          </p:nvSpPr>
          <p:spPr bwMode="auto">
            <a:xfrm>
              <a:off x="772" y="1658"/>
              <a:ext cx="16" cy="27"/>
            </a:xfrm>
            <a:custGeom>
              <a:avLst/>
              <a:gdLst>
                <a:gd name="T0" fmla="*/ 0 w 14"/>
                <a:gd name="T1" fmla="*/ 373 h 23"/>
                <a:gd name="T2" fmla="*/ 0 w 14"/>
                <a:gd name="T3" fmla="*/ 394 h 23"/>
                <a:gd name="T4" fmla="*/ 0 w 14"/>
                <a:gd name="T5" fmla="*/ 430 h 23"/>
                <a:gd name="T6" fmla="*/ 0 w 14"/>
                <a:gd name="T7" fmla="*/ 463 h 23"/>
                <a:gd name="T8" fmla="*/ 1 w 14"/>
                <a:gd name="T9" fmla="*/ 463 h 23"/>
                <a:gd name="T10" fmla="*/ 1 w 14"/>
                <a:gd name="T11" fmla="*/ 505 h 23"/>
                <a:gd name="T12" fmla="*/ 2 w 14"/>
                <a:gd name="T13" fmla="*/ 514 h 23"/>
                <a:gd name="T14" fmla="*/ 3 w 14"/>
                <a:gd name="T15" fmla="*/ 514 h 23"/>
                <a:gd name="T16" fmla="*/ 3 w 14"/>
                <a:gd name="T17" fmla="*/ 544 h 23"/>
                <a:gd name="T18" fmla="*/ 73 w 14"/>
                <a:gd name="T19" fmla="*/ 544 h 23"/>
                <a:gd name="T20" fmla="*/ 83 w 14"/>
                <a:gd name="T21" fmla="*/ 593 h 23"/>
                <a:gd name="T22" fmla="*/ 95 w 14"/>
                <a:gd name="T23" fmla="*/ 593 h 23"/>
                <a:gd name="T24" fmla="*/ 109 w 14"/>
                <a:gd name="T25" fmla="*/ 593 h 23"/>
                <a:gd name="T26" fmla="*/ 125 w 14"/>
                <a:gd name="T27" fmla="*/ 593 h 23"/>
                <a:gd name="T28" fmla="*/ 163 w 14"/>
                <a:gd name="T29" fmla="*/ 593 h 23"/>
                <a:gd name="T30" fmla="*/ 163 w 14"/>
                <a:gd name="T31" fmla="*/ 544 h 23"/>
                <a:gd name="T32" fmla="*/ 177 w 14"/>
                <a:gd name="T33" fmla="*/ 514 h 23"/>
                <a:gd name="T34" fmla="*/ 177 w 14"/>
                <a:gd name="T35" fmla="*/ 505 h 23"/>
                <a:gd name="T36" fmla="*/ 177 w 14"/>
                <a:gd name="T37" fmla="*/ 463 h 23"/>
                <a:gd name="T38" fmla="*/ 186 w 14"/>
                <a:gd name="T39" fmla="*/ 463 h 23"/>
                <a:gd name="T40" fmla="*/ 186 w 14"/>
                <a:gd name="T41" fmla="*/ 430 h 23"/>
                <a:gd name="T42" fmla="*/ 186 w 14"/>
                <a:gd name="T43" fmla="*/ 394 h 23"/>
                <a:gd name="T44" fmla="*/ 186 w 14"/>
                <a:gd name="T45" fmla="*/ 373 h 23"/>
                <a:gd name="T46" fmla="*/ 186 w 14"/>
                <a:gd name="T47" fmla="*/ 336 h 23"/>
                <a:gd name="T48" fmla="*/ 186 w 14"/>
                <a:gd name="T49" fmla="*/ 318 h 23"/>
                <a:gd name="T50" fmla="*/ 186 w 14"/>
                <a:gd name="T51" fmla="*/ 271 h 23"/>
                <a:gd name="T52" fmla="*/ 186 w 14"/>
                <a:gd name="T53" fmla="*/ 244 h 23"/>
                <a:gd name="T54" fmla="*/ 202 w 14"/>
                <a:gd name="T55" fmla="*/ 231 h 23"/>
                <a:gd name="T56" fmla="*/ 186 w 14"/>
                <a:gd name="T57" fmla="*/ 168 h 23"/>
                <a:gd name="T58" fmla="*/ 186 w 14"/>
                <a:gd name="T59" fmla="*/ 143 h 23"/>
                <a:gd name="T60" fmla="*/ 186 w 14"/>
                <a:gd name="T61" fmla="*/ 104 h 23"/>
                <a:gd name="T62" fmla="*/ 177 w 14"/>
                <a:gd name="T63" fmla="*/ 104 h 23"/>
                <a:gd name="T64" fmla="*/ 177 w 14"/>
                <a:gd name="T65" fmla="*/ 89 h 23"/>
                <a:gd name="T66" fmla="*/ 163 w 14"/>
                <a:gd name="T67" fmla="*/ 2 h 23"/>
                <a:gd name="T68" fmla="*/ 125 w 14"/>
                <a:gd name="T69" fmla="*/ 2 h 23"/>
                <a:gd name="T70" fmla="*/ 125 w 14"/>
                <a:gd name="T71" fmla="*/ 1 h 23"/>
                <a:gd name="T72" fmla="*/ 109 w 14"/>
                <a:gd name="T73" fmla="*/ 1 h 23"/>
                <a:gd name="T74" fmla="*/ 95 w 14"/>
                <a:gd name="T75" fmla="*/ 0 h 23"/>
                <a:gd name="T76" fmla="*/ 83 w 14"/>
                <a:gd name="T77" fmla="*/ 0 h 23"/>
                <a:gd name="T78" fmla="*/ 73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89 h 23"/>
                <a:gd name="T90" fmla="*/ 1 w 14"/>
                <a:gd name="T91" fmla="*/ 104 h 23"/>
                <a:gd name="T92" fmla="*/ 0 w 14"/>
                <a:gd name="T93" fmla="*/ 104 h 23"/>
                <a:gd name="T94" fmla="*/ 0 w 14"/>
                <a:gd name="T95" fmla="*/ 143 h 23"/>
                <a:gd name="T96" fmla="*/ 0 w 14"/>
                <a:gd name="T97" fmla="*/ 168 h 23"/>
                <a:gd name="T98" fmla="*/ 0 w 14"/>
                <a:gd name="T99" fmla="*/ 197 h 23"/>
                <a:gd name="T100" fmla="*/ 0 w 14"/>
                <a:gd name="T101" fmla="*/ 231 h 23"/>
                <a:gd name="T102" fmla="*/ 0 w 14"/>
                <a:gd name="T103" fmla="*/ 244 h 23"/>
                <a:gd name="T104" fmla="*/ 0 w 14"/>
                <a:gd name="T105" fmla="*/ 271 h 23"/>
                <a:gd name="T106" fmla="*/ 0 w 14"/>
                <a:gd name="T107" fmla="*/ 318 h 23"/>
                <a:gd name="T108" fmla="*/ 0 w 14"/>
                <a:gd name="T109" fmla="*/ 373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4" name="Freeform 56"/>
            <p:cNvSpPr>
              <a:spLocks/>
            </p:cNvSpPr>
            <p:nvPr/>
          </p:nvSpPr>
          <p:spPr bwMode="auto">
            <a:xfrm>
              <a:off x="777" y="1164"/>
              <a:ext cx="57" cy="450"/>
            </a:xfrm>
            <a:custGeom>
              <a:avLst/>
              <a:gdLst>
                <a:gd name="T0" fmla="*/ 0 w 57"/>
                <a:gd name="T1" fmla="*/ 18 h 450"/>
                <a:gd name="T2" fmla="*/ 0 w 57"/>
                <a:gd name="T3" fmla="*/ 450 h 450"/>
                <a:gd name="T4" fmla="*/ 57 w 57"/>
                <a:gd name="T5" fmla="*/ 429 h 450"/>
                <a:gd name="T6" fmla="*/ 57 w 57"/>
                <a:gd name="T7" fmla="*/ 0 h 450"/>
                <a:gd name="T8" fmla="*/ 0 w 57"/>
                <a:gd name="T9" fmla="*/ 18 h 4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450"/>
                <a:gd name="T17" fmla="*/ 57 w 57"/>
                <a:gd name="T18" fmla="*/ 450 h 4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450">
                  <a:moveTo>
                    <a:pt x="0" y="18"/>
                  </a:moveTo>
                  <a:lnTo>
                    <a:pt x="0" y="450"/>
                  </a:lnTo>
                  <a:lnTo>
                    <a:pt x="57" y="429"/>
                  </a:lnTo>
                  <a:lnTo>
                    <a:pt x="57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5" name="Freeform 57"/>
            <p:cNvSpPr>
              <a:spLocks/>
            </p:cNvSpPr>
            <p:nvPr/>
          </p:nvSpPr>
          <p:spPr bwMode="auto">
            <a:xfrm>
              <a:off x="780" y="1704"/>
              <a:ext cx="54" cy="306"/>
            </a:xfrm>
            <a:custGeom>
              <a:avLst/>
              <a:gdLst>
                <a:gd name="T0" fmla="*/ 0 w 54"/>
                <a:gd name="T1" fmla="*/ 29 h 306"/>
                <a:gd name="T2" fmla="*/ 0 w 54"/>
                <a:gd name="T3" fmla="*/ 306 h 306"/>
                <a:gd name="T4" fmla="*/ 54 w 54"/>
                <a:gd name="T5" fmla="*/ 264 h 306"/>
                <a:gd name="T6" fmla="*/ 54 w 54"/>
                <a:gd name="T7" fmla="*/ 0 h 306"/>
                <a:gd name="T8" fmla="*/ 0 w 54"/>
                <a:gd name="T9" fmla="*/ 29 h 3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306"/>
                <a:gd name="T17" fmla="*/ 54 w 54"/>
                <a:gd name="T18" fmla="*/ 306 h 3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306">
                  <a:moveTo>
                    <a:pt x="0" y="29"/>
                  </a:moveTo>
                  <a:lnTo>
                    <a:pt x="0" y="306"/>
                  </a:lnTo>
                  <a:lnTo>
                    <a:pt x="54" y="264"/>
                  </a:lnTo>
                  <a:lnTo>
                    <a:pt x="54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6" name="Freeform 58"/>
            <p:cNvSpPr>
              <a:spLocks/>
            </p:cNvSpPr>
            <p:nvPr/>
          </p:nvSpPr>
          <p:spPr bwMode="auto">
            <a:xfrm>
              <a:off x="867" y="1656"/>
              <a:ext cx="48" cy="294"/>
            </a:xfrm>
            <a:custGeom>
              <a:avLst/>
              <a:gdLst>
                <a:gd name="T0" fmla="*/ 0 w 48"/>
                <a:gd name="T1" fmla="*/ 27 h 294"/>
                <a:gd name="T2" fmla="*/ 0 w 48"/>
                <a:gd name="T3" fmla="*/ 294 h 294"/>
                <a:gd name="T4" fmla="*/ 48 w 48"/>
                <a:gd name="T5" fmla="*/ 258 h 294"/>
                <a:gd name="T6" fmla="*/ 48 w 48"/>
                <a:gd name="T7" fmla="*/ 0 h 294"/>
                <a:gd name="T8" fmla="*/ 0 w 48"/>
                <a:gd name="T9" fmla="*/ 27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294"/>
                <a:gd name="T17" fmla="*/ 48 w 48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294">
                  <a:moveTo>
                    <a:pt x="0" y="27"/>
                  </a:moveTo>
                  <a:lnTo>
                    <a:pt x="0" y="294"/>
                  </a:lnTo>
                  <a:lnTo>
                    <a:pt x="48" y="258"/>
                  </a:lnTo>
                  <a:lnTo>
                    <a:pt x="48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63" name="Group 59"/>
          <p:cNvGrpSpPr>
            <a:grpSpLocks/>
          </p:cNvGrpSpPr>
          <p:nvPr/>
        </p:nvGrpSpPr>
        <p:grpSpPr bwMode="auto">
          <a:xfrm>
            <a:off x="5105400" y="5029200"/>
            <a:ext cx="333375" cy="1695450"/>
            <a:chOff x="732" y="1071"/>
            <a:chExt cx="210" cy="1068"/>
          </a:xfrm>
        </p:grpSpPr>
        <p:sp>
          <p:nvSpPr>
            <p:cNvPr id="6175" name="Freeform 60"/>
            <p:cNvSpPr>
              <a:spLocks/>
            </p:cNvSpPr>
            <p:nvPr/>
          </p:nvSpPr>
          <p:spPr bwMode="auto">
            <a:xfrm>
              <a:off x="732" y="1071"/>
              <a:ext cx="210" cy="1068"/>
            </a:xfrm>
            <a:custGeom>
              <a:avLst/>
              <a:gdLst>
                <a:gd name="T0" fmla="*/ 0 w 210"/>
                <a:gd name="T1" fmla="*/ 57 h 1068"/>
                <a:gd name="T2" fmla="*/ 0 w 210"/>
                <a:gd name="T3" fmla="*/ 1068 h 1068"/>
                <a:gd name="T4" fmla="*/ 210 w 210"/>
                <a:gd name="T5" fmla="*/ 906 h 1068"/>
                <a:gd name="T6" fmla="*/ 210 w 210"/>
                <a:gd name="T7" fmla="*/ 0 h 1068"/>
                <a:gd name="T8" fmla="*/ 0 w 210"/>
                <a:gd name="T9" fmla="*/ 57 h 10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0"/>
                <a:gd name="T16" fmla="*/ 0 h 1068"/>
                <a:gd name="T17" fmla="*/ 210 w 210"/>
                <a:gd name="T18" fmla="*/ 1068 h 10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0" h="1068">
                  <a:moveTo>
                    <a:pt x="0" y="57"/>
                  </a:moveTo>
                  <a:lnTo>
                    <a:pt x="0" y="1068"/>
                  </a:lnTo>
                  <a:lnTo>
                    <a:pt x="210" y="906"/>
                  </a:lnTo>
                  <a:lnTo>
                    <a:pt x="210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6" name="Freeform 61"/>
            <p:cNvSpPr>
              <a:spLocks/>
            </p:cNvSpPr>
            <p:nvPr/>
          </p:nvSpPr>
          <p:spPr bwMode="auto">
            <a:xfrm>
              <a:off x="864" y="1140"/>
              <a:ext cx="48" cy="444"/>
            </a:xfrm>
            <a:custGeom>
              <a:avLst/>
              <a:gdLst>
                <a:gd name="T0" fmla="*/ 0 w 48"/>
                <a:gd name="T1" fmla="*/ 15 h 444"/>
                <a:gd name="T2" fmla="*/ 0 w 48"/>
                <a:gd name="T3" fmla="*/ 444 h 444"/>
                <a:gd name="T4" fmla="*/ 48 w 48"/>
                <a:gd name="T5" fmla="*/ 426 h 444"/>
                <a:gd name="T6" fmla="*/ 48 w 48"/>
                <a:gd name="T7" fmla="*/ 0 h 444"/>
                <a:gd name="T8" fmla="*/ 0 w 48"/>
                <a:gd name="T9" fmla="*/ 15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444"/>
                <a:gd name="T17" fmla="*/ 48 w 48"/>
                <a:gd name="T18" fmla="*/ 444 h 4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444">
                  <a:moveTo>
                    <a:pt x="0" y="15"/>
                  </a:moveTo>
                  <a:lnTo>
                    <a:pt x="0" y="444"/>
                  </a:lnTo>
                  <a:lnTo>
                    <a:pt x="48" y="426"/>
                  </a:lnTo>
                  <a:lnTo>
                    <a:pt x="48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7" name="Freeform 62"/>
            <p:cNvSpPr>
              <a:spLocks/>
            </p:cNvSpPr>
            <p:nvPr/>
          </p:nvSpPr>
          <p:spPr bwMode="auto">
            <a:xfrm>
              <a:off x="772" y="1658"/>
              <a:ext cx="16" cy="27"/>
            </a:xfrm>
            <a:custGeom>
              <a:avLst/>
              <a:gdLst>
                <a:gd name="T0" fmla="*/ 0 w 14"/>
                <a:gd name="T1" fmla="*/ 373 h 23"/>
                <a:gd name="T2" fmla="*/ 0 w 14"/>
                <a:gd name="T3" fmla="*/ 394 h 23"/>
                <a:gd name="T4" fmla="*/ 0 w 14"/>
                <a:gd name="T5" fmla="*/ 430 h 23"/>
                <a:gd name="T6" fmla="*/ 0 w 14"/>
                <a:gd name="T7" fmla="*/ 463 h 23"/>
                <a:gd name="T8" fmla="*/ 1 w 14"/>
                <a:gd name="T9" fmla="*/ 463 h 23"/>
                <a:gd name="T10" fmla="*/ 1 w 14"/>
                <a:gd name="T11" fmla="*/ 505 h 23"/>
                <a:gd name="T12" fmla="*/ 2 w 14"/>
                <a:gd name="T13" fmla="*/ 514 h 23"/>
                <a:gd name="T14" fmla="*/ 3 w 14"/>
                <a:gd name="T15" fmla="*/ 514 h 23"/>
                <a:gd name="T16" fmla="*/ 3 w 14"/>
                <a:gd name="T17" fmla="*/ 544 h 23"/>
                <a:gd name="T18" fmla="*/ 73 w 14"/>
                <a:gd name="T19" fmla="*/ 544 h 23"/>
                <a:gd name="T20" fmla="*/ 83 w 14"/>
                <a:gd name="T21" fmla="*/ 593 h 23"/>
                <a:gd name="T22" fmla="*/ 95 w 14"/>
                <a:gd name="T23" fmla="*/ 593 h 23"/>
                <a:gd name="T24" fmla="*/ 109 w 14"/>
                <a:gd name="T25" fmla="*/ 593 h 23"/>
                <a:gd name="T26" fmla="*/ 125 w 14"/>
                <a:gd name="T27" fmla="*/ 593 h 23"/>
                <a:gd name="T28" fmla="*/ 163 w 14"/>
                <a:gd name="T29" fmla="*/ 593 h 23"/>
                <a:gd name="T30" fmla="*/ 163 w 14"/>
                <a:gd name="T31" fmla="*/ 544 h 23"/>
                <a:gd name="T32" fmla="*/ 177 w 14"/>
                <a:gd name="T33" fmla="*/ 514 h 23"/>
                <a:gd name="T34" fmla="*/ 177 w 14"/>
                <a:gd name="T35" fmla="*/ 505 h 23"/>
                <a:gd name="T36" fmla="*/ 177 w 14"/>
                <a:gd name="T37" fmla="*/ 463 h 23"/>
                <a:gd name="T38" fmla="*/ 186 w 14"/>
                <a:gd name="T39" fmla="*/ 463 h 23"/>
                <a:gd name="T40" fmla="*/ 186 w 14"/>
                <a:gd name="T41" fmla="*/ 430 h 23"/>
                <a:gd name="T42" fmla="*/ 186 w 14"/>
                <a:gd name="T43" fmla="*/ 394 h 23"/>
                <a:gd name="T44" fmla="*/ 186 w 14"/>
                <a:gd name="T45" fmla="*/ 373 h 23"/>
                <a:gd name="T46" fmla="*/ 186 w 14"/>
                <a:gd name="T47" fmla="*/ 336 h 23"/>
                <a:gd name="T48" fmla="*/ 186 w 14"/>
                <a:gd name="T49" fmla="*/ 318 h 23"/>
                <a:gd name="T50" fmla="*/ 186 w 14"/>
                <a:gd name="T51" fmla="*/ 271 h 23"/>
                <a:gd name="T52" fmla="*/ 186 w 14"/>
                <a:gd name="T53" fmla="*/ 244 h 23"/>
                <a:gd name="T54" fmla="*/ 202 w 14"/>
                <a:gd name="T55" fmla="*/ 231 h 23"/>
                <a:gd name="T56" fmla="*/ 186 w 14"/>
                <a:gd name="T57" fmla="*/ 168 h 23"/>
                <a:gd name="T58" fmla="*/ 186 w 14"/>
                <a:gd name="T59" fmla="*/ 143 h 23"/>
                <a:gd name="T60" fmla="*/ 186 w 14"/>
                <a:gd name="T61" fmla="*/ 104 h 23"/>
                <a:gd name="T62" fmla="*/ 177 w 14"/>
                <a:gd name="T63" fmla="*/ 104 h 23"/>
                <a:gd name="T64" fmla="*/ 177 w 14"/>
                <a:gd name="T65" fmla="*/ 89 h 23"/>
                <a:gd name="T66" fmla="*/ 163 w 14"/>
                <a:gd name="T67" fmla="*/ 2 h 23"/>
                <a:gd name="T68" fmla="*/ 125 w 14"/>
                <a:gd name="T69" fmla="*/ 2 h 23"/>
                <a:gd name="T70" fmla="*/ 125 w 14"/>
                <a:gd name="T71" fmla="*/ 1 h 23"/>
                <a:gd name="T72" fmla="*/ 109 w 14"/>
                <a:gd name="T73" fmla="*/ 1 h 23"/>
                <a:gd name="T74" fmla="*/ 95 w 14"/>
                <a:gd name="T75" fmla="*/ 0 h 23"/>
                <a:gd name="T76" fmla="*/ 83 w 14"/>
                <a:gd name="T77" fmla="*/ 0 h 23"/>
                <a:gd name="T78" fmla="*/ 73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89 h 23"/>
                <a:gd name="T90" fmla="*/ 1 w 14"/>
                <a:gd name="T91" fmla="*/ 104 h 23"/>
                <a:gd name="T92" fmla="*/ 0 w 14"/>
                <a:gd name="T93" fmla="*/ 104 h 23"/>
                <a:gd name="T94" fmla="*/ 0 w 14"/>
                <a:gd name="T95" fmla="*/ 143 h 23"/>
                <a:gd name="T96" fmla="*/ 0 w 14"/>
                <a:gd name="T97" fmla="*/ 168 h 23"/>
                <a:gd name="T98" fmla="*/ 0 w 14"/>
                <a:gd name="T99" fmla="*/ 197 h 23"/>
                <a:gd name="T100" fmla="*/ 0 w 14"/>
                <a:gd name="T101" fmla="*/ 231 h 23"/>
                <a:gd name="T102" fmla="*/ 0 w 14"/>
                <a:gd name="T103" fmla="*/ 244 h 23"/>
                <a:gd name="T104" fmla="*/ 0 w 14"/>
                <a:gd name="T105" fmla="*/ 271 h 23"/>
                <a:gd name="T106" fmla="*/ 0 w 14"/>
                <a:gd name="T107" fmla="*/ 318 h 23"/>
                <a:gd name="T108" fmla="*/ 0 w 14"/>
                <a:gd name="T109" fmla="*/ 373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8" name="Freeform 63"/>
            <p:cNvSpPr>
              <a:spLocks/>
            </p:cNvSpPr>
            <p:nvPr/>
          </p:nvSpPr>
          <p:spPr bwMode="auto">
            <a:xfrm>
              <a:off x="777" y="1164"/>
              <a:ext cx="57" cy="450"/>
            </a:xfrm>
            <a:custGeom>
              <a:avLst/>
              <a:gdLst>
                <a:gd name="T0" fmla="*/ 0 w 57"/>
                <a:gd name="T1" fmla="*/ 18 h 450"/>
                <a:gd name="T2" fmla="*/ 0 w 57"/>
                <a:gd name="T3" fmla="*/ 450 h 450"/>
                <a:gd name="T4" fmla="*/ 57 w 57"/>
                <a:gd name="T5" fmla="*/ 429 h 450"/>
                <a:gd name="T6" fmla="*/ 57 w 57"/>
                <a:gd name="T7" fmla="*/ 0 h 450"/>
                <a:gd name="T8" fmla="*/ 0 w 57"/>
                <a:gd name="T9" fmla="*/ 18 h 4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450"/>
                <a:gd name="T17" fmla="*/ 57 w 57"/>
                <a:gd name="T18" fmla="*/ 450 h 4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450">
                  <a:moveTo>
                    <a:pt x="0" y="18"/>
                  </a:moveTo>
                  <a:lnTo>
                    <a:pt x="0" y="450"/>
                  </a:lnTo>
                  <a:lnTo>
                    <a:pt x="57" y="429"/>
                  </a:lnTo>
                  <a:lnTo>
                    <a:pt x="57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9" name="Freeform 64"/>
            <p:cNvSpPr>
              <a:spLocks/>
            </p:cNvSpPr>
            <p:nvPr/>
          </p:nvSpPr>
          <p:spPr bwMode="auto">
            <a:xfrm>
              <a:off x="780" y="1704"/>
              <a:ext cx="54" cy="306"/>
            </a:xfrm>
            <a:custGeom>
              <a:avLst/>
              <a:gdLst>
                <a:gd name="T0" fmla="*/ 0 w 54"/>
                <a:gd name="T1" fmla="*/ 29 h 306"/>
                <a:gd name="T2" fmla="*/ 0 w 54"/>
                <a:gd name="T3" fmla="*/ 306 h 306"/>
                <a:gd name="T4" fmla="*/ 54 w 54"/>
                <a:gd name="T5" fmla="*/ 264 h 306"/>
                <a:gd name="T6" fmla="*/ 54 w 54"/>
                <a:gd name="T7" fmla="*/ 0 h 306"/>
                <a:gd name="T8" fmla="*/ 0 w 54"/>
                <a:gd name="T9" fmla="*/ 29 h 3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306"/>
                <a:gd name="T17" fmla="*/ 54 w 54"/>
                <a:gd name="T18" fmla="*/ 306 h 3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306">
                  <a:moveTo>
                    <a:pt x="0" y="29"/>
                  </a:moveTo>
                  <a:lnTo>
                    <a:pt x="0" y="306"/>
                  </a:lnTo>
                  <a:lnTo>
                    <a:pt x="54" y="264"/>
                  </a:lnTo>
                  <a:lnTo>
                    <a:pt x="54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0" name="Freeform 65"/>
            <p:cNvSpPr>
              <a:spLocks/>
            </p:cNvSpPr>
            <p:nvPr/>
          </p:nvSpPr>
          <p:spPr bwMode="auto">
            <a:xfrm>
              <a:off x="867" y="1656"/>
              <a:ext cx="48" cy="294"/>
            </a:xfrm>
            <a:custGeom>
              <a:avLst/>
              <a:gdLst>
                <a:gd name="T0" fmla="*/ 0 w 48"/>
                <a:gd name="T1" fmla="*/ 27 h 294"/>
                <a:gd name="T2" fmla="*/ 0 w 48"/>
                <a:gd name="T3" fmla="*/ 294 h 294"/>
                <a:gd name="T4" fmla="*/ 48 w 48"/>
                <a:gd name="T5" fmla="*/ 258 h 294"/>
                <a:gd name="T6" fmla="*/ 48 w 48"/>
                <a:gd name="T7" fmla="*/ 0 h 294"/>
                <a:gd name="T8" fmla="*/ 0 w 48"/>
                <a:gd name="T9" fmla="*/ 27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294"/>
                <a:gd name="T17" fmla="*/ 48 w 48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294">
                  <a:moveTo>
                    <a:pt x="0" y="27"/>
                  </a:moveTo>
                  <a:lnTo>
                    <a:pt x="0" y="294"/>
                  </a:lnTo>
                  <a:lnTo>
                    <a:pt x="48" y="258"/>
                  </a:lnTo>
                  <a:lnTo>
                    <a:pt x="48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64" name="Freeform 66"/>
          <p:cNvSpPr>
            <a:spLocks/>
          </p:cNvSpPr>
          <p:nvPr/>
        </p:nvSpPr>
        <p:spPr bwMode="auto">
          <a:xfrm>
            <a:off x="3581400" y="3276600"/>
            <a:ext cx="882650" cy="1174750"/>
          </a:xfrm>
          <a:custGeom>
            <a:avLst/>
            <a:gdLst>
              <a:gd name="T0" fmla="*/ 0 w 556"/>
              <a:gd name="T1" fmla="*/ 0 h 520"/>
              <a:gd name="T2" fmla="*/ 2147483647 w 556"/>
              <a:gd name="T3" fmla="*/ 0 h 520"/>
              <a:gd name="T4" fmla="*/ 2147483647 w 556"/>
              <a:gd name="T5" fmla="*/ 2147483647 h 520"/>
              <a:gd name="T6" fmla="*/ 0 w 556"/>
              <a:gd name="T7" fmla="*/ 2147483647 h 520"/>
              <a:gd name="T8" fmla="*/ 0 w 556"/>
              <a:gd name="T9" fmla="*/ 0 h 5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56"/>
              <a:gd name="T16" fmla="*/ 0 h 520"/>
              <a:gd name="T17" fmla="*/ 556 w 556"/>
              <a:gd name="T18" fmla="*/ 520 h 5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56" h="520">
                <a:moveTo>
                  <a:pt x="0" y="0"/>
                </a:moveTo>
                <a:lnTo>
                  <a:pt x="556" y="0"/>
                </a:lnTo>
                <a:lnTo>
                  <a:pt x="556" y="520"/>
                </a:lnTo>
                <a:lnTo>
                  <a:pt x="0" y="520"/>
                </a:lnTo>
                <a:lnTo>
                  <a:pt x="0" y="0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D1E8FA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65" name="Text Box 67"/>
          <p:cNvSpPr txBox="1">
            <a:spLocks noChangeArrowheads="1"/>
          </p:cNvSpPr>
          <p:nvPr/>
        </p:nvSpPr>
        <p:spPr bwMode="auto">
          <a:xfrm>
            <a:off x="3124200" y="4724400"/>
            <a:ext cx="3810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/>
              <a:t>Doors- copy and paste these to make a door wall.</a:t>
            </a:r>
          </a:p>
        </p:txBody>
      </p:sp>
      <p:sp>
        <p:nvSpPr>
          <p:cNvPr id="6166" name="Text Box 68"/>
          <p:cNvSpPr txBox="1">
            <a:spLocks noChangeArrowheads="1"/>
          </p:cNvSpPr>
          <p:nvPr/>
        </p:nvSpPr>
        <p:spPr bwMode="auto">
          <a:xfrm>
            <a:off x="4953000" y="3429000"/>
            <a:ext cx="16764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000" b="1"/>
              <a:t>Copy and paste, resize or edit points of this panel to cover or change a see thru doorway.</a:t>
            </a:r>
          </a:p>
        </p:txBody>
      </p:sp>
      <p:sp>
        <p:nvSpPr>
          <p:cNvPr id="6167" name="Line 69"/>
          <p:cNvSpPr>
            <a:spLocks noChangeShapeType="1"/>
          </p:cNvSpPr>
          <p:nvPr/>
        </p:nvSpPr>
        <p:spPr bwMode="auto">
          <a:xfrm flipH="1">
            <a:off x="4495800" y="3733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168" name="Group 69"/>
          <p:cNvGrpSpPr>
            <a:grpSpLocks/>
          </p:cNvGrpSpPr>
          <p:nvPr/>
        </p:nvGrpSpPr>
        <p:grpSpPr bwMode="auto">
          <a:xfrm>
            <a:off x="971550" y="6629400"/>
            <a:ext cx="2209800" cy="1219200"/>
            <a:chOff x="1266031" y="4257675"/>
            <a:chExt cx="1611313" cy="924719"/>
          </a:xfrm>
        </p:grpSpPr>
        <p:sp>
          <p:nvSpPr>
            <p:cNvPr id="71" name="Rectangle 70"/>
            <p:cNvSpPr/>
            <p:nvPr/>
          </p:nvSpPr>
          <p:spPr>
            <a:xfrm>
              <a:off x="1267189" y="4591200"/>
              <a:ext cx="1599737" cy="36121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781142" y="4257675"/>
              <a:ext cx="581091" cy="333525"/>
            </a:xfrm>
            <a:prstGeom prst="rect">
              <a:avLst/>
            </a:prstGeom>
            <a:solidFill>
              <a:schemeClr val="bg2">
                <a:alpha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1380629" y="4876562"/>
              <a:ext cx="314854" cy="286567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2438632" y="4866930"/>
              <a:ext cx="313696" cy="286567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75" name="Straight Connector 74"/>
            <p:cNvCxnSpPr/>
            <p:nvPr/>
          </p:nvCxnSpPr>
          <p:spPr>
            <a:xfrm rot="5400000">
              <a:off x="1152224" y="5067430"/>
              <a:ext cx="228772" cy="1158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5400000">
              <a:off x="2772012" y="5067430"/>
              <a:ext cx="209507" cy="1157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218A7D-D69C-46CB-8726-7B3A62A84D2F}"/>
              </a:ext>
            </a:extLst>
          </p:cNvPr>
          <p:cNvSpPr txBox="1"/>
          <p:nvPr/>
        </p:nvSpPr>
        <p:spPr>
          <a:xfrm>
            <a:off x="2641937" y="533400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Setup Notes: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9175B9-40BD-4215-A611-B64FBDA1FEC3}"/>
              </a:ext>
            </a:extLst>
          </p:cNvPr>
          <p:cNvSpPr txBox="1"/>
          <p:nvPr/>
        </p:nvSpPr>
        <p:spPr>
          <a:xfrm>
            <a:off x="838199" y="1447800"/>
            <a:ext cx="5638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P3 and related area should be pushed far into the kink of the bay. T1 is as far back on the right as possible while maintaining safe berm impacts</a:t>
            </a:r>
            <a:endParaRPr lang="en-US" sz="1400" dirty="0">
              <a:latin typeface="Arial" charset="0"/>
              <a:ea typeface="ＭＳ Ｐゴシック" pitchFamily="-112" charset="-128"/>
              <a:cs typeface="Times New Roman" pitchFamily="-112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1F69803-1D54-41AE-8B46-B91B1C093BA8}"/>
              </a:ext>
            </a:extLst>
          </p:cNvPr>
          <p:cNvSpPr txBox="1"/>
          <p:nvPr/>
        </p:nvSpPr>
        <p:spPr>
          <a:xfrm>
            <a:off x="2421492" y="2287968"/>
            <a:ext cx="2472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 Requirements:</a:t>
            </a:r>
          </a:p>
        </p:txBody>
      </p:sp>
      <p:grpSp>
        <p:nvGrpSpPr>
          <p:cNvPr id="43" name="Group 29">
            <a:extLst>
              <a:ext uri="{FF2B5EF4-FFF2-40B4-BE49-F238E27FC236}">
                <a16:creationId xmlns:a16="http://schemas.microsoft.com/office/drawing/2014/main" id="{E4F47CC8-30CC-4137-829B-A55136FB79A6}"/>
              </a:ext>
            </a:extLst>
          </p:cNvPr>
          <p:cNvGrpSpPr>
            <a:grpSpLocks/>
          </p:cNvGrpSpPr>
          <p:nvPr/>
        </p:nvGrpSpPr>
        <p:grpSpPr bwMode="auto">
          <a:xfrm>
            <a:off x="2522753" y="2668968"/>
            <a:ext cx="287338" cy="790575"/>
            <a:chOff x="528" y="240"/>
            <a:chExt cx="181" cy="498"/>
          </a:xfrm>
        </p:grpSpPr>
        <p:sp>
          <p:nvSpPr>
            <p:cNvPr id="44" name="Line 30">
              <a:extLst>
                <a:ext uri="{FF2B5EF4-FFF2-40B4-BE49-F238E27FC236}">
                  <a16:creationId xmlns:a16="http://schemas.microsoft.com/office/drawing/2014/main" id="{2C0C3AC0-AA2C-4A18-96F5-988B6ABAFA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31">
              <a:extLst>
                <a:ext uri="{FF2B5EF4-FFF2-40B4-BE49-F238E27FC236}">
                  <a16:creationId xmlns:a16="http://schemas.microsoft.com/office/drawing/2014/main" id="{027C92A6-673E-4D57-A20E-3C93E69AD6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EED26CEA-622C-4B53-984B-750B37D01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2" name="Group 170">
            <a:extLst>
              <a:ext uri="{FF2B5EF4-FFF2-40B4-BE49-F238E27FC236}">
                <a16:creationId xmlns:a16="http://schemas.microsoft.com/office/drawing/2014/main" id="{F97C8C6D-16F4-46DE-8336-D95E10E9FFB0}"/>
              </a:ext>
            </a:extLst>
          </p:cNvPr>
          <p:cNvGrpSpPr>
            <a:grpSpLocks/>
          </p:cNvGrpSpPr>
          <p:nvPr/>
        </p:nvGrpSpPr>
        <p:grpSpPr bwMode="auto">
          <a:xfrm>
            <a:off x="2518528" y="4270489"/>
            <a:ext cx="288925" cy="787400"/>
            <a:chOff x="1008" y="2592"/>
            <a:chExt cx="182" cy="496"/>
          </a:xfrm>
        </p:grpSpPr>
        <p:sp>
          <p:nvSpPr>
            <p:cNvPr id="65" name="Line 171">
              <a:extLst>
                <a:ext uri="{FF2B5EF4-FFF2-40B4-BE49-F238E27FC236}">
                  <a16:creationId xmlns:a16="http://schemas.microsoft.com/office/drawing/2014/main" id="{534617CE-E0F1-4EB7-B0BD-B4EAB6F5D6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Line 172">
              <a:extLst>
                <a:ext uri="{FF2B5EF4-FFF2-40B4-BE49-F238E27FC236}">
                  <a16:creationId xmlns:a16="http://schemas.microsoft.com/office/drawing/2014/main" id="{3827EED4-0C04-4466-8C59-C881163D83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7" name="Group 173">
              <a:extLst>
                <a:ext uri="{FF2B5EF4-FFF2-40B4-BE49-F238E27FC236}">
                  <a16:creationId xmlns:a16="http://schemas.microsoft.com/office/drawing/2014/main" id="{34F2384D-2AB6-4785-AC92-DD9939803F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68" name="Freeform 174">
                <a:extLst>
                  <a:ext uri="{FF2B5EF4-FFF2-40B4-BE49-F238E27FC236}">
                    <a16:creationId xmlns:a16="http://schemas.microsoft.com/office/drawing/2014/main" id="{92736CAA-9239-486C-912C-A8841C1570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Freeform 175">
                <a:extLst>
                  <a:ext uri="{FF2B5EF4-FFF2-40B4-BE49-F238E27FC236}">
                    <a16:creationId xmlns:a16="http://schemas.microsoft.com/office/drawing/2014/main" id="{600B056F-D70F-4B7C-B232-F49B79D577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D14F582E-1A9D-4B32-AE2B-F68DE6748B9F}"/>
              </a:ext>
            </a:extLst>
          </p:cNvPr>
          <p:cNvSpPr txBox="1"/>
          <p:nvPr/>
        </p:nvSpPr>
        <p:spPr>
          <a:xfrm>
            <a:off x="2089793" y="2791359"/>
            <a:ext cx="2642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1x         Standard Target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E8AD0A7-31FB-4858-8162-203EEF38FCDA}"/>
              </a:ext>
            </a:extLst>
          </p:cNvPr>
          <p:cNvSpPr txBox="1"/>
          <p:nvPr/>
        </p:nvSpPr>
        <p:spPr>
          <a:xfrm>
            <a:off x="2085618" y="4338301"/>
            <a:ext cx="2694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Headshot Target</a:t>
            </a:r>
          </a:p>
        </p:txBody>
      </p:sp>
      <p:grpSp>
        <p:nvGrpSpPr>
          <p:cNvPr id="112" name="Group 44">
            <a:extLst>
              <a:ext uri="{FF2B5EF4-FFF2-40B4-BE49-F238E27FC236}">
                <a16:creationId xmlns:a16="http://schemas.microsoft.com/office/drawing/2014/main" id="{E91A2B13-B8E2-4C80-8B35-E5FD1A583C01}"/>
              </a:ext>
            </a:extLst>
          </p:cNvPr>
          <p:cNvGrpSpPr>
            <a:grpSpLocks/>
          </p:cNvGrpSpPr>
          <p:nvPr/>
        </p:nvGrpSpPr>
        <p:grpSpPr bwMode="auto">
          <a:xfrm>
            <a:off x="2500422" y="3505200"/>
            <a:ext cx="287338" cy="787400"/>
            <a:chOff x="1756" y="2113"/>
            <a:chExt cx="181" cy="499"/>
          </a:xfrm>
        </p:grpSpPr>
        <p:sp>
          <p:nvSpPr>
            <p:cNvPr id="113" name="Line 45">
              <a:extLst>
                <a:ext uri="{FF2B5EF4-FFF2-40B4-BE49-F238E27FC236}">
                  <a16:creationId xmlns:a16="http://schemas.microsoft.com/office/drawing/2014/main" id="{8CF283B0-DCE4-46F4-A263-63A2C95A00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Line 46">
              <a:extLst>
                <a:ext uri="{FF2B5EF4-FFF2-40B4-BE49-F238E27FC236}">
                  <a16:creationId xmlns:a16="http://schemas.microsoft.com/office/drawing/2014/main" id="{648EAE39-FC49-48EC-B90A-0B810C85FD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5" name="Group 47">
              <a:extLst>
                <a:ext uri="{FF2B5EF4-FFF2-40B4-BE49-F238E27FC236}">
                  <a16:creationId xmlns:a16="http://schemas.microsoft.com/office/drawing/2014/main" id="{3A644459-A13B-4EE4-B887-7CA8701C89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116" name="Freeform 48">
                <a:extLst>
                  <a:ext uri="{FF2B5EF4-FFF2-40B4-BE49-F238E27FC236}">
                    <a16:creationId xmlns:a16="http://schemas.microsoft.com/office/drawing/2014/main" id="{7197A1EB-FC04-4C1D-925B-0651C0955B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Freeform 49">
                <a:extLst>
                  <a:ext uri="{FF2B5EF4-FFF2-40B4-BE49-F238E27FC236}">
                    <a16:creationId xmlns:a16="http://schemas.microsoft.com/office/drawing/2014/main" id="{86315276-74B5-46A8-BEF4-77668F4973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Freeform 50">
                <a:extLst>
                  <a:ext uri="{FF2B5EF4-FFF2-40B4-BE49-F238E27FC236}">
                    <a16:creationId xmlns:a16="http://schemas.microsoft.com/office/drawing/2014/main" id="{90009CF7-399B-4FC5-A51F-D87DA84F159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19" name="TextBox 118">
            <a:extLst>
              <a:ext uri="{FF2B5EF4-FFF2-40B4-BE49-F238E27FC236}">
                <a16:creationId xmlns:a16="http://schemas.microsoft.com/office/drawing/2014/main" id="{1BE8EC48-9F6B-4822-A7F4-27781442708A}"/>
              </a:ext>
            </a:extLst>
          </p:cNvPr>
          <p:cNvSpPr txBox="1"/>
          <p:nvPr/>
        </p:nvSpPr>
        <p:spPr>
          <a:xfrm>
            <a:off x="2057400" y="3607118"/>
            <a:ext cx="2463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Tuxedo Target</a:t>
            </a:r>
          </a:p>
        </p:txBody>
      </p:sp>
      <p:grpSp>
        <p:nvGrpSpPr>
          <p:cNvPr id="71" name="Group 164">
            <a:extLst>
              <a:ext uri="{FF2B5EF4-FFF2-40B4-BE49-F238E27FC236}">
                <a16:creationId xmlns:a16="http://schemas.microsoft.com/office/drawing/2014/main" id="{CBB145A7-C294-4B1E-ADDE-B48813164360}"/>
              </a:ext>
            </a:extLst>
          </p:cNvPr>
          <p:cNvGrpSpPr>
            <a:grpSpLocks/>
          </p:cNvGrpSpPr>
          <p:nvPr/>
        </p:nvGrpSpPr>
        <p:grpSpPr bwMode="auto">
          <a:xfrm>
            <a:off x="2501649" y="5003800"/>
            <a:ext cx="288925" cy="787400"/>
            <a:chOff x="1247" y="2496"/>
            <a:chExt cx="182" cy="496"/>
          </a:xfrm>
        </p:grpSpPr>
        <p:sp>
          <p:nvSpPr>
            <p:cNvPr id="72" name="Line 165">
              <a:extLst>
                <a:ext uri="{FF2B5EF4-FFF2-40B4-BE49-F238E27FC236}">
                  <a16:creationId xmlns:a16="http://schemas.microsoft.com/office/drawing/2014/main" id="{F111A9C1-C44E-450A-868C-21A085FDD1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Line 166">
              <a:extLst>
                <a:ext uri="{FF2B5EF4-FFF2-40B4-BE49-F238E27FC236}">
                  <a16:creationId xmlns:a16="http://schemas.microsoft.com/office/drawing/2014/main" id="{A6E8B694-4A70-4A5C-A100-D30A777B96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6" name="Group 167">
              <a:extLst>
                <a:ext uri="{FF2B5EF4-FFF2-40B4-BE49-F238E27FC236}">
                  <a16:creationId xmlns:a16="http://schemas.microsoft.com/office/drawing/2014/main" id="{1BAD8294-81F4-4CE2-B464-8394D18ACC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77" name="Freeform 168">
                <a:extLst>
                  <a:ext uri="{FF2B5EF4-FFF2-40B4-BE49-F238E27FC236}">
                    <a16:creationId xmlns:a16="http://schemas.microsoft.com/office/drawing/2014/main" id="{5CA9709E-90B0-4598-A7CA-11BEB7D8AD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Freeform 169">
                <a:extLst>
                  <a:ext uri="{FF2B5EF4-FFF2-40B4-BE49-F238E27FC236}">
                    <a16:creationId xmlns:a16="http://schemas.microsoft.com/office/drawing/2014/main" id="{63E09E19-51DF-4634-9778-D83890B9A3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D4C90FB1-1CF4-421A-80F6-343E115E64BC}"/>
              </a:ext>
            </a:extLst>
          </p:cNvPr>
          <p:cNvSpPr txBox="1"/>
          <p:nvPr/>
        </p:nvSpPr>
        <p:spPr>
          <a:xfrm>
            <a:off x="2089793" y="5131322"/>
            <a:ext cx="2959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Upper Torso Target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4B5D981-891D-4E21-976A-4A9F10628904}"/>
              </a:ext>
            </a:extLst>
          </p:cNvPr>
          <p:cNvSpPr txBox="1"/>
          <p:nvPr/>
        </p:nvSpPr>
        <p:spPr>
          <a:xfrm>
            <a:off x="2085618" y="5947283"/>
            <a:ext cx="3036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Lower Torso Target</a:t>
            </a:r>
          </a:p>
        </p:txBody>
      </p:sp>
      <p:grpSp>
        <p:nvGrpSpPr>
          <p:cNvPr id="87" name="Group 176">
            <a:extLst>
              <a:ext uri="{FF2B5EF4-FFF2-40B4-BE49-F238E27FC236}">
                <a16:creationId xmlns:a16="http://schemas.microsoft.com/office/drawing/2014/main" id="{77186F2B-03D3-4A4B-A4F1-EA26C5C9B1EB}"/>
              </a:ext>
            </a:extLst>
          </p:cNvPr>
          <p:cNvGrpSpPr>
            <a:grpSpLocks/>
          </p:cNvGrpSpPr>
          <p:nvPr/>
        </p:nvGrpSpPr>
        <p:grpSpPr bwMode="auto">
          <a:xfrm>
            <a:off x="2500422" y="5825430"/>
            <a:ext cx="288925" cy="787400"/>
            <a:chOff x="768" y="2496"/>
            <a:chExt cx="182" cy="496"/>
          </a:xfrm>
        </p:grpSpPr>
        <p:sp>
          <p:nvSpPr>
            <p:cNvPr id="88" name="Line 177">
              <a:extLst>
                <a:ext uri="{FF2B5EF4-FFF2-40B4-BE49-F238E27FC236}">
                  <a16:creationId xmlns:a16="http://schemas.microsoft.com/office/drawing/2014/main" id="{B57DF771-5092-4980-A28B-284F9E215F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9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Line 178">
              <a:extLst>
                <a:ext uri="{FF2B5EF4-FFF2-40B4-BE49-F238E27FC236}">
                  <a16:creationId xmlns:a16="http://schemas.microsoft.com/office/drawing/2014/main" id="{0513F067-D6CB-4F0D-8633-D7532931D3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2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0" name="Group 179">
              <a:extLst>
                <a:ext uri="{FF2B5EF4-FFF2-40B4-BE49-F238E27FC236}">
                  <a16:creationId xmlns:a16="http://schemas.microsoft.com/office/drawing/2014/main" id="{6D02BFCB-19E0-4290-862C-D6E730973D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2496"/>
              <a:ext cx="182" cy="331"/>
              <a:chOff x="768" y="2496"/>
              <a:chExt cx="182" cy="331"/>
            </a:xfrm>
          </p:grpSpPr>
          <p:sp>
            <p:nvSpPr>
              <p:cNvPr id="91" name="Freeform 180">
                <a:extLst>
                  <a:ext uri="{FF2B5EF4-FFF2-40B4-BE49-F238E27FC236}">
                    <a16:creationId xmlns:a16="http://schemas.microsoft.com/office/drawing/2014/main" id="{EA68CC9D-855C-4EA1-8162-70B5282F2F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9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Freeform 181">
                <a:extLst>
                  <a:ext uri="{FF2B5EF4-FFF2-40B4-BE49-F238E27FC236}">
                    <a16:creationId xmlns:a16="http://schemas.microsoft.com/office/drawing/2014/main" id="{D1D92590-8CDA-4F0E-86DB-2FD44CCF27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8" y="2762"/>
                <a:ext cx="182" cy="64"/>
              </a:xfrm>
              <a:custGeom>
                <a:avLst/>
                <a:gdLst>
                  <a:gd name="T0" fmla="*/ 182 w 182"/>
                  <a:gd name="T1" fmla="*/ 0 h 64"/>
                  <a:gd name="T2" fmla="*/ 146 w 182"/>
                  <a:gd name="T3" fmla="*/ 64 h 64"/>
                  <a:gd name="T4" fmla="*/ 35 w 182"/>
                  <a:gd name="T5" fmla="*/ 64 h 64"/>
                  <a:gd name="T6" fmla="*/ 0 w 182"/>
                  <a:gd name="T7" fmla="*/ 0 h 64"/>
                  <a:gd name="T8" fmla="*/ 182 w 182"/>
                  <a:gd name="T9" fmla="*/ 0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2"/>
                  <a:gd name="T16" fmla="*/ 0 h 64"/>
                  <a:gd name="T17" fmla="*/ 182 w 182"/>
                  <a:gd name="T18" fmla="*/ 64 h 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2" h="64">
                    <a:moveTo>
                      <a:pt x="182" y="0"/>
                    </a:moveTo>
                    <a:lnTo>
                      <a:pt x="146" y="64"/>
                    </a:lnTo>
                    <a:lnTo>
                      <a:pt x="35" y="64"/>
                    </a:lnTo>
                    <a:lnTo>
                      <a:pt x="0" y="0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759C7B7C-A20A-4344-B76B-72430516CE49}"/>
              </a:ext>
            </a:extLst>
          </p:cNvPr>
          <p:cNvSpPr txBox="1"/>
          <p:nvPr/>
        </p:nvSpPr>
        <p:spPr>
          <a:xfrm>
            <a:off x="2124091" y="6700096"/>
            <a:ext cx="295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3x         Non-Threat</a:t>
            </a:r>
          </a:p>
        </p:txBody>
      </p:sp>
      <p:grpSp>
        <p:nvGrpSpPr>
          <p:cNvPr id="47" name="Group 4">
            <a:extLst>
              <a:ext uri="{FF2B5EF4-FFF2-40B4-BE49-F238E27FC236}">
                <a16:creationId xmlns:a16="http://schemas.microsoft.com/office/drawing/2014/main" id="{9B1661F8-7CF7-4EBA-B00B-3D986265C94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482808" y="6650328"/>
            <a:ext cx="360363" cy="838200"/>
            <a:chOff x="-2155" y="1485"/>
            <a:chExt cx="227" cy="528"/>
          </a:xfrm>
        </p:grpSpPr>
        <p:sp>
          <p:nvSpPr>
            <p:cNvPr id="48" name="AutoShape 3">
              <a:extLst>
                <a:ext uri="{FF2B5EF4-FFF2-40B4-BE49-F238E27FC236}">
                  <a16:creationId xmlns:a16="http://schemas.microsoft.com/office/drawing/2014/main" id="{817AC2ED-7CB3-445D-A528-F7E1249DEF9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Rectangle 5">
              <a:extLst>
                <a:ext uri="{FF2B5EF4-FFF2-40B4-BE49-F238E27FC236}">
                  <a16:creationId xmlns:a16="http://schemas.microsoft.com/office/drawing/2014/main" id="{B0E4D8E7-318F-429C-A874-71AF013AB2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Rectangle 6">
              <a:extLst>
                <a:ext uri="{FF2B5EF4-FFF2-40B4-BE49-F238E27FC236}">
                  <a16:creationId xmlns:a16="http://schemas.microsoft.com/office/drawing/2014/main" id="{9D512867-72A7-4D12-A1CE-A3DFF824E0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7">
              <a:extLst>
                <a:ext uri="{FF2B5EF4-FFF2-40B4-BE49-F238E27FC236}">
                  <a16:creationId xmlns:a16="http://schemas.microsoft.com/office/drawing/2014/main" id="{84E89DDB-591A-447F-A164-ADB897E4E27B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Line 8">
              <a:extLst>
                <a:ext uri="{FF2B5EF4-FFF2-40B4-BE49-F238E27FC236}">
                  <a16:creationId xmlns:a16="http://schemas.microsoft.com/office/drawing/2014/main" id="{DB1377E8-A7A6-46A2-A763-42423C9207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Line 9">
              <a:extLst>
                <a:ext uri="{FF2B5EF4-FFF2-40B4-BE49-F238E27FC236}">
                  <a16:creationId xmlns:a16="http://schemas.microsoft.com/office/drawing/2014/main" id="{9BDC396C-C2DC-40E8-9236-5ADA49FF55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Line 10">
              <a:extLst>
                <a:ext uri="{FF2B5EF4-FFF2-40B4-BE49-F238E27FC236}">
                  <a16:creationId xmlns:a16="http://schemas.microsoft.com/office/drawing/2014/main" id="{11A8A0E2-EFFF-4EE2-9EA2-49B9F60EC1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Line 11">
              <a:extLst>
                <a:ext uri="{FF2B5EF4-FFF2-40B4-BE49-F238E27FC236}">
                  <a16:creationId xmlns:a16="http://schemas.microsoft.com/office/drawing/2014/main" id="{92633EF0-2594-498D-9205-0FB914AE23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Line 12">
              <a:extLst>
                <a:ext uri="{FF2B5EF4-FFF2-40B4-BE49-F238E27FC236}">
                  <a16:creationId xmlns:a16="http://schemas.microsoft.com/office/drawing/2014/main" id="{C4E05CDF-7A1C-4248-8024-67824C7298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Line 13">
              <a:extLst>
                <a:ext uri="{FF2B5EF4-FFF2-40B4-BE49-F238E27FC236}">
                  <a16:creationId xmlns:a16="http://schemas.microsoft.com/office/drawing/2014/main" id="{F7E31561-6E91-4158-8A42-57A5D1F4FA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Line 14">
              <a:extLst>
                <a:ext uri="{FF2B5EF4-FFF2-40B4-BE49-F238E27FC236}">
                  <a16:creationId xmlns:a16="http://schemas.microsoft.com/office/drawing/2014/main" id="{9D4803B4-F264-489E-93CC-C8291A6459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Line 15">
              <a:extLst>
                <a:ext uri="{FF2B5EF4-FFF2-40B4-BE49-F238E27FC236}">
                  <a16:creationId xmlns:a16="http://schemas.microsoft.com/office/drawing/2014/main" id="{C07BA6E5-7120-4D2C-A04F-3427A9FA39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Line 16">
              <a:extLst>
                <a:ext uri="{FF2B5EF4-FFF2-40B4-BE49-F238E27FC236}">
                  <a16:creationId xmlns:a16="http://schemas.microsoft.com/office/drawing/2014/main" id="{B78F6A51-0B83-408B-AE3B-965B010624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Line 17">
              <a:extLst>
                <a:ext uri="{FF2B5EF4-FFF2-40B4-BE49-F238E27FC236}">
                  <a16:creationId xmlns:a16="http://schemas.microsoft.com/office/drawing/2014/main" id="{49DA0BB5-59F0-44B3-9D03-57E91583F4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Line 18">
              <a:extLst>
                <a:ext uri="{FF2B5EF4-FFF2-40B4-BE49-F238E27FC236}">
                  <a16:creationId xmlns:a16="http://schemas.microsoft.com/office/drawing/2014/main" id="{F621F1BE-40C4-49D6-9EE4-EE59A42E8B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Line 19">
              <a:extLst>
                <a:ext uri="{FF2B5EF4-FFF2-40B4-BE49-F238E27FC236}">
                  <a16:creationId xmlns:a16="http://schemas.microsoft.com/office/drawing/2014/main" id="{6F584DDD-19B0-4495-9457-E1B8127EE1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Line 20">
              <a:extLst>
                <a:ext uri="{FF2B5EF4-FFF2-40B4-BE49-F238E27FC236}">
                  <a16:creationId xmlns:a16="http://schemas.microsoft.com/office/drawing/2014/main" id="{31D6C1B5-9E9F-4B0C-B4A9-02FA26004F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Line 21">
              <a:extLst>
                <a:ext uri="{FF2B5EF4-FFF2-40B4-BE49-F238E27FC236}">
                  <a16:creationId xmlns:a16="http://schemas.microsoft.com/office/drawing/2014/main" id="{A999D581-0AA9-44AA-9714-3E3E792B17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Line 22">
              <a:extLst>
                <a:ext uri="{FF2B5EF4-FFF2-40B4-BE49-F238E27FC236}">
                  <a16:creationId xmlns:a16="http://schemas.microsoft.com/office/drawing/2014/main" id="{BA68A496-C367-4ED5-87D7-1E0DC39AFA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Line 23">
              <a:extLst>
                <a:ext uri="{FF2B5EF4-FFF2-40B4-BE49-F238E27FC236}">
                  <a16:creationId xmlns:a16="http://schemas.microsoft.com/office/drawing/2014/main" id="{02F4C20C-E342-4DE5-AB0C-F0E3BE1A70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Line 24">
              <a:extLst>
                <a:ext uri="{FF2B5EF4-FFF2-40B4-BE49-F238E27FC236}">
                  <a16:creationId xmlns:a16="http://schemas.microsoft.com/office/drawing/2014/main" id="{EC4FE77C-95CD-42F5-87AB-C4DB88FD04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Line 25">
              <a:extLst>
                <a:ext uri="{FF2B5EF4-FFF2-40B4-BE49-F238E27FC236}">
                  <a16:creationId xmlns:a16="http://schemas.microsoft.com/office/drawing/2014/main" id="{1BB6F5F1-2088-4D6F-AEF3-363280A352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Line 26">
              <a:extLst>
                <a:ext uri="{FF2B5EF4-FFF2-40B4-BE49-F238E27FC236}">
                  <a16:creationId xmlns:a16="http://schemas.microsoft.com/office/drawing/2014/main" id="{A9A479CB-92A2-4AD3-9486-8A228C388C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Line 27">
              <a:extLst>
                <a:ext uri="{FF2B5EF4-FFF2-40B4-BE49-F238E27FC236}">
                  <a16:creationId xmlns:a16="http://schemas.microsoft.com/office/drawing/2014/main" id="{96A88925-8616-49B3-B988-88043F2829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Line 28">
              <a:extLst>
                <a:ext uri="{FF2B5EF4-FFF2-40B4-BE49-F238E27FC236}">
                  <a16:creationId xmlns:a16="http://schemas.microsoft.com/office/drawing/2014/main" id="{B9E3E502-C211-46EF-A575-33CAC3C2CF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9">
              <a:extLst>
                <a:ext uri="{FF2B5EF4-FFF2-40B4-BE49-F238E27FC236}">
                  <a16:creationId xmlns:a16="http://schemas.microsoft.com/office/drawing/2014/main" id="{1AD8DA44-0147-44FF-BE8E-13B2F1C15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325482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1390</TotalTime>
  <Words>235</Words>
  <Application>Microsoft Office PowerPoint</Application>
  <PresentationFormat>Custom</PresentationFormat>
  <Paragraphs>76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Times New Roman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Marcel Englmaier</cp:lastModifiedBy>
  <cp:revision>172</cp:revision>
  <dcterms:created xsi:type="dcterms:W3CDTF">2002-08-21T12:11:08Z</dcterms:created>
  <dcterms:modified xsi:type="dcterms:W3CDTF">2019-09-27T20:00:26Z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