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3"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010" autoAdjust="0"/>
  </p:normalViewPr>
  <p:slideViewPr>
    <p:cSldViewPr>
      <p:cViewPr varScale="1">
        <p:scale>
          <a:sx n="122" d="100"/>
          <a:sy n="122" d="100"/>
        </p:scale>
        <p:origin x="3880" y="2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11/21/19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3207231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52276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789011339"/>
              </p:ext>
            </p:extLst>
          </p:nvPr>
        </p:nvGraphicFramePr>
        <p:xfrm>
          <a:off x="152400" y="152400"/>
          <a:ext cx="7010400" cy="4020314"/>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6652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&amp;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1: Winter Wonderland Warrior</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Stage: </a:t>
                      </a:r>
                      <a:r>
                        <a:rPr kumimoji="0" lang="en-US" sz="1200" b="1" i="0" u="none" strike="noStrike" kern="1200" cap="none" normalizeH="0" baseline="0" dirty="0">
                          <a:ln>
                            <a:noFill/>
                          </a:ln>
                          <a:solidFill>
                            <a:schemeClr val="tx1"/>
                          </a:solidFill>
                          <a:effectLst/>
                          <a:latin typeface="Arial" charset="0"/>
                          <a:ea typeface="+mn-ea"/>
                          <a:cs typeface="+mn-cs"/>
                        </a:rPr>
                        <a:t>Take This Snow Job and Shove-l It!</a:t>
                      </a:r>
                      <a:endParaRPr kumimoji="0" lang="en-US" sz="1200" b="1" i="0" u="none" strike="noStrike" cap="none" normalizeH="0" baseline="0" dirty="0">
                        <a:ln>
                          <a:noFill/>
                        </a:ln>
                        <a:solidFill>
                          <a:schemeClr val="tx1"/>
                        </a:solidFill>
                        <a:effectLst/>
                        <a:latin typeface="Arial"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Course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30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 snow finally abated long enough for you to get out and shovel out the driveway. Sadly for you, your neighborhood has deteriorated and you find yourself surrounded by armed thugs who want your snow shovel and hot toddy! Defend yourself and your warm reward.</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9492">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center of panel at start position with hands grasping shovel. Gun is loaded to division capacity and holstered.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2 NT, 2 </a:t>
                      </a: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PP steel falls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degrees based off of South Berm</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NOTES:PP1 and 2 and T-1 &amp; 2 are 10 </a:t>
                      </a:r>
                      <a:r>
                        <a:rPr kumimoji="0" lang="en-US" sz="1100" b="1"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yds</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out.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Engaging PP1 / 2 beyond P1 or 2 is a DQ. Steel must fall</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1040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On start signal, engage threats from available cover. PPs must be engaged at P1 or P2.</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Shooter choice to go to P1 or P2 first</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Prop: Snow Shovel</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2154339" y="8172973"/>
            <a:ext cx="533400" cy="369332"/>
          </a:xfrm>
          <a:prstGeom prst="rect">
            <a:avLst/>
          </a:prstGeom>
          <a:noFill/>
          <a:effectLst/>
        </p:spPr>
        <p:txBody>
          <a:bodyPr wrap="square" rtlCol="0">
            <a:spAutoFit/>
          </a:bodyPr>
          <a:lstStyle/>
          <a:p>
            <a:r>
              <a:rPr lang="en-US" b="1" dirty="0"/>
              <a:t>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a:off x="2347469" y="8185543"/>
            <a:ext cx="533400" cy="36939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4981474" y="8391214"/>
            <a:ext cx="533400" cy="369332"/>
          </a:xfrm>
          <a:prstGeom prst="rect">
            <a:avLst/>
          </a:prstGeom>
          <a:noFill/>
          <a:effectLst/>
        </p:spPr>
        <p:txBody>
          <a:bodyPr wrap="square" rtlCol="0">
            <a:spAutoFit/>
          </a:bodyPr>
          <a:lstStyle/>
          <a:p>
            <a:r>
              <a:rPr lang="en-US" b="1" dirty="0"/>
              <a:t>P2</a:t>
            </a:r>
          </a:p>
        </p:txBody>
      </p:sp>
      <p:cxnSp>
        <p:nvCxnSpPr>
          <p:cNvPr id="22" name="Straight Connector 21">
            <a:extLst>
              <a:ext uri="{FF2B5EF4-FFF2-40B4-BE49-F238E27FC236}">
                <a16:creationId xmlns:a16="http://schemas.microsoft.com/office/drawing/2014/main" id="{B099F8F1-8BA5-4CF9-BEE0-23A8E4F27B2C}"/>
              </a:ext>
            </a:extLst>
          </p:cNvPr>
          <p:cNvCxnSpPr>
            <a:cxnSpLocks/>
            <a:stCxn id="19" idx="1"/>
          </p:cNvCxnSpPr>
          <p:nvPr/>
        </p:nvCxnSpPr>
        <p:spPr>
          <a:xfrm flipH="1" flipV="1">
            <a:off x="4595216" y="8126394"/>
            <a:ext cx="386258" cy="4494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DD71B29D-834C-4279-B585-F65E19B02C9B}"/>
              </a:ext>
            </a:extLst>
          </p:cNvPr>
          <p:cNvSpPr txBox="1"/>
          <p:nvPr/>
        </p:nvSpPr>
        <p:spPr>
          <a:xfrm>
            <a:off x="3381730" y="8452459"/>
            <a:ext cx="762001" cy="369332"/>
          </a:xfrm>
          <a:prstGeom prst="rect">
            <a:avLst/>
          </a:prstGeom>
          <a:noFill/>
          <a:effectLst/>
        </p:spPr>
        <p:txBody>
          <a:bodyPr wrap="square" rtlCol="0">
            <a:spAutoFit/>
          </a:bodyPr>
          <a:lstStyle/>
          <a:p>
            <a:r>
              <a:rPr lang="en-US" b="1" dirty="0"/>
              <a:t>Start</a:t>
            </a:r>
          </a:p>
        </p:txBody>
      </p:sp>
      <p:sp>
        <p:nvSpPr>
          <p:cNvPr id="78" name="Rectangle 11">
            <a:extLst>
              <a:ext uri="{FF2B5EF4-FFF2-40B4-BE49-F238E27FC236}">
                <a16:creationId xmlns:a16="http://schemas.microsoft.com/office/drawing/2014/main" id="{9DA0A9E2-724C-4AE4-B73B-EB75414BC79A}"/>
              </a:ext>
            </a:extLst>
          </p:cNvPr>
          <p:cNvSpPr>
            <a:spLocks noChangeArrowheads="1"/>
          </p:cNvSpPr>
          <p:nvPr/>
        </p:nvSpPr>
        <p:spPr bwMode="auto">
          <a:xfrm>
            <a:off x="2864259" y="7359075"/>
            <a:ext cx="1675505" cy="77434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3" name="Freeform 7">
            <a:extLst>
              <a:ext uri="{FF2B5EF4-FFF2-40B4-BE49-F238E27FC236}">
                <a16:creationId xmlns:a16="http://schemas.microsoft.com/office/drawing/2014/main" id="{773E3430-A9DA-4E88-A879-EF3FC0B45919}"/>
              </a:ext>
            </a:extLst>
          </p:cNvPr>
          <p:cNvSpPr>
            <a:spLocks/>
          </p:cNvSpPr>
          <p:nvPr/>
        </p:nvSpPr>
        <p:spPr bwMode="auto">
          <a:xfrm>
            <a:off x="621398" y="5521237"/>
            <a:ext cx="359344" cy="1690226"/>
          </a:xfrm>
          <a:custGeom>
            <a:avLst/>
            <a:gdLst>
              <a:gd name="T0" fmla="*/ 0 w 60"/>
              <a:gd name="T1" fmla="*/ 2147483647 h 840"/>
              <a:gd name="T2" fmla="*/ 0 w 60"/>
              <a:gd name="T3" fmla="*/ 2147483647 h 840"/>
              <a:gd name="T4" fmla="*/ 2147483647 w 60"/>
              <a:gd name="T5" fmla="*/ 0 h 840"/>
              <a:gd name="T6" fmla="*/ 2147483647 w 60"/>
              <a:gd name="T7" fmla="*/ 2147483647 h 840"/>
              <a:gd name="T8" fmla="*/ 0 w 60"/>
              <a:gd name="T9" fmla="*/ 2147483647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261" name="Group 356">
            <a:extLst>
              <a:ext uri="{FF2B5EF4-FFF2-40B4-BE49-F238E27FC236}">
                <a16:creationId xmlns:a16="http://schemas.microsoft.com/office/drawing/2014/main" id="{629510F2-4839-45B2-92FC-71DD287F9321}"/>
              </a:ext>
            </a:extLst>
          </p:cNvPr>
          <p:cNvGrpSpPr>
            <a:grpSpLocks/>
          </p:cNvGrpSpPr>
          <p:nvPr/>
        </p:nvGrpSpPr>
        <p:grpSpPr bwMode="auto">
          <a:xfrm>
            <a:off x="120041" y="5301369"/>
            <a:ext cx="223838" cy="862012"/>
            <a:chOff x="1296" y="773"/>
            <a:chExt cx="141" cy="543"/>
          </a:xfrm>
        </p:grpSpPr>
        <p:sp>
          <p:nvSpPr>
            <p:cNvPr id="262" name="Line 357">
              <a:extLst>
                <a:ext uri="{FF2B5EF4-FFF2-40B4-BE49-F238E27FC236}">
                  <a16:creationId xmlns:a16="http://schemas.microsoft.com/office/drawing/2014/main" id="{7501E266-6B40-4210-8A9C-04E56A551909}"/>
                </a:ext>
              </a:extLst>
            </p:cNvPr>
            <p:cNvSpPr>
              <a:spLocks noChangeShapeType="1"/>
            </p:cNvSpPr>
            <p:nvPr/>
          </p:nvSpPr>
          <p:spPr bwMode="auto">
            <a:xfrm>
              <a:off x="1303"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3" name="Line 358">
              <a:extLst>
                <a:ext uri="{FF2B5EF4-FFF2-40B4-BE49-F238E27FC236}">
                  <a16:creationId xmlns:a16="http://schemas.microsoft.com/office/drawing/2014/main" id="{1B9D8FFF-888A-4F9B-8E83-FFBC07B9397A}"/>
                </a:ext>
              </a:extLst>
            </p:cNvPr>
            <p:cNvSpPr>
              <a:spLocks noChangeShapeType="1"/>
            </p:cNvSpPr>
            <p:nvPr/>
          </p:nvSpPr>
          <p:spPr bwMode="auto">
            <a:xfrm>
              <a:off x="1428"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64" name="Group 359">
              <a:extLst>
                <a:ext uri="{FF2B5EF4-FFF2-40B4-BE49-F238E27FC236}">
                  <a16:creationId xmlns:a16="http://schemas.microsoft.com/office/drawing/2014/main" id="{90B85BA7-9ADB-4A43-9634-A0E3D6A42BCE}"/>
                </a:ext>
              </a:extLst>
            </p:cNvPr>
            <p:cNvGrpSpPr>
              <a:grpSpLocks/>
            </p:cNvGrpSpPr>
            <p:nvPr/>
          </p:nvGrpSpPr>
          <p:grpSpPr bwMode="auto">
            <a:xfrm>
              <a:off x="1296" y="773"/>
              <a:ext cx="141" cy="364"/>
              <a:chOff x="1296" y="773"/>
              <a:chExt cx="141" cy="364"/>
            </a:xfrm>
          </p:grpSpPr>
          <p:sp>
            <p:nvSpPr>
              <p:cNvPr id="265" name="Freeform 360">
                <a:extLst>
                  <a:ext uri="{FF2B5EF4-FFF2-40B4-BE49-F238E27FC236}">
                    <a16:creationId xmlns:a16="http://schemas.microsoft.com/office/drawing/2014/main" id="{4AA7D0D4-1A95-487D-BBBD-B8B7688BD5F1}"/>
                  </a:ext>
                </a:extLst>
              </p:cNvPr>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66" name="Freeform 361">
                <a:extLst>
                  <a:ext uri="{FF2B5EF4-FFF2-40B4-BE49-F238E27FC236}">
                    <a16:creationId xmlns:a16="http://schemas.microsoft.com/office/drawing/2014/main" id="{831AC95C-50A5-4B92-909A-70D297725D5E}"/>
                  </a:ext>
                </a:extLst>
              </p:cNvPr>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267" name="Group 368">
            <a:extLst>
              <a:ext uri="{FF2B5EF4-FFF2-40B4-BE49-F238E27FC236}">
                <a16:creationId xmlns:a16="http://schemas.microsoft.com/office/drawing/2014/main" id="{586844CC-2D70-4C11-BC9C-3CB480CF49CD}"/>
              </a:ext>
            </a:extLst>
          </p:cNvPr>
          <p:cNvGrpSpPr>
            <a:grpSpLocks/>
          </p:cNvGrpSpPr>
          <p:nvPr/>
        </p:nvGrpSpPr>
        <p:grpSpPr bwMode="auto">
          <a:xfrm>
            <a:off x="424841" y="5293431"/>
            <a:ext cx="228600" cy="862013"/>
            <a:chOff x="1488" y="768"/>
            <a:chExt cx="144" cy="543"/>
          </a:xfrm>
        </p:grpSpPr>
        <p:sp>
          <p:nvSpPr>
            <p:cNvPr id="268" name="Line 369">
              <a:extLst>
                <a:ext uri="{FF2B5EF4-FFF2-40B4-BE49-F238E27FC236}">
                  <a16:creationId xmlns:a16="http://schemas.microsoft.com/office/drawing/2014/main" id="{AF7E29B8-3B14-4244-AD09-DACC9909AF3D}"/>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9" name="Line 370">
              <a:extLst>
                <a:ext uri="{FF2B5EF4-FFF2-40B4-BE49-F238E27FC236}">
                  <a16:creationId xmlns:a16="http://schemas.microsoft.com/office/drawing/2014/main" id="{26676D8D-B4E8-4C80-B425-EE9001FEEEA5}"/>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0" name="Group 371">
              <a:extLst>
                <a:ext uri="{FF2B5EF4-FFF2-40B4-BE49-F238E27FC236}">
                  <a16:creationId xmlns:a16="http://schemas.microsoft.com/office/drawing/2014/main" id="{583C27F8-9924-4EF8-85B3-53F715918882}"/>
                </a:ext>
              </a:extLst>
            </p:cNvPr>
            <p:cNvGrpSpPr>
              <a:grpSpLocks/>
            </p:cNvGrpSpPr>
            <p:nvPr/>
          </p:nvGrpSpPr>
          <p:grpSpPr bwMode="auto">
            <a:xfrm>
              <a:off x="1488" y="768"/>
              <a:ext cx="144" cy="364"/>
              <a:chOff x="1488" y="768"/>
              <a:chExt cx="144" cy="364"/>
            </a:xfrm>
          </p:grpSpPr>
          <p:sp>
            <p:nvSpPr>
              <p:cNvPr id="271" name="Freeform 372">
                <a:extLst>
                  <a:ext uri="{FF2B5EF4-FFF2-40B4-BE49-F238E27FC236}">
                    <a16:creationId xmlns:a16="http://schemas.microsoft.com/office/drawing/2014/main" id="{42D5AE69-206C-4140-B87F-7D4EBE95CC6E}"/>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72" name="Freeform 373">
                <a:extLst>
                  <a:ext uri="{FF2B5EF4-FFF2-40B4-BE49-F238E27FC236}">
                    <a16:creationId xmlns:a16="http://schemas.microsoft.com/office/drawing/2014/main" id="{F3EF2FB1-0FA0-4F05-BCC8-8B5D40D2743E}"/>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273" name="Group 32">
            <a:extLst>
              <a:ext uri="{FF2B5EF4-FFF2-40B4-BE49-F238E27FC236}">
                <a16:creationId xmlns:a16="http://schemas.microsoft.com/office/drawing/2014/main" id="{4D65E1F9-E00E-4577-B9BF-E6D8A1F880B4}"/>
              </a:ext>
            </a:extLst>
          </p:cNvPr>
          <p:cNvGrpSpPr>
            <a:grpSpLocks noChangeAspect="1"/>
          </p:cNvGrpSpPr>
          <p:nvPr/>
        </p:nvGrpSpPr>
        <p:grpSpPr bwMode="auto">
          <a:xfrm>
            <a:off x="321959" y="5521237"/>
            <a:ext cx="228600" cy="984250"/>
            <a:chOff x="-3024" y="1431"/>
            <a:chExt cx="144" cy="620"/>
          </a:xfrm>
        </p:grpSpPr>
        <p:sp>
          <p:nvSpPr>
            <p:cNvPr id="274" name="AutoShape 31">
              <a:extLst>
                <a:ext uri="{FF2B5EF4-FFF2-40B4-BE49-F238E27FC236}">
                  <a16:creationId xmlns:a16="http://schemas.microsoft.com/office/drawing/2014/main" id="{CD6EFA4F-BDAA-4507-8C99-CFADF2BB3D86}"/>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3">
              <a:extLst>
                <a:ext uri="{FF2B5EF4-FFF2-40B4-BE49-F238E27FC236}">
                  <a16:creationId xmlns:a16="http://schemas.microsoft.com/office/drawing/2014/main" id="{7F692320-B4DC-4F8A-B41A-7D9412FA934E}"/>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34">
              <a:extLst>
                <a:ext uri="{FF2B5EF4-FFF2-40B4-BE49-F238E27FC236}">
                  <a16:creationId xmlns:a16="http://schemas.microsoft.com/office/drawing/2014/main" id="{3AB0DBD5-C5D9-4527-97F2-A53FE36AF969}"/>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5">
              <a:extLst>
                <a:ext uri="{FF2B5EF4-FFF2-40B4-BE49-F238E27FC236}">
                  <a16:creationId xmlns:a16="http://schemas.microsoft.com/office/drawing/2014/main" id="{191F820C-DEFB-46B7-A770-A3CABC5B3225}"/>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Line 36">
              <a:extLst>
                <a:ext uri="{FF2B5EF4-FFF2-40B4-BE49-F238E27FC236}">
                  <a16:creationId xmlns:a16="http://schemas.microsoft.com/office/drawing/2014/main" id="{76ABBD9B-61AA-47B8-917B-F9D034C47ED0}"/>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37">
              <a:extLst>
                <a:ext uri="{FF2B5EF4-FFF2-40B4-BE49-F238E27FC236}">
                  <a16:creationId xmlns:a16="http://schemas.microsoft.com/office/drawing/2014/main" id="{80EC7717-7ABA-4C4F-B654-8F2F929054D6}"/>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38">
              <a:extLst>
                <a:ext uri="{FF2B5EF4-FFF2-40B4-BE49-F238E27FC236}">
                  <a16:creationId xmlns:a16="http://schemas.microsoft.com/office/drawing/2014/main" id="{F82206D3-F3A7-499E-A8E4-75899F743362}"/>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39">
              <a:extLst>
                <a:ext uri="{FF2B5EF4-FFF2-40B4-BE49-F238E27FC236}">
                  <a16:creationId xmlns:a16="http://schemas.microsoft.com/office/drawing/2014/main" id="{B3C6CCAC-3C95-4AEB-B97F-2E225B39090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40">
              <a:extLst>
                <a:ext uri="{FF2B5EF4-FFF2-40B4-BE49-F238E27FC236}">
                  <a16:creationId xmlns:a16="http://schemas.microsoft.com/office/drawing/2014/main" id="{306824F6-7E4B-47F9-80A6-3062A7D0B763}"/>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41">
              <a:extLst>
                <a:ext uri="{FF2B5EF4-FFF2-40B4-BE49-F238E27FC236}">
                  <a16:creationId xmlns:a16="http://schemas.microsoft.com/office/drawing/2014/main" id="{989D79CA-00D3-48FA-81D9-C599C657AB81}"/>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42">
              <a:extLst>
                <a:ext uri="{FF2B5EF4-FFF2-40B4-BE49-F238E27FC236}">
                  <a16:creationId xmlns:a16="http://schemas.microsoft.com/office/drawing/2014/main" id="{9DAED74E-254F-4554-9C4B-B3EF39E84D2F}"/>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43">
              <a:extLst>
                <a:ext uri="{FF2B5EF4-FFF2-40B4-BE49-F238E27FC236}">
                  <a16:creationId xmlns:a16="http://schemas.microsoft.com/office/drawing/2014/main" id="{F193B4B2-09F5-41B7-AB99-4D2664AE351C}"/>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44">
              <a:extLst>
                <a:ext uri="{FF2B5EF4-FFF2-40B4-BE49-F238E27FC236}">
                  <a16:creationId xmlns:a16="http://schemas.microsoft.com/office/drawing/2014/main" id="{A49EB811-84C9-4ED3-9FB8-0F15144B887A}"/>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45">
              <a:extLst>
                <a:ext uri="{FF2B5EF4-FFF2-40B4-BE49-F238E27FC236}">
                  <a16:creationId xmlns:a16="http://schemas.microsoft.com/office/drawing/2014/main" id="{779B9317-C1A3-4164-9180-AC280AD123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46">
              <a:extLst>
                <a:ext uri="{FF2B5EF4-FFF2-40B4-BE49-F238E27FC236}">
                  <a16:creationId xmlns:a16="http://schemas.microsoft.com/office/drawing/2014/main" id="{BE217CEF-83D5-4AC6-9F1E-4723AB3155C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47">
              <a:extLst>
                <a:ext uri="{FF2B5EF4-FFF2-40B4-BE49-F238E27FC236}">
                  <a16:creationId xmlns:a16="http://schemas.microsoft.com/office/drawing/2014/main" id="{3363CD02-09E8-41B2-AB0F-C47AAD1EBBA9}"/>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48">
              <a:extLst>
                <a:ext uri="{FF2B5EF4-FFF2-40B4-BE49-F238E27FC236}">
                  <a16:creationId xmlns:a16="http://schemas.microsoft.com/office/drawing/2014/main" id="{1A1D6EDB-07BC-43C9-A5F0-1C7C03E7CB5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49">
              <a:extLst>
                <a:ext uri="{FF2B5EF4-FFF2-40B4-BE49-F238E27FC236}">
                  <a16:creationId xmlns:a16="http://schemas.microsoft.com/office/drawing/2014/main" id="{C21F37D7-970A-4707-856D-F8DC9A034F3E}"/>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7">
            <a:extLst>
              <a:ext uri="{FF2B5EF4-FFF2-40B4-BE49-F238E27FC236}">
                <a16:creationId xmlns:a16="http://schemas.microsoft.com/office/drawing/2014/main" id="{37BB1338-C5E9-4DD2-878E-A2DEB94A8C2F}"/>
              </a:ext>
            </a:extLst>
          </p:cNvPr>
          <p:cNvSpPr>
            <a:spLocks/>
          </p:cNvSpPr>
          <p:nvPr/>
        </p:nvSpPr>
        <p:spPr bwMode="auto">
          <a:xfrm flipH="1">
            <a:off x="5699239" y="5632035"/>
            <a:ext cx="600975" cy="1305437"/>
          </a:xfrm>
          <a:custGeom>
            <a:avLst/>
            <a:gdLst>
              <a:gd name="T0" fmla="*/ 0 w 60"/>
              <a:gd name="T1" fmla="*/ 2147483647 h 840"/>
              <a:gd name="T2" fmla="*/ 0 w 60"/>
              <a:gd name="T3" fmla="*/ 2147483647 h 840"/>
              <a:gd name="T4" fmla="*/ 2147483647 w 60"/>
              <a:gd name="T5" fmla="*/ 0 h 840"/>
              <a:gd name="T6" fmla="*/ 2147483647 w 60"/>
              <a:gd name="T7" fmla="*/ 2147483647 h 840"/>
              <a:gd name="T8" fmla="*/ 0 w 60"/>
              <a:gd name="T9" fmla="*/ 2147483647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a:solidFill>
              <a:schemeClr val="tx1"/>
            </a:solidFill>
            <a:round/>
            <a:headEnd/>
            <a:tailEnd/>
          </a:ln>
        </p:spPr>
        <p:txBody>
          <a:bodyPr wrap="none" anchor="ctr"/>
          <a:lstStyle/>
          <a:p>
            <a:endParaRPr lang="en-US"/>
          </a:p>
        </p:txBody>
      </p:sp>
      <p:cxnSp>
        <p:nvCxnSpPr>
          <p:cNvPr id="305" name="Straight Connector 304">
            <a:extLst>
              <a:ext uri="{FF2B5EF4-FFF2-40B4-BE49-F238E27FC236}">
                <a16:creationId xmlns:a16="http://schemas.microsoft.com/office/drawing/2014/main" id="{E68D3485-C297-4135-B297-5446B955FDD7}"/>
              </a:ext>
            </a:extLst>
          </p:cNvPr>
          <p:cNvCxnSpPr>
            <a:cxnSpLocks/>
          </p:cNvCxnSpPr>
          <p:nvPr/>
        </p:nvCxnSpPr>
        <p:spPr>
          <a:xfrm flipH="1">
            <a:off x="5339690" y="6574013"/>
            <a:ext cx="359549" cy="2077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6389251C-414C-4CEA-875C-0FFACDE7105C}"/>
              </a:ext>
            </a:extLst>
          </p:cNvPr>
          <p:cNvCxnSpPr>
            <a:cxnSpLocks/>
          </p:cNvCxnSpPr>
          <p:nvPr/>
        </p:nvCxnSpPr>
        <p:spPr>
          <a:xfrm>
            <a:off x="966834" y="6765467"/>
            <a:ext cx="537712" cy="34400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07" name="TextBox 306">
            <a:extLst>
              <a:ext uri="{FF2B5EF4-FFF2-40B4-BE49-F238E27FC236}">
                <a16:creationId xmlns:a16="http://schemas.microsoft.com/office/drawing/2014/main" id="{77CBDF7C-4A1C-40C7-91BD-46EBEA3C9718}"/>
              </a:ext>
            </a:extLst>
          </p:cNvPr>
          <p:cNvSpPr txBox="1"/>
          <p:nvPr/>
        </p:nvSpPr>
        <p:spPr>
          <a:xfrm>
            <a:off x="5378889" y="6781800"/>
            <a:ext cx="533400" cy="369332"/>
          </a:xfrm>
          <a:prstGeom prst="rect">
            <a:avLst/>
          </a:prstGeom>
          <a:noFill/>
          <a:effectLst/>
        </p:spPr>
        <p:txBody>
          <a:bodyPr wrap="square" rtlCol="0">
            <a:spAutoFit/>
          </a:bodyPr>
          <a:lstStyle/>
          <a:p>
            <a:r>
              <a:rPr lang="en-US" b="1" dirty="0"/>
              <a:t>P3</a:t>
            </a:r>
          </a:p>
        </p:txBody>
      </p:sp>
      <p:sp>
        <p:nvSpPr>
          <p:cNvPr id="309" name="TextBox 308">
            <a:extLst>
              <a:ext uri="{FF2B5EF4-FFF2-40B4-BE49-F238E27FC236}">
                <a16:creationId xmlns:a16="http://schemas.microsoft.com/office/drawing/2014/main" id="{A78C1766-7C70-444E-A2B9-DB4D1272B6B2}"/>
              </a:ext>
            </a:extLst>
          </p:cNvPr>
          <p:cNvSpPr txBox="1"/>
          <p:nvPr/>
        </p:nvSpPr>
        <p:spPr>
          <a:xfrm>
            <a:off x="1025852" y="5978715"/>
            <a:ext cx="533400" cy="369332"/>
          </a:xfrm>
          <a:prstGeom prst="rect">
            <a:avLst/>
          </a:prstGeom>
          <a:noFill/>
          <a:effectLst/>
        </p:spPr>
        <p:txBody>
          <a:bodyPr wrap="square" rtlCol="0">
            <a:spAutoFit/>
          </a:bodyPr>
          <a:lstStyle/>
          <a:p>
            <a:r>
              <a:rPr lang="en-US" b="1" dirty="0"/>
              <a:t>P4</a:t>
            </a:r>
          </a:p>
        </p:txBody>
      </p:sp>
      <p:sp>
        <p:nvSpPr>
          <p:cNvPr id="322" name="TextBox 321">
            <a:extLst>
              <a:ext uri="{FF2B5EF4-FFF2-40B4-BE49-F238E27FC236}">
                <a16:creationId xmlns:a16="http://schemas.microsoft.com/office/drawing/2014/main" id="{36DAB857-4438-4F20-ABFE-7B4C9E2B1A2E}"/>
              </a:ext>
            </a:extLst>
          </p:cNvPr>
          <p:cNvSpPr txBox="1"/>
          <p:nvPr/>
        </p:nvSpPr>
        <p:spPr>
          <a:xfrm>
            <a:off x="991728" y="4154070"/>
            <a:ext cx="533400" cy="369332"/>
          </a:xfrm>
          <a:prstGeom prst="rect">
            <a:avLst/>
          </a:prstGeom>
          <a:noFill/>
        </p:spPr>
        <p:txBody>
          <a:bodyPr wrap="square" rtlCol="0">
            <a:spAutoFit/>
          </a:bodyPr>
          <a:lstStyle/>
          <a:p>
            <a:r>
              <a:rPr lang="en-US" b="1" dirty="0"/>
              <a:t>T1</a:t>
            </a:r>
          </a:p>
        </p:txBody>
      </p:sp>
      <p:sp>
        <p:nvSpPr>
          <p:cNvPr id="323" name="TextBox 322">
            <a:extLst>
              <a:ext uri="{FF2B5EF4-FFF2-40B4-BE49-F238E27FC236}">
                <a16:creationId xmlns:a16="http://schemas.microsoft.com/office/drawing/2014/main" id="{48BE31AE-E76F-432F-8066-078EA3F5FF92}"/>
              </a:ext>
            </a:extLst>
          </p:cNvPr>
          <p:cNvSpPr txBox="1"/>
          <p:nvPr/>
        </p:nvSpPr>
        <p:spPr>
          <a:xfrm>
            <a:off x="4143731" y="4470457"/>
            <a:ext cx="671512" cy="369332"/>
          </a:xfrm>
          <a:prstGeom prst="rect">
            <a:avLst/>
          </a:prstGeom>
          <a:noFill/>
        </p:spPr>
        <p:txBody>
          <a:bodyPr wrap="square" rtlCol="0">
            <a:spAutoFit/>
          </a:bodyPr>
          <a:lstStyle/>
          <a:p>
            <a:r>
              <a:rPr lang="en-US" b="1" dirty="0"/>
              <a:t>PP1</a:t>
            </a:r>
          </a:p>
        </p:txBody>
      </p:sp>
      <p:sp>
        <p:nvSpPr>
          <p:cNvPr id="334" name="TextBox 333">
            <a:extLst>
              <a:ext uri="{FF2B5EF4-FFF2-40B4-BE49-F238E27FC236}">
                <a16:creationId xmlns:a16="http://schemas.microsoft.com/office/drawing/2014/main" id="{713795C3-30A0-4B28-939F-07167AFD8F26}"/>
              </a:ext>
            </a:extLst>
          </p:cNvPr>
          <p:cNvSpPr txBox="1"/>
          <p:nvPr/>
        </p:nvSpPr>
        <p:spPr>
          <a:xfrm>
            <a:off x="2295477" y="4123967"/>
            <a:ext cx="533400" cy="369332"/>
          </a:xfrm>
          <a:prstGeom prst="rect">
            <a:avLst/>
          </a:prstGeom>
          <a:noFill/>
        </p:spPr>
        <p:txBody>
          <a:bodyPr wrap="square" rtlCol="0">
            <a:spAutoFit/>
          </a:bodyPr>
          <a:lstStyle/>
          <a:p>
            <a:r>
              <a:rPr lang="en-US" b="1" dirty="0"/>
              <a:t>T2</a:t>
            </a:r>
          </a:p>
        </p:txBody>
      </p:sp>
      <p:sp>
        <p:nvSpPr>
          <p:cNvPr id="337" name="TextBox 336">
            <a:extLst>
              <a:ext uri="{FF2B5EF4-FFF2-40B4-BE49-F238E27FC236}">
                <a16:creationId xmlns:a16="http://schemas.microsoft.com/office/drawing/2014/main" id="{54CFC228-92F8-4819-B71D-460FF7FEB022}"/>
              </a:ext>
            </a:extLst>
          </p:cNvPr>
          <p:cNvSpPr txBox="1"/>
          <p:nvPr/>
        </p:nvSpPr>
        <p:spPr>
          <a:xfrm>
            <a:off x="6042271" y="4664563"/>
            <a:ext cx="533400" cy="369332"/>
          </a:xfrm>
          <a:prstGeom prst="rect">
            <a:avLst/>
          </a:prstGeom>
          <a:noFill/>
        </p:spPr>
        <p:txBody>
          <a:bodyPr wrap="square" rtlCol="0">
            <a:spAutoFit/>
          </a:bodyPr>
          <a:lstStyle/>
          <a:p>
            <a:r>
              <a:rPr lang="en-US" b="1" dirty="0"/>
              <a:t>T4</a:t>
            </a:r>
          </a:p>
        </p:txBody>
      </p:sp>
      <p:sp>
        <p:nvSpPr>
          <p:cNvPr id="338" name="TextBox 337">
            <a:extLst>
              <a:ext uri="{FF2B5EF4-FFF2-40B4-BE49-F238E27FC236}">
                <a16:creationId xmlns:a16="http://schemas.microsoft.com/office/drawing/2014/main" id="{E71E5FB1-0085-4EFE-9DD8-BED776E3EE1E}"/>
              </a:ext>
            </a:extLst>
          </p:cNvPr>
          <p:cNvSpPr txBox="1"/>
          <p:nvPr/>
        </p:nvSpPr>
        <p:spPr>
          <a:xfrm>
            <a:off x="6699099" y="4960719"/>
            <a:ext cx="533400" cy="369332"/>
          </a:xfrm>
          <a:prstGeom prst="rect">
            <a:avLst/>
          </a:prstGeom>
          <a:noFill/>
        </p:spPr>
        <p:txBody>
          <a:bodyPr wrap="square" rtlCol="0">
            <a:spAutoFit/>
          </a:bodyPr>
          <a:lstStyle/>
          <a:p>
            <a:r>
              <a:rPr lang="en-US" b="1" dirty="0"/>
              <a:t>T3</a:t>
            </a:r>
          </a:p>
        </p:txBody>
      </p:sp>
      <p:sp>
        <p:nvSpPr>
          <p:cNvPr id="339" name="TextBox 338">
            <a:extLst>
              <a:ext uri="{FF2B5EF4-FFF2-40B4-BE49-F238E27FC236}">
                <a16:creationId xmlns:a16="http://schemas.microsoft.com/office/drawing/2014/main" id="{960FDE8E-F645-4AAD-ADE0-25929942DD0F}"/>
              </a:ext>
            </a:extLst>
          </p:cNvPr>
          <p:cNvSpPr txBox="1"/>
          <p:nvPr/>
        </p:nvSpPr>
        <p:spPr>
          <a:xfrm>
            <a:off x="450838" y="4910209"/>
            <a:ext cx="533400" cy="369332"/>
          </a:xfrm>
          <a:prstGeom prst="rect">
            <a:avLst/>
          </a:prstGeom>
          <a:noFill/>
        </p:spPr>
        <p:txBody>
          <a:bodyPr wrap="square" rtlCol="0">
            <a:spAutoFit/>
          </a:bodyPr>
          <a:lstStyle/>
          <a:p>
            <a:r>
              <a:rPr lang="en-US" b="1" dirty="0"/>
              <a:t>T5</a:t>
            </a:r>
          </a:p>
        </p:txBody>
      </p:sp>
      <p:sp>
        <p:nvSpPr>
          <p:cNvPr id="340" name="TextBox 339">
            <a:extLst>
              <a:ext uri="{FF2B5EF4-FFF2-40B4-BE49-F238E27FC236}">
                <a16:creationId xmlns:a16="http://schemas.microsoft.com/office/drawing/2014/main" id="{DEB0CFFF-0383-4C65-9AA0-CDB89CF9504D}"/>
              </a:ext>
            </a:extLst>
          </p:cNvPr>
          <p:cNvSpPr txBox="1"/>
          <p:nvPr/>
        </p:nvSpPr>
        <p:spPr>
          <a:xfrm>
            <a:off x="-44985" y="4945409"/>
            <a:ext cx="533400" cy="369332"/>
          </a:xfrm>
          <a:prstGeom prst="rect">
            <a:avLst/>
          </a:prstGeom>
          <a:noFill/>
        </p:spPr>
        <p:txBody>
          <a:bodyPr wrap="square" rtlCol="0">
            <a:spAutoFit/>
          </a:bodyPr>
          <a:lstStyle/>
          <a:p>
            <a:r>
              <a:rPr lang="en-US" b="1" dirty="0"/>
              <a:t>T6</a:t>
            </a:r>
          </a:p>
        </p:txBody>
      </p:sp>
      <p:grpSp>
        <p:nvGrpSpPr>
          <p:cNvPr id="351" name="Group 744">
            <a:extLst>
              <a:ext uri="{FF2B5EF4-FFF2-40B4-BE49-F238E27FC236}">
                <a16:creationId xmlns:a16="http://schemas.microsoft.com/office/drawing/2014/main" id="{A491CA3A-E150-4F7B-B20B-1EE80FD72339}"/>
              </a:ext>
            </a:extLst>
          </p:cNvPr>
          <p:cNvGrpSpPr>
            <a:grpSpLocks/>
          </p:cNvGrpSpPr>
          <p:nvPr/>
        </p:nvGrpSpPr>
        <p:grpSpPr bwMode="auto">
          <a:xfrm>
            <a:off x="4872013" y="4375393"/>
            <a:ext cx="123825" cy="434975"/>
            <a:chOff x="2574" y="2166"/>
            <a:chExt cx="96" cy="398"/>
          </a:xfrm>
        </p:grpSpPr>
        <p:sp>
          <p:nvSpPr>
            <p:cNvPr id="352" name="Oval 745">
              <a:extLst>
                <a:ext uri="{FF2B5EF4-FFF2-40B4-BE49-F238E27FC236}">
                  <a16:creationId xmlns:a16="http://schemas.microsoft.com/office/drawing/2014/main" id="{4024A9DC-F730-4E39-9290-97A575034FC3}"/>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3" name="Oval 746">
              <a:extLst>
                <a:ext uri="{FF2B5EF4-FFF2-40B4-BE49-F238E27FC236}">
                  <a16:creationId xmlns:a16="http://schemas.microsoft.com/office/drawing/2014/main" id="{9B73B6ED-42B4-46AD-9B5F-17A0CC585F31}"/>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4" name="Freeform 747">
              <a:extLst>
                <a:ext uri="{FF2B5EF4-FFF2-40B4-BE49-F238E27FC236}">
                  <a16:creationId xmlns:a16="http://schemas.microsoft.com/office/drawing/2014/main" id="{1127A8CB-BFD1-4531-B8BF-17749EA138C5}"/>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355" name="Rectangle 748">
              <a:extLst>
                <a:ext uri="{FF2B5EF4-FFF2-40B4-BE49-F238E27FC236}">
                  <a16:creationId xmlns:a16="http://schemas.microsoft.com/office/drawing/2014/main" id="{9C391C86-190C-464C-A885-98CE1D0EE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6" name="Rectangle 749">
              <a:extLst>
                <a:ext uri="{FF2B5EF4-FFF2-40B4-BE49-F238E27FC236}">
                  <a16:creationId xmlns:a16="http://schemas.microsoft.com/office/drawing/2014/main" id="{394EDCD1-0730-406A-A554-872F4CB51100}"/>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7" name="Rectangle 750">
              <a:extLst>
                <a:ext uri="{FF2B5EF4-FFF2-40B4-BE49-F238E27FC236}">
                  <a16:creationId xmlns:a16="http://schemas.microsoft.com/office/drawing/2014/main" id="{DB38346A-35DE-41E7-960B-50CF7EEC7245}"/>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8" name="Rectangle 751">
              <a:extLst>
                <a:ext uri="{FF2B5EF4-FFF2-40B4-BE49-F238E27FC236}">
                  <a16:creationId xmlns:a16="http://schemas.microsoft.com/office/drawing/2014/main" id="{5551C244-F035-49C5-A189-896CF4AA6CAD}"/>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380" name="Group 387">
            <a:extLst>
              <a:ext uri="{FF2B5EF4-FFF2-40B4-BE49-F238E27FC236}">
                <a16:creationId xmlns:a16="http://schemas.microsoft.com/office/drawing/2014/main" id="{282C985F-8FA0-413B-9C3B-6A1A70CF9D97}"/>
              </a:ext>
            </a:extLst>
          </p:cNvPr>
          <p:cNvGrpSpPr>
            <a:grpSpLocks/>
          </p:cNvGrpSpPr>
          <p:nvPr/>
        </p:nvGrpSpPr>
        <p:grpSpPr bwMode="auto">
          <a:xfrm flipH="1">
            <a:off x="6012252" y="4904493"/>
            <a:ext cx="228600" cy="862013"/>
            <a:chOff x="1680" y="768"/>
            <a:chExt cx="144" cy="543"/>
          </a:xfrm>
        </p:grpSpPr>
        <p:sp>
          <p:nvSpPr>
            <p:cNvPr id="381" name="Line 388">
              <a:extLst>
                <a:ext uri="{FF2B5EF4-FFF2-40B4-BE49-F238E27FC236}">
                  <a16:creationId xmlns:a16="http://schemas.microsoft.com/office/drawing/2014/main" id="{4C912A02-EE83-4FA8-BE4F-A69CA2A3CE2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2" name="Line 389">
              <a:extLst>
                <a:ext uri="{FF2B5EF4-FFF2-40B4-BE49-F238E27FC236}">
                  <a16:creationId xmlns:a16="http://schemas.microsoft.com/office/drawing/2014/main" id="{FD545A0D-76D7-4313-88BC-528FEBA35AB3}"/>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83" name="Group 390">
              <a:extLst>
                <a:ext uri="{FF2B5EF4-FFF2-40B4-BE49-F238E27FC236}">
                  <a16:creationId xmlns:a16="http://schemas.microsoft.com/office/drawing/2014/main" id="{B9F7DC12-B5BB-4B88-9A5F-46136AAA48E9}"/>
                </a:ext>
              </a:extLst>
            </p:cNvPr>
            <p:cNvGrpSpPr>
              <a:grpSpLocks/>
            </p:cNvGrpSpPr>
            <p:nvPr/>
          </p:nvGrpSpPr>
          <p:grpSpPr bwMode="auto">
            <a:xfrm>
              <a:off x="1680" y="768"/>
              <a:ext cx="144" cy="364"/>
              <a:chOff x="1680" y="768"/>
              <a:chExt cx="144" cy="364"/>
            </a:xfrm>
          </p:grpSpPr>
          <p:sp>
            <p:nvSpPr>
              <p:cNvPr id="384" name="Freeform 391">
                <a:extLst>
                  <a:ext uri="{FF2B5EF4-FFF2-40B4-BE49-F238E27FC236}">
                    <a16:creationId xmlns:a16="http://schemas.microsoft.com/office/drawing/2014/main" id="{9F61F730-5207-431F-B13F-426A85018A65}"/>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385" name="Freeform 392">
                <a:extLst>
                  <a:ext uri="{FF2B5EF4-FFF2-40B4-BE49-F238E27FC236}">
                    <a16:creationId xmlns:a16="http://schemas.microsoft.com/office/drawing/2014/main" id="{8C4AAFFC-4ACE-4509-8C90-A3F890F18644}"/>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86" name="Freeform 393">
                <a:extLst>
                  <a:ext uri="{FF2B5EF4-FFF2-40B4-BE49-F238E27FC236}">
                    <a16:creationId xmlns:a16="http://schemas.microsoft.com/office/drawing/2014/main" id="{5F7AC82D-4A0D-4FA4-A61A-562E15E48444}"/>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87" name="Group 387">
            <a:extLst>
              <a:ext uri="{FF2B5EF4-FFF2-40B4-BE49-F238E27FC236}">
                <a16:creationId xmlns:a16="http://schemas.microsoft.com/office/drawing/2014/main" id="{76D1F5BD-A451-4D2F-993A-C474F7088D1C}"/>
              </a:ext>
            </a:extLst>
          </p:cNvPr>
          <p:cNvGrpSpPr>
            <a:grpSpLocks/>
          </p:cNvGrpSpPr>
          <p:nvPr/>
        </p:nvGrpSpPr>
        <p:grpSpPr bwMode="auto">
          <a:xfrm flipH="1">
            <a:off x="6386008" y="5131505"/>
            <a:ext cx="228600" cy="862013"/>
            <a:chOff x="1680" y="768"/>
            <a:chExt cx="144" cy="543"/>
          </a:xfrm>
        </p:grpSpPr>
        <p:sp>
          <p:nvSpPr>
            <p:cNvPr id="388" name="Line 388">
              <a:extLst>
                <a:ext uri="{FF2B5EF4-FFF2-40B4-BE49-F238E27FC236}">
                  <a16:creationId xmlns:a16="http://schemas.microsoft.com/office/drawing/2014/main" id="{F05E9461-D86F-45BC-B3D2-3C4E4B99906E}"/>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 name="Line 389">
              <a:extLst>
                <a:ext uri="{FF2B5EF4-FFF2-40B4-BE49-F238E27FC236}">
                  <a16:creationId xmlns:a16="http://schemas.microsoft.com/office/drawing/2014/main" id="{BE785475-9BC6-4E8F-8CBF-55B4CD766BA6}"/>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0" name="Group 390">
              <a:extLst>
                <a:ext uri="{FF2B5EF4-FFF2-40B4-BE49-F238E27FC236}">
                  <a16:creationId xmlns:a16="http://schemas.microsoft.com/office/drawing/2014/main" id="{FCDECA0F-1B87-4421-88B2-3B9C5674CBD4}"/>
                </a:ext>
              </a:extLst>
            </p:cNvPr>
            <p:cNvGrpSpPr>
              <a:grpSpLocks/>
            </p:cNvGrpSpPr>
            <p:nvPr/>
          </p:nvGrpSpPr>
          <p:grpSpPr bwMode="auto">
            <a:xfrm>
              <a:off x="1680" y="768"/>
              <a:ext cx="144" cy="364"/>
              <a:chOff x="1680" y="768"/>
              <a:chExt cx="144" cy="364"/>
            </a:xfrm>
          </p:grpSpPr>
          <p:sp>
            <p:nvSpPr>
              <p:cNvPr id="391" name="Freeform 391">
                <a:extLst>
                  <a:ext uri="{FF2B5EF4-FFF2-40B4-BE49-F238E27FC236}">
                    <a16:creationId xmlns:a16="http://schemas.microsoft.com/office/drawing/2014/main" id="{471706C4-2D65-4125-91F2-D9952D3FCC65}"/>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392" name="Freeform 392">
                <a:extLst>
                  <a:ext uri="{FF2B5EF4-FFF2-40B4-BE49-F238E27FC236}">
                    <a16:creationId xmlns:a16="http://schemas.microsoft.com/office/drawing/2014/main" id="{554D6243-0A9C-48C9-8E31-76C5B885405A}"/>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93" name="Freeform 393">
                <a:extLst>
                  <a:ext uri="{FF2B5EF4-FFF2-40B4-BE49-F238E27FC236}">
                    <a16:creationId xmlns:a16="http://schemas.microsoft.com/office/drawing/2014/main" id="{06C9133A-88B6-4E76-B9F6-4A154F3D27CC}"/>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400" name="Group 29">
            <a:extLst>
              <a:ext uri="{FF2B5EF4-FFF2-40B4-BE49-F238E27FC236}">
                <a16:creationId xmlns:a16="http://schemas.microsoft.com/office/drawing/2014/main" id="{43489C22-055C-4552-8031-0A8BAA14C5A1}"/>
              </a:ext>
            </a:extLst>
          </p:cNvPr>
          <p:cNvGrpSpPr>
            <a:grpSpLocks/>
          </p:cNvGrpSpPr>
          <p:nvPr/>
        </p:nvGrpSpPr>
        <p:grpSpPr bwMode="auto">
          <a:xfrm>
            <a:off x="1952625" y="4205915"/>
            <a:ext cx="287338" cy="790575"/>
            <a:chOff x="528" y="240"/>
            <a:chExt cx="181" cy="498"/>
          </a:xfrm>
        </p:grpSpPr>
        <p:sp>
          <p:nvSpPr>
            <p:cNvPr id="401" name="Line 30">
              <a:extLst>
                <a:ext uri="{FF2B5EF4-FFF2-40B4-BE49-F238E27FC236}">
                  <a16:creationId xmlns:a16="http://schemas.microsoft.com/office/drawing/2014/main" id="{FC39F9B2-F74D-41FA-9E90-1ED5C8D2E61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2" name="Line 31">
              <a:extLst>
                <a:ext uri="{FF2B5EF4-FFF2-40B4-BE49-F238E27FC236}">
                  <a16:creationId xmlns:a16="http://schemas.microsoft.com/office/drawing/2014/main" id="{6E253596-3279-4C28-9BE1-655E3A2C4EF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3" name="Freeform 32">
              <a:extLst>
                <a:ext uri="{FF2B5EF4-FFF2-40B4-BE49-F238E27FC236}">
                  <a16:creationId xmlns:a16="http://schemas.microsoft.com/office/drawing/2014/main" id="{1150292A-E864-49A7-AEAD-777EF9D91764}"/>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404" name="Group 44">
            <a:extLst>
              <a:ext uri="{FF2B5EF4-FFF2-40B4-BE49-F238E27FC236}">
                <a16:creationId xmlns:a16="http://schemas.microsoft.com/office/drawing/2014/main" id="{73AA824C-C6D8-4FAE-99AD-72B214BDC2BF}"/>
              </a:ext>
            </a:extLst>
          </p:cNvPr>
          <p:cNvGrpSpPr>
            <a:grpSpLocks/>
          </p:cNvGrpSpPr>
          <p:nvPr/>
        </p:nvGrpSpPr>
        <p:grpSpPr bwMode="auto">
          <a:xfrm>
            <a:off x="1471550" y="4263459"/>
            <a:ext cx="287338" cy="787400"/>
            <a:chOff x="1756" y="2113"/>
            <a:chExt cx="181" cy="499"/>
          </a:xfrm>
        </p:grpSpPr>
        <p:sp>
          <p:nvSpPr>
            <p:cNvPr id="405" name="Line 45">
              <a:extLst>
                <a:ext uri="{FF2B5EF4-FFF2-40B4-BE49-F238E27FC236}">
                  <a16:creationId xmlns:a16="http://schemas.microsoft.com/office/drawing/2014/main" id="{2C5C72F1-6E3F-41D4-AC6A-73754CA645A2}"/>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6" name="Line 46">
              <a:extLst>
                <a:ext uri="{FF2B5EF4-FFF2-40B4-BE49-F238E27FC236}">
                  <a16:creationId xmlns:a16="http://schemas.microsoft.com/office/drawing/2014/main" id="{7435B4FA-FE16-483A-9112-CC91C55DE46B}"/>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07" name="Group 47">
              <a:extLst>
                <a:ext uri="{FF2B5EF4-FFF2-40B4-BE49-F238E27FC236}">
                  <a16:creationId xmlns:a16="http://schemas.microsoft.com/office/drawing/2014/main" id="{C8D4FEFA-E494-47F3-B8AB-3EF187A99ECF}"/>
                </a:ext>
              </a:extLst>
            </p:cNvPr>
            <p:cNvGrpSpPr>
              <a:grpSpLocks/>
            </p:cNvGrpSpPr>
            <p:nvPr/>
          </p:nvGrpSpPr>
          <p:grpSpPr bwMode="auto">
            <a:xfrm>
              <a:off x="1756" y="2113"/>
              <a:ext cx="181" cy="333"/>
              <a:chOff x="1756" y="2113"/>
              <a:chExt cx="181" cy="333"/>
            </a:xfrm>
          </p:grpSpPr>
          <p:sp>
            <p:nvSpPr>
              <p:cNvPr id="408" name="Freeform 48">
                <a:extLst>
                  <a:ext uri="{FF2B5EF4-FFF2-40B4-BE49-F238E27FC236}">
                    <a16:creationId xmlns:a16="http://schemas.microsoft.com/office/drawing/2014/main" id="{C3DE88AC-942F-4C33-9F4A-626069958345}"/>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409" name="Freeform 49">
                <a:extLst>
                  <a:ext uri="{FF2B5EF4-FFF2-40B4-BE49-F238E27FC236}">
                    <a16:creationId xmlns:a16="http://schemas.microsoft.com/office/drawing/2014/main" id="{9E1E81EB-6EF7-4F61-9D71-285FCD8F2586}"/>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410" name="Freeform 50">
                <a:extLst>
                  <a:ext uri="{FF2B5EF4-FFF2-40B4-BE49-F238E27FC236}">
                    <a16:creationId xmlns:a16="http://schemas.microsoft.com/office/drawing/2014/main" id="{A4798574-1896-4D93-8ED4-8D5CDF18C80D}"/>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06" name="Group 4">
            <a:extLst>
              <a:ext uri="{FF2B5EF4-FFF2-40B4-BE49-F238E27FC236}">
                <a16:creationId xmlns:a16="http://schemas.microsoft.com/office/drawing/2014/main" id="{6C9F8462-79B2-495B-81B2-ECE6D7857D69}"/>
              </a:ext>
            </a:extLst>
          </p:cNvPr>
          <p:cNvGrpSpPr>
            <a:grpSpLocks noChangeAspect="1"/>
          </p:cNvGrpSpPr>
          <p:nvPr/>
        </p:nvGrpSpPr>
        <p:grpSpPr bwMode="auto">
          <a:xfrm>
            <a:off x="1728803" y="4513731"/>
            <a:ext cx="360363" cy="838200"/>
            <a:chOff x="-2155" y="1485"/>
            <a:chExt cx="227" cy="528"/>
          </a:xfrm>
        </p:grpSpPr>
        <p:sp>
          <p:nvSpPr>
            <p:cNvPr id="207" name="AutoShape 3">
              <a:extLst>
                <a:ext uri="{FF2B5EF4-FFF2-40B4-BE49-F238E27FC236}">
                  <a16:creationId xmlns:a16="http://schemas.microsoft.com/office/drawing/2014/main" id="{D7BA5603-DEBA-4CC2-841B-C17D3F438A4A}"/>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5">
              <a:extLst>
                <a:ext uri="{FF2B5EF4-FFF2-40B4-BE49-F238E27FC236}">
                  <a16:creationId xmlns:a16="http://schemas.microsoft.com/office/drawing/2014/main" id="{FA6E7F19-A8F5-45B5-9AD3-14ADDD6C425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6">
              <a:extLst>
                <a:ext uri="{FF2B5EF4-FFF2-40B4-BE49-F238E27FC236}">
                  <a16:creationId xmlns:a16="http://schemas.microsoft.com/office/drawing/2014/main" id="{A2BC52F1-812A-48B2-A3BA-298B3EE74878}"/>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
              <a:extLst>
                <a:ext uri="{FF2B5EF4-FFF2-40B4-BE49-F238E27FC236}">
                  <a16:creationId xmlns:a16="http://schemas.microsoft.com/office/drawing/2014/main" id="{52CF083F-9442-4240-93D1-87AE8A41AEA4}"/>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Line 8">
              <a:extLst>
                <a:ext uri="{FF2B5EF4-FFF2-40B4-BE49-F238E27FC236}">
                  <a16:creationId xmlns:a16="http://schemas.microsoft.com/office/drawing/2014/main" id="{026D56CA-6045-4916-A69F-9C7C5D89747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9">
              <a:extLst>
                <a:ext uri="{FF2B5EF4-FFF2-40B4-BE49-F238E27FC236}">
                  <a16:creationId xmlns:a16="http://schemas.microsoft.com/office/drawing/2014/main" id="{4856D24E-8170-4B10-9613-2FF84F6DB51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10">
              <a:extLst>
                <a:ext uri="{FF2B5EF4-FFF2-40B4-BE49-F238E27FC236}">
                  <a16:creationId xmlns:a16="http://schemas.microsoft.com/office/drawing/2014/main" id="{FF768788-B4E9-42DC-B7AA-837E1BBD5B2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1">
              <a:extLst>
                <a:ext uri="{FF2B5EF4-FFF2-40B4-BE49-F238E27FC236}">
                  <a16:creationId xmlns:a16="http://schemas.microsoft.com/office/drawing/2014/main" id="{44F9EAE2-5BFD-4013-A314-010E97932FD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12">
              <a:extLst>
                <a:ext uri="{FF2B5EF4-FFF2-40B4-BE49-F238E27FC236}">
                  <a16:creationId xmlns:a16="http://schemas.microsoft.com/office/drawing/2014/main" id="{5901DB27-EF0F-4276-B616-FAD0E2BB90B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13">
              <a:extLst>
                <a:ext uri="{FF2B5EF4-FFF2-40B4-BE49-F238E27FC236}">
                  <a16:creationId xmlns:a16="http://schemas.microsoft.com/office/drawing/2014/main" id="{27E17E56-72E9-4842-95E2-E0656659CC25}"/>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14">
              <a:extLst>
                <a:ext uri="{FF2B5EF4-FFF2-40B4-BE49-F238E27FC236}">
                  <a16:creationId xmlns:a16="http://schemas.microsoft.com/office/drawing/2014/main" id="{7EAAE8DB-2061-4777-BCCF-51A695030888}"/>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15">
              <a:extLst>
                <a:ext uri="{FF2B5EF4-FFF2-40B4-BE49-F238E27FC236}">
                  <a16:creationId xmlns:a16="http://schemas.microsoft.com/office/drawing/2014/main" id="{C29CA68B-EBE2-4685-8F3F-5D613BBF3B05}"/>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16">
              <a:extLst>
                <a:ext uri="{FF2B5EF4-FFF2-40B4-BE49-F238E27FC236}">
                  <a16:creationId xmlns:a16="http://schemas.microsoft.com/office/drawing/2014/main" id="{768E57E3-D294-40B6-994B-E13AC92D6D6C}"/>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17">
              <a:extLst>
                <a:ext uri="{FF2B5EF4-FFF2-40B4-BE49-F238E27FC236}">
                  <a16:creationId xmlns:a16="http://schemas.microsoft.com/office/drawing/2014/main" id="{8CC4BDDB-E6AF-4D01-9E44-6FC33D5DCE00}"/>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18">
              <a:extLst>
                <a:ext uri="{FF2B5EF4-FFF2-40B4-BE49-F238E27FC236}">
                  <a16:creationId xmlns:a16="http://schemas.microsoft.com/office/drawing/2014/main" id="{87EE3C8A-5A7F-44E7-A0CA-AF76B427F40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19">
              <a:extLst>
                <a:ext uri="{FF2B5EF4-FFF2-40B4-BE49-F238E27FC236}">
                  <a16:creationId xmlns:a16="http://schemas.microsoft.com/office/drawing/2014/main" id="{81E245BB-4154-4729-9AC2-CA81C2FF49A9}"/>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0">
              <a:extLst>
                <a:ext uri="{FF2B5EF4-FFF2-40B4-BE49-F238E27FC236}">
                  <a16:creationId xmlns:a16="http://schemas.microsoft.com/office/drawing/2014/main" id="{FE1AA90A-ED5A-49A0-936E-B0AE59608106}"/>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1">
              <a:extLst>
                <a:ext uri="{FF2B5EF4-FFF2-40B4-BE49-F238E27FC236}">
                  <a16:creationId xmlns:a16="http://schemas.microsoft.com/office/drawing/2014/main" id="{78051541-860B-4BCC-9E75-48A7CBBDC167}"/>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
              <a:extLst>
                <a:ext uri="{FF2B5EF4-FFF2-40B4-BE49-F238E27FC236}">
                  <a16:creationId xmlns:a16="http://schemas.microsoft.com/office/drawing/2014/main" id="{DD58E871-27D7-404C-A2C4-A795900BC28F}"/>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3">
              <a:extLst>
                <a:ext uri="{FF2B5EF4-FFF2-40B4-BE49-F238E27FC236}">
                  <a16:creationId xmlns:a16="http://schemas.microsoft.com/office/drawing/2014/main" id="{EF494E95-B985-4193-8345-5945981952AF}"/>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4">
              <a:extLst>
                <a:ext uri="{FF2B5EF4-FFF2-40B4-BE49-F238E27FC236}">
                  <a16:creationId xmlns:a16="http://schemas.microsoft.com/office/drawing/2014/main" id="{45281E26-F1EF-4F76-BEBE-8F27B5875E4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5">
              <a:extLst>
                <a:ext uri="{FF2B5EF4-FFF2-40B4-BE49-F238E27FC236}">
                  <a16:creationId xmlns:a16="http://schemas.microsoft.com/office/drawing/2014/main" id="{231ACB06-DF6E-4871-A740-E3E373DBEFC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6">
              <a:extLst>
                <a:ext uri="{FF2B5EF4-FFF2-40B4-BE49-F238E27FC236}">
                  <a16:creationId xmlns:a16="http://schemas.microsoft.com/office/drawing/2014/main" id="{6ACF05D4-5ADD-4174-AC70-6BF5B3265733}"/>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7">
              <a:extLst>
                <a:ext uri="{FF2B5EF4-FFF2-40B4-BE49-F238E27FC236}">
                  <a16:creationId xmlns:a16="http://schemas.microsoft.com/office/drawing/2014/main" id="{C71275C5-F2C2-40FF-95A4-2CE380BAE65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8">
              <a:extLst>
                <a:ext uri="{FF2B5EF4-FFF2-40B4-BE49-F238E27FC236}">
                  <a16:creationId xmlns:a16="http://schemas.microsoft.com/office/drawing/2014/main" id="{4F024500-A1C1-45D8-BD22-E29059A476F5}"/>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29">
              <a:extLst>
                <a:ext uri="{FF2B5EF4-FFF2-40B4-BE49-F238E27FC236}">
                  <a16:creationId xmlns:a16="http://schemas.microsoft.com/office/drawing/2014/main" id="{48D28C34-330B-4738-92FD-929BD2E9E88F}"/>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91" y="131900"/>
            <a:ext cx="1008062" cy="1008062"/>
          </a:xfrm>
          <a:prstGeom prst="rect">
            <a:avLst/>
          </a:prstGeom>
        </p:spPr>
      </p:pic>
      <p:grpSp>
        <p:nvGrpSpPr>
          <p:cNvPr id="136" name="Group 222"/>
          <p:cNvGrpSpPr>
            <a:grpSpLocks/>
          </p:cNvGrpSpPr>
          <p:nvPr/>
        </p:nvGrpSpPr>
        <p:grpSpPr bwMode="auto">
          <a:xfrm rot="-274982">
            <a:off x="3561830" y="7856180"/>
            <a:ext cx="331309" cy="515487"/>
            <a:chOff x="3191" y="4086"/>
            <a:chExt cx="399" cy="1023"/>
          </a:xfrm>
        </p:grpSpPr>
        <p:sp>
          <p:nvSpPr>
            <p:cNvPr id="137" name="Freeform 223"/>
            <p:cNvSpPr>
              <a:spLocks/>
            </p:cNvSpPr>
            <p:nvPr/>
          </p:nvSpPr>
          <p:spPr bwMode="auto">
            <a:xfrm>
              <a:off x="3232" y="4350"/>
              <a:ext cx="298" cy="344"/>
            </a:xfrm>
            <a:custGeom>
              <a:avLst/>
              <a:gdLst>
                <a:gd name="T0" fmla="*/ 12 w 298"/>
                <a:gd name="T1" fmla="*/ 296 h 344"/>
                <a:gd name="T2" fmla="*/ 18 w 298"/>
                <a:gd name="T3" fmla="*/ 272 h 344"/>
                <a:gd name="T4" fmla="*/ 0 w 298"/>
                <a:gd name="T5" fmla="*/ 122 h 344"/>
                <a:gd name="T6" fmla="*/ 34 w 298"/>
                <a:gd name="T7" fmla="*/ 26 h 344"/>
                <a:gd name="T8" fmla="*/ 64 w 298"/>
                <a:gd name="T9" fmla="*/ 16 h 344"/>
                <a:gd name="T10" fmla="*/ 114 w 298"/>
                <a:gd name="T11" fmla="*/ 14 h 344"/>
                <a:gd name="T12" fmla="*/ 124 w 298"/>
                <a:gd name="T13" fmla="*/ 0 h 344"/>
                <a:gd name="T14" fmla="*/ 160 w 298"/>
                <a:gd name="T15" fmla="*/ 10 h 344"/>
                <a:gd name="T16" fmla="*/ 200 w 298"/>
                <a:gd name="T17" fmla="*/ 8 h 344"/>
                <a:gd name="T18" fmla="*/ 212 w 298"/>
                <a:gd name="T19" fmla="*/ 4 h 344"/>
                <a:gd name="T20" fmla="*/ 242 w 298"/>
                <a:gd name="T21" fmla="*/ 40 h 344"/>
                <a:gd name="T22" fmla="*/ 260 w 298"/>
                <a:gd name="T23" fmla="*/ 50 h 344"/>
                <a:gd name="T24" fmla="*/ 276 w 298"/>
                <a:gd name="T25" fmla="*/ 64 h 344"/>
                <a:gd name="T26" fmla="*/ 292 w 298"/>
                <a:gd name="T27" fmla="*/ 94 h 344"/>
                <a:gd name="T28" fmla="*/ 298 w 298"/>
                <a:gd name="T29" fmla="*/ 162 h 344"/>
                <a:gd name="T30" fmla="*/ 272 w 298"/>
                <a:gd name="T31" fmla="*/ 262 h 344"/>
                <a:gd name="T32" fmla="*/ 260 w 298"/>
                <a:gd name="T33" fmla="*/ 296 h 344"/>
                <a:gd name="T34" fmla="*/ 256 w 298"/>
                <a:gd name="T35" fmla="*/ 308 h 344"/>
                <a:gd name="T36" fmla="*/ 244 w 298"/>
                <a:gd name="T37" fmla="*/ 344 h 344"/>
                <a:gd name="T38" fmla="*/ 170 w 298"/>
                <a:gd name="T39" fmla="*/ 330 h 344"/>
                <a:gd name="T40" fmla="*/ 88 w 298"/>
                <a:gd name="T41" fmla="*/ 316 h 344"/>
                <a:gd name="T42" fmla="*/ 30 w 298"/>
                <a:gd name="T43" fmla="*/ 304 h 344"/>
                <a:gd name="T44" fmla="*/ 12 w 298"/>
                <a:gd name="T45" fmla="*/ 296 h 3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8"/>
                <a:gd name="T70" fmla="*/ 0 h 344"/>
                <a:gd name="T71" fmla="*/ 298 w 298"/>
                <a:gd name="T72" fmla="*/ 344 h 3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8" h="344">
                  <a:moveTo>
                    <a:pt x="12" y="296"/>
                  </a:moveTo>
                  <a:cubicBezTo>
                    <a:pt x="14" y="288"/>
                    <a:pt x="15" y="280"/>
                    <a:pt x="18" y="272"/>
                  </a:cubicBezTo>
                  <a:cubicBezTo>
                    <a:pt x="15" y="221"/>
                    <a:pt x="5" y="173"/>
                    <a:pt x="0" y="122"/>
                  </a:cubicBezTo>
                  <a:cubicBezTo>
                    <a:pt x="6" y="91"/>
                    <a:pt x="8" y="47"/>
                    <a:pt x="34" y="26"/>
                  </a:cubicBezTo>
                  <a:cubicBezTo>
                    <a:pt x="42" y="20"/>
                    <a:pt x="54" y="18"/>
                    <a:pt x="64" y="16"/>
                  </a:cubicBezTo>
                  <a:cubicBezTo>
                    <a:pt x="84" y="18"/>
                    <a:pt x="95" y="20"/>
                    <a:pt x="114" y="14"/>
                  </a:cubicBezTo>
                  <a:cubicBezTo>
                    <a:pt x="119" y="0"/>
                    <a:pt x="114" y="3"/>
                    <a:pt x="124" y="0"/>
                  </a:cubicBezTo>
                  <a:cubicBezTo>
                    <a:pt x="135" y="6"/>
                    <a:pt x="148" y="8"/>
                    <a:pt x="160" y="10"/>
                  </a:cubicBezTo>
                  <a:cubicBezTo>
                    <a:pt x="173" y="9"/>
                    <a:pt x="187" y="10"/>
                    <a:pt x="200" y="8"/>
                  </a:cubicBezTo>
                  <a:cubicBezTo>
                    <a:pt x="204" y="8"/>
                    <a:pt x="212" y="4"/>
                    <a:pt x="212" y="4"/>
                  </a:cubicBezTo>
                  <a:cubicBezTo>
                    <a:pt x="219" y="24"/>
                    <a:pt x="218" y="36"/>
                    <a:pt x="242" y="40"/>
                  </a:cubicBezTo>
                  <a:cubicBezTo>
                    <a:pt x="248" y="44"/>
                    <a:pt x="254" y="46"/>
                    <a:pt x="260" y="50"/>
                  </a:cubicBezTo>
                  <a:cubicBezTo>
                    <a:pt x="265" y="57"/>
                    <a:pt x="270" y="58"/>
                    <a:pt x="276" y="64"/>
                  </a:cubicBezTo>
                  <a:cubicBezTo>
                    <a:pt x="279" y="74"/>
                    <a:pt x="286" y="85"/>
                    <a:pt x="292" y="94"/>
                  </a:cubicBezTo>
                  <a:cubicBezTo>
                    <a:pt x="295" y="117"/>
                    <a:pt x="298" y="162"/>
                    <a:pt x="298" y="162"/>
                  </a:cubicBezTo>
                  <a:cubicBezTo>
                    <a:pt x="287" y="195"/>
                    <a:pt x="283" y="229"/>
                    <a:pt x="272" y="262"/>
                  </a:cubicBezTo>
                  <a:cubicBezTo>
                    <a:pt x="268" y="273"/>
                    <a:pt x="264" y="284"/>
                    <a:pt x="260" y="296"/>
                  </a:cubicBezTo>
                  <a:cubicBezTo>
                    <a:pt x="259" y="300"/>
                    <a:pt x="256" y="308"/>
                    <a:pt x="256" y="308"/>
                  </a:cubicBezTo>
                  <a:cubicBezTo>
                    <a:pt x="255" y="320"/>
                    <a:pt x="258" y="339"/>
                    <a:pt x="244" y="344"/>
                  </a:cubicBezTo>
                  <a:cubicBezTo>
                    <a:pt x="219" y="338"/>
                    <a:pt x="195" y="333"/>
                    <a:pt x="170" y="330"/>
                  </a:cubicBezTo>
                  <a:cubicBezTo>
                    <a:pt x="143" y="323"/>
                    <a:pt x="115" y="320"/>
                    <a:pt x="88" y="316"/>
                  </a:cubicBezTo>
                  <a:cubicBezTo>
                    <a:pt x="69" y="310"/>
                    <a:pt x="49" y="308"/>
                    <a:pt x="30" y="304"/>
                  </a:cubicBezTo>
                  <a:cubicBezTo>
                    <a:pt x="27" y="303"/>
                    <a:pt x="8" y="292"/>
                    <a:pt x="12" y="296"/>
                  </a:cubicBezTo>
                  <a:close/>
                </a:path>
              </a:pathLst>
            </a:custGeom>
            <a:solidFill>
              <a:srgbClr val="D02800"/>
            </a:solidFill>
            <a:ln w="9525">
              <a:solidFill>
                <a:schemeClr val="tx1"/>
              </a:solidFill>
              <a:round/>
              <a:headEnd/>
              <a:tailEnd/>
            </a:ln>
          </p:spPr>
          <p:txBody>
            <a:bodyPr/>
            <a:lstStyle/>
            <a:p>
              <a:endParaRPr lang="en-US"/>
            </a:p>
          </p:txBody>
        </p:sp>
        <p:sp>
          <p:nvSpPr>
            <p:cNvPr id="138" name="Freeform 224"/>
            <p:cNvSpPr>
              <a:spLocks/>
            </p:cNvSpPr>
            <p:nvPr/>
          </p:nvSpPr>
          <p:spPr bwMode="auto">
            <a:xfrm>
              <a:off x="3339" y="4342"/>
              <a:ext cx="115" cy="46"/>
            </a:xfrm>
            <a:custGeom>
              <a:avLst/>
              <a:gdLst>
                <a:gd name="T0" fmla="*/ 11 w 115"/>
                <a:gd name="T1" fmla="*/ 0 h 46"/>
                <a:gd name="T2" fmla="*/ 51 w 115"/>
                <a:gd name="T3" fmla="*/ 12 h 46"/>
                <a:gd name="T4" fmla="*/ 105 w 115"/>
                <a:gd name="T5" fmla="*/ 6 h 46"/>
                <a:gd name="T6" fmla="*/ 109 w 115"/>
                <a:gd name="T7" fmla="*/ 18 h 46"/>
                <a:gd name="T8" fmla="*/ 111 w 115"/>
                <a:gd name="T9" fmla="*/ 26 h 46"/>
                <a:gd name="T10" fmla="*/ 115 w 115"/>
                <a:gd name="T11" fmla="*/ 38 h 46"/>
                <a:gd name="T12" fmla="*/ 95 w 115"/>
                <a:gd name="T13" fmla="*/ 46 h 46"/>
                <a:gd name="T14" fmla="*/ 9 w 115"/>
                <a:gd name="T15" fmla="*/ 34 h 46"/>
                <a:gd name="T16" fmla="*/ 11 w 11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
                <a:gd name="T28" fmla="*/ 0 h 46"/>
                <a:gd name="T29" fmla="*/ 115 w 115"/>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 h="46">
                  <a:moveTo>
                    <a:pt x="11" y="0"/>
                  </a:moveTo>
                  <a:cubicBezTo>
                    <a:pt x="23" y="8"/>
                    <a:pt x="37" y="7"/>
                    <a:pt x="51" y="12"/>
                  </a:cubicBezTo>
                  <a:cubicBezTo>
                    <a:pt x="70" y="11"/>
                    <a:pt x="87" y="11"/>
                    <a:pt x="105" y="6"/>
                  </a:cubicBezTo>
                  <a:cubicBezTo>
                    <a:pt x="106" y="10"/>
                    <a:pt x="108" y="14"/>
                    <a:pt x="109" y="18"/>
                  </a:cubicBezTo>
                  <a:cubicBezTo>
                    <a:pt x="110" y="21"/>
                    <a:pt x="110" y="23"/>
                    <a:pt x="111" y="26"/>
                  </a:cubicBezTo>
                  <a:cubicBezTo>
                    <a:pt x="112" y="30"/>
                    <a:pt x="115" y="38"/>
                    <a:pt x="115" y="38"/>
                  </a:cubicBezTo>
                  <a:cubicBezTo>
                    <a:pt x="108" y="42"/>
                    <a:pt x="102" y="44"/>
                    <a:pt x="95" y="46"/>
                  </a:cubicBezTo>
                  <a:cubicBezTo>
                    <a:pt x="64" y="44"/>
                    <a:pt x="38" y="41"/>
                    <a:pt x="9" y="34"/>
                  </a:cubicBezTo>
                  <a:cubicBezTo>
                    <a:pt x="0" y="25"/>
                    <a:pt x="9" y="12"/>
                    <a:pt x="11" y="0"/>
                  </a:cubicBezTo>
                  <a:close/>
                </a:path>
              </a:pathLst>
            </a:custGeom>
            <a:solidFill>
              <a:schemeClr val="tx1"/>
            </a:solidFill>
            <a:ln w="9525">
              <a:solidFill>
                <a:schemeClr val="tx1"/>
              </a:solidFill>
              <a:round/>
              <a:headEnd/>
              <a:tailEnd/>
            </a:ln>
          </p:spPr>
          <p:txBody>
            <a:bodyPr/>
            <a:lstStyle/>
            <a:p>
              <a:endParaRPr lang="en-US"/>
            </a:p>
          </p:txBody>
        </p:sp>
        <p:sp>
          <p:nvSpPr>
            <p:cNvPr id="139" name="Freeform 225"/>
            <p:cNvSpPr>
              <a:spLocks/>
            </p:cNvSpPr>
            <p:nvPr/>
          </p:nvSpPr>
          <p:spPr bwMode="auto">
            <a:xfrm>
              <a:off x="3449" y="4346"/>
              <a:ext cx="89" cy="134"/>
            </a:xfrm>
            <a:custGeom>
              <a:avLst/>
              <a:gdLst>
                <a:gd name="T0" fmla="*/ 1 w 89"/>
                <a:gd name="T1" fmla="*/ 0 h 134"/>
                <a:gd name="T2" fmla="*/ 51 w 89"/>
                <a:gd name="T3" fmla="*/ 22 h 134"/>
                <a:gd name="T4" fmla="*/ 89 w 89"/>
                <a:gd name="T5" fmla="*/ 82 h 134"/>
                <a:gd name="T6" fmla="*/ 87 w 89"/>
                <a:gd name="T7" fmla="*/ 102 h 134"/>
                <a:gd name="T8" fmla="*/ 85 w 89"/>
                <a:gd name="T9" fmla="*/ 112 h 134"/>
                <a:gd name="T10" fmla="*/ 83 w 89"/>
                <a:gd name="T11" fmla="*/ 134 h 134"/>
                <a:gd name="T12" fmla="*/ 71 w 89"/>
                <a:gd name="T13" fmla="*/ 86 h 134"/>
                <a:gd name="T14" fmla="*/ 67 w 89"/>
                <a:gd name="T15" fmla="*/ 74 h 134"/>
                <a:gd name="T16" fmla="*/ 9 w 89"/>
                <a:gd name="T17" fmla="*/ 42 h 134"/>
                <a:gd name="T18" fmla="*/ 1 w 89"/>
                <a:gd name="T19" fmla="*/ 0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34"/>
                <a:gd name="T32" fmla="*/ 89 w 89"/>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34">
                  <a:moveTo>
                    <a:pt x="1" y="0"/>
                  </a:moveTo>
                  <a:cubicBezTo>
                    <a:pt x="7" y="19"/>
                    <a:pt x="36" y="15"/>
                    <a:pt x="51" y="22"/>
                  </a:cubicBezTo>
                  <a:cubicBezTo>
                    <a:pt x="70" y="32"/>
                    <a:pt x="83" y="63"/>
                    <a:pt x="89" y="82"/>
                  </a:cubicBezTo>
                  <a:cubicBezTo>
                    <a:pt x="88" y="89"/>
                    <a:pt x="88" y="95"/>
                    <a:pt x="87" y="102"/>
                  </a:cubicBezTo>
                  <a:cubicBezTo>
                    <a:pt x="87" y="105"/>
                    <a:pt x="85" y="109"/>
                    <a:pt x="85" y="112"/>
                  </a:cubicBezTo>
                  <a:cubicBezTo>
                    <a:pt x="84" y="119"/>
                    <a:pt x="83" y="134"/>
                    <a:pt x="83" y="134"/>
                  </a:cubicBezTo>
                  <a:cubicBezTo>
                    <a:pt x="81" y="111"/>
                    <a:pt x="78" y="106"/>
                    <a:pt x="71" y="86"/>
                  </a:cubicBezTo>
                  <a:cubicBezTo>
                    <a:pt x="70" y="82"/>
                    <a:pt x="71" y="76"/>
                    <a:pt x="67" y="74"/>
                  </a:cubicBezTo>
                  <a:cubicBezTo>
                    <a:pt x="49" y="62"/>
                    <a:pt x="28" y="54"/>
                    <a:pt x="9" y="42"/>
                  </a:cubicBezTo>
                  <a:cubicBezTo>
                    <a:pt x="0" y="29"/>
                    <a:pt x="2" y="17"/>
                    <a:pt x="1" y="0"/>
                  </a:cubicBezTo>
                  <a:close/>
                </a:path>
              </a:pathLst>
            </a:custGeom>
            <a:solidFill>
              <a:schemeClr val="tx1"/>
            </a:solidFill>
            <a:ln w="9525">
              <a:solidFill>
                <a:schemeClr val="tx1"/>
              </a:solidFill>
              <a:round/>
              <a:headEnd/>
              <a:tailEnd/>
            </a:ln>
          </p:spPr>
          <p:txBody>
            <a:bodyPr/>
            <a:lstStyle/>
            <a:p>
              <a:endParaRPr lang="en-US"/>
            </a:p>
          </p:txBody>
        </p:sp>
        <p:sp>
          <p:nvSpPr>
            <p:cNvPr id="140" name="Freeform 226"/>
            <p:cNvSpPr>
              <a:spLocks/>
            </p:cNvSpPr>
            <p:nvPr/>
          </p:nvSpPr>
          <p:spPr bwMode="auto">
            <a:xfrm>
              <a:off x="3524" y="4328"/>
              <a:ext cx="66" cy="160"/>
            </a:xfrm>
            <a:custGeom>
              <a:avLst/>
              <a:gdLst>
                <a:gd name="T0" fmla="*/ 0 w 66"/>
                <a:gd name="T1" fmla="*/ 60 h 160"/>
                <a:gd name="T2" fmla="*/ 10 w 66"/>
                <a:gd name="T3" fmla="*/ 44 h 160"/>
                <a:gd name="T4" fmla="*/ 12 w 66"/>
                <a:gd name="T5" fmla="*/ 38 h 160"/>
                <a:gd name="T6" fmla="*/ 6 w 66"/>
                <a:gd name="T7" fmla="*/ 16 h 160"/>
                <a:gd name="T8" fmla="*/ 48 w 66"/>
                <a:gd name="T9" fmla="*/ 12 h 160"/>
                <a:gd name="T10" fmla="*/ 66 w 66"/>
                <a:gd name="T11" fmla="*/ 28 h 160"/>
                <a:gd name="T12" fmla="*/ 52 w 66"/>
                <a:gd name="T13" fmla="*/ 138 h 160"/>
                <a:gd name="T14" fmla="*/ 28 w 66"/>
                <a:gd name="T15" fmla="*/ 154 h 160"/>
                <a:gd name="T16" fmla="*/ 10 w 66"/>
                <a:gd name="T17" fmla="*/ 160 h 160"/>
                <a:gd name="T18" fmla="*/ 2 w 66"/>
                <a:gd name="T19" fmla="*/ 112 h 160"/>
                <a:gd name="T20" fmla="*/ 0 w 66"/>
                <a:gd name="T21" fmla="*/ 60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60"/>
                <a:gd name="T35" fmla="*/ 66 w 66"/>
                <a:gd name="T36" fmla="*/ 160 h 1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60">
                  <a:moveTo>
                    <a:pt x="0" y="60"/>
                  </a:moveTo>
                  <a:cubicBezTo>
                    <a:pt x="10" y="54"/>
                    <a:pt x="5" y="58"/>
                    <a:pt x="10" y="44"/>
                  </a:cubicBezTo>
                  <a:cubicBezTo>
                    <a:pt x="11" y="42"/>
                    <a:pt x="12" y="38"/>
                    <a:pt x="12" y="38"/>
                  </a:cubicBezTo>
                  <a:cubicBezTo>
                    <a:pt x="11" y="31"/>
                    <a:pt x="6" y="16"/>
                    <a:pt x="6" y="16"/>
                  </a:cubicBezTo>
                  <a:cubicBezTo>
                    <a:pt x="11" y="0"/>
                    <a:pt x="35" y="10"/>
                    <a:pt x="48" y="12"/>
                  </a:cubicBezTo>
                  <a:cubicBezTo>
                    <a:pt x="64" y="17"/>
                    <a:pt x="58" y="16"/>
                    <a:pt x="66" y="28"/>
                  </a:cubicBezTo>
                  <a:cubicBezTo>
                    <a:pt x="64" y="65"/>
                    <a:pt x="64" y="103"/>
                    <a:pt x="52" y="138"/>
                  </a:cubicBezTo>
                  <a:cubicBezTo>
                    <a:pt x="49" y="147"/>
                    <a:pt x="36" y="151"/>
                    <a:pt x="28" y="154"/>
                  </a:cubicBezTo>
                  <a:cubicBezTo>
                    <a:pt x="22" y="156"/>
                    <a:pt x="10" y="160"/>
                    <a:pt x="10" y="160"/>
                  </a:cubicBezTo>
                  <a:cubicBezTo>
                    <a:pt x="5" y="145"/>
                    <a:pt x="6" y="128"/>
                    <a:pt x="2" y="112"/>
                  </a:cubicBezTo>
                  <a:cubicBezTo>
                    <a:pt x="0" y="63"/>
                    <a:pt x="0" y="80"/>
                    <a:pt x="0" y="60"/>
                  </a:cubicBezTo>
                  <a:close/>
                </a:path>
              </a:pathLst>
            </a:custGeom>
            <a:solidFill>
              <a:schemeClr val="tx1"/>
            </a:solidFill>
            <a:ln w="9525">
              <a:solidFill>
                <a:schemeClr val="tx1"/>
              </a:solidFill>
              <a:round/>
              <a:headEnd/>
              <a:tailEnd/>
            </a:ln>
          </p:spPr>
          <p:txBody>
            <a:bodyPr/>
            <a:lstStyle/>
            <a:p>
              <a:endParaRPr lang="en-US"/>
            </a:p>
          </p:txBody>
        </p:sp>
        <p:sp>
          <p:nvSpPr>
            <p:cNvPr id="141" name="Freeform 227"/>
            <p:cNvSpPr>
              <a:spLocks/>
            </p:cNvSpPr>
            <p:nvPr/>
          </p:nvSpPr>
          <p:spPr bwMode="auto">
            <a:xfrm>
              <a:off x="3228" y="4333"/>
              <a:ext cx="133" cy="125"/>
            </a:xfrm>
            <a:custGeom>
              <a:avLst/>
              <a:gdLst>
                <a:gd name="T0" fmla="*/ 116 w 133"/>
                <a:gd name="T1" fmla="*/ 7 h 125"/>
                <a:gd name="T2" fmla="*/ 74 w 133"/>
                <a:gd name="T3" fmla="*/ 7 h 125"/>
                <a:gd name="T4" fmla="*/ 46 w 133"/>
                <a:gd name="T5" fmla="*/ 23 h 125"/>
                <a:gd name="T6" fmla="*/ 10 w 133"/>
                <a:gd name="T7" fmla="*/ 59 h 125"/>
                <a:gd name="T8" fmla="*/ 0 w 133"/>
                <a:gd name="T9" fmla="*/ 103 h 125"/>
                <a:gd name="T10" fmla="*/ 12 w 133"/>
                <a:gd name="T11" fmla="*/ 111 h 125"/>
                <a:gd name="T12" fmla="*/ 62 w 133"/>
                <a:gd name="T13" fmla="*/ 35 h 125"/>
                <a:gd name="T14" fmla="*/ 108 w 133"/>
                <a:gd name="T15" fmla="*/ 33 h 125"/>
                <a:gd name="T16" fmla="*/ 116 w 133"/>
                <a:gd name="T17" fmla="*/ 7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125"/>
                <a:gd name="T29" fmla="*/ 133 w 133"/>
                <a:gd name="T30" fmla="*/ 125 h 1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125">
                  <a:moveTo>
                    <a:pt x="116" y="7"/>
                  </a:moveTo>
                  <a:cubicBezTo>
                    <a:pt x="106" y="0"/>
                    <a:pt x="85" y="6"/>
                    <a:pt x="74" y="7"/>
                  </a:cubicBezTo>
                  <a:cubicBezTo>
                    <a:pt x="63" y="11"/>
                    <a:pt x="55" y="16"/>
                    <a:pt x="46" y="23"/>
                  </a:cubicBezTo>
                  <a:cubicBezTo>
                    <a:pt x="42" y="36"/>
                    <a:pt x="19" y="46"/>
                    <a:pt x="10" y="59"/>
                  </a:cubicBezTo>
                  <a:cubicBezTo>
                    <a:pt x="6" y="74"/>
                    <a:pt x="4" y="88"/>
                    <a:pt x="0" y="103"/>
                  </a:cubicBezTo>
                  <a:cubicBezTo>
                    <a:pt x="2" y="119"/>
                    <a:pt x="3" y="125"/>
                    <a:pt x="12" y="111"/>
                  </a:cubicBezTo>
                  <a:cubicBezTo>
                    <a:pt x="19" y="85"/>
                    <a:pt x="26" y="38"/>
                    <a:pt x="62" y="35"/>
                  </a:cubicBezTo>
                  <a:cubicBezTo>
                    <a:pt x="77" y="34"/>
                    <a:pt x="93" y="34"/>
                    <a:pt x="108" y="33"/>
                  </a:cubicBezTo>
                  <a:cubicBezTo>
                    <a:pt x="119" y="30"/>
                    <a:pt x="133" y="16"/>
                    <a:pt x="116" y="7"/>
                  </a:cubicBezTo>
                  <a:close/>
                </a:path>
              </a:pathLst>
            </a:custGeom>
            <a:solidFill>
              <a:schemeClr val="tx1"/>
            </a:solidFill>
            <a:ln w="9525">
              <a:solidFill>
                <a:schemeClr val="tx1"/>
              </a:solidFill>
              <a:round/>
              <a:headEnd/>
              <a:tailEnd/>
            </a:ln>
          </p:spPr>
          <p:txBody>
            <a:bodyPr/>
            <a:lstStyle/>
            <a:p>
              <a:endParaRPr lang="en-US"/>
            </a:p>
          </p:txBody>
        </p:sp>
        <p:sp>
          <p:nvSpPr>
            <p:cNvPr id="142" name="Freeform 228"/>
            <p:cNvSpPr>
              <a:spLocks/>
            </p:cNvSpPr>
            <p:nvPr/>
          </p:nvSpPr>
          <p:spPr bwMode="auto">
            <a:xfrm>
              <a:off x="3191" y="4299"/>
              <a:ext cx="125" cy="149"/>
            </a:xfrm>
            <a:custGeom>
              <a:avLst/>
              <a:gdLst>
                <a:gd name="T0" fmla="*/ 125 w 125"/>
                <a:gd name="T1" fmla="*/ 19 h 149"/>
                <a:gd name="T2" fmla="*/ 101 w 125"/>
                <a:gd name="T3" fmla="*/ 7 h 149"/>
                <a:gd name="T4" fmla="*/ 83 w 125"/>
                <a:gd name="T5" fmla="*/ 1 h 149"/>
                <a:gd name="T6" fmla="*/ 47 w 125"/>
                <a:gd name="T7" fmla="*/ 11 h 149"/>
                <a:gd name="T8" fmla="*/ 11 w 125"/>
                <a:gd name="T9" fmla="*/ 73 h 149"/>
                <a:gd name="T10" fmla="*/ 3 w 125"/>
                <a:gd name="T11" fmla="*/ 91 h 149"/>
                <a:gd name="T12" fmla="*/ 13 w 125"/>
                <a:gd name="T13" fmla="*/ 137 h 149"/>
                <a:gd name="T14" fmla="*/ 31 w 125"/>
                <a:gd name="T15" fmla="*/ 149 h 149"/>
                <a:gd name="T16" fmla="*/ 65 w 125"/>
                <a:gd name="T17" fmla="*/ 81 h 149"/>
                <a:gd name="T18" fmla="*/ 93 w 125"/>
                <a:gd name="T19" fmla="*/ 57 h 149"/>
                <a:gd name="T20" fmla="*/ 105 w 125"/>
                <a:gd name="T21" fmla="*/ 49 h 149"/>
                <a:gd name="T22" fmla="*/ 119 w 125"/>
                <a:gd name="T23" fmla="*/ 33 h 149"/>
                <a:gd name="T24" fmla="*/ 125 w 125"/>
                <a:gd name="T25" fmla="*/ 19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5"/>
                <a:gd name="T40" fmla="*/ 0 h 149"/>
                <a:gd name="T41" fmla="*/ 125 w 125"/>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5" h="149">
                  <a:moveTo>
                    <a:pt x="125" y="19"/>
                  </a:moveTo>
                  <a:cubicBezTo>
                    <a:pt x="116" y="16"/>
                    <a:pt x="111" y="10"/>
                    <a:pt x="101" y="7"/>
                  </a:cubicBezTo>
                  <a:cubicBezTo>
                    <a:pt x="95" y="5"/>
                    <a:pt x="83" y="1"/>
                    <a:pt x="83" y="1"/>
                  </a:cubicBezTo>
                  <a:cubicBezTo>
                    <a:pt x="64" y="3"/>
                    <a:pt x="58" y="0"/>
                    <a:pt x="47" y="11"/>
                  </a:cubicBezTo>
                  <a:cubicBezTo>
                    <a:pt x="39" y="34"/>
                    <a:pt x="18" y="51"/>
                    <a:pt x="11" y="73"/>
                  </a:cubicBezTo>
                  <a:cubicBezTo>
                    <a:pt x="6" y="87"/>
                    <a:pt x="9" y="81"/>
                    <a:pt x="3" y="91"/>
                  </a:cubicBezTo>
                  <a:cubicBezTo>
                    <a:pt x="0" y="103"/>
                    <a:pt x="4" y="128"/>
                    <a:pt x="13" y="137"/>
                  </a:cubicBezTo>
                  <a:cubicBezTo>
                    <a:pt x="18" y="142"/>
                    <a:pt x="31" y="149"/>
                    <a:pt x="31" y="149"/>
                  </a:cubicBezTo>
                  <a:cubicBezTo>
                    <a:pt x="54" y="143"/>
                    <a:pt x="53" y="99"/>
                    <a:pt x="65" y="81"/>
                  </a:cubicBezTo>
                  <a:cubicBezTo>
                    <a:pt x="72" y="70"/>
                    <a:pt x="83" y="64"/>
                    <a:pt x="93" y="57"/>
                  </a:cubicBezTo>
                  <a:cubicBezTo>
                    <a:pt x="97" y="54"/>
                    <a:pt x="105" y="49"/>
                    <a:pt x="105" y="49"/>
                  </a:cubicBezTo>
                  <a:cubicBezTo>
                    <a:pt x="114" y="35"/>
                    <a:pt x="109" y="40"/>
                    <a:pt x="119" y="33"/>
                  </a:cubicBezTo>
                  <a:cubicBezTo>
                    <a:pt x="122" y="24"/>
                    <a:pt x="120" y="29"/>
                    <a:pt x="125" y="19"/>
                  </a:cubicBezTo>
                  <a:close/>
                </a:path>
              </a:pathLst>
            </a:custGeom>
            <a:solidFill>
              <a:schemeClr val="tx1"/>
            </a:solidFill>
            <a:ln w="9525">
              <a:solidFill>
                <a:schemeClr val="tx1"/>
              </a:solidFill>
              <a:round/>
              <a:headEnd/>
              <a:tailEnd/>
            </a:ln>
          </p:spPr>
          <p:txBody>
            <a:bodyPr/>
            <a:lstStyle/>
            <a:p>
              <a:endParaRPr lang="en-US"/>
            </a:p>
          </p:txBody>
        </p:sp>
        <p:sp>
          <p:nvSpPr>
            <p:cNvPr id="143" name="Freeform 229"/>
            <p:cNvSpPr>
              <a:spLocks/>
            </p:cNvSpPr>
            <p:nvPr/>
          </p:nvSpPr>
          <p:spPr bwMode="auto">
            <a:xfrm>
              <a:off x="3480" y="4188"/>
              <a:ext cx="100" cy="176"/>
            </a:xfrm>
            <a:custGeom>
              <a:avLst/>
              <a:gdLst>
                <a:gd name="T0" fmla="*/ 42 w 100"/>
                <a:gd name="T1" fmla="*/ 176 h 176"/>
                <a:gd name="T2" fmla="*/ 6 w 100"/>
                <a:gd name="T3" fmla="*/ 94 h 176"/>
                <a:gd name="T4" fmla="*/ 18 w 100"/>
                <a:gd name="T5" fmla="*/ 0 h 176"/>
                <a:gd name="T6" fmla="*/ 64 w 100"/>
                <a:gd name="T7" fmla="*/ 58 h 176"/>
                <a:gd name="T8" fmla="*/ 88 w 100"/>
                <a:gd name="T9" fmla="*/ 122 h 176"/>
                <a:gd name="T10" fmla="*/ 92 w 100"/>
                <a:gd name="T11" fmla="*/ 128 h 176"/>
                <a:gd name="T12" fmla="*/ 96 w 100"/>
                <a:gd name="T13" fmla="*/ 140 h 176"/>
                <a:gd name="T14" fmla="*/ 100 w 100"/>
                <a:gd name="T15" fmla="*/ 152 h 176"/>
                <a:gd name="T16" fmla="*/ 88 w 100"/>
                <a:gd name="T17" fmla="*/ 150 h 176"/>
                <a:gd name="T18" fmla="*/ 42 w 100"/>
                <a:gd name="T19" fmla="*/ 17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76"/>
                <a:gd name="T32" fmla="*/ 100 w 100"/>
                <a:gd name="T33" fmla="*/ 176 h 1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76">
                  <a:moveTo>
                    <a:pt x="42" y="176"/>
                  </a:moveTo>
                  <a:cubicBezTo>
                    <a:pt x="37" y="146"/>
                    <a:pt x="22" y="118"/>
                    <a:pt x="6" y="94"/>
                  </a:cubicBezTo>
                  <a:cubicBezTo>
                    <a:pt x="8" y="64"/>
                    <a:pt x="0" y="27"/>
                    <a:pt x="18" y="0"/>
                  </a:cubicBezTo>
                  <a:cubicBezTo>
                    <a:pt x="39" y="14"/>
                    <a:pt x="43" y="44"/>
                    <a:pt x="64" y="58"/>
                  </a:cubicBezTo>
                  <a:cubicBezTo>
                    <a:pt x="71" y="79"/>
                    <a:pt x="79" y="102"/>
                    <a:pt x="88" y="122"/>
                  </a:cubicBezTo>
                  <a:cubicBezTo>
                    <a:pt x="89" y="124"/>
                    <a:pt x="91" y="126"/>
                    <a:pt x="92" y="128"/>
                  </a:cubicBezTo>
                  <a:cubicBezTo>
                    <a:pt x="94" y="132"/>
                    <a:pt x="95" y="136"/>
                    <a:pt x="96" y="140"/>
                  </a:cubicBezTo>
                  <a:cubicBezTo>
                    <a:pt x="98" y="147"/>
                    <a:pt x="100" y="152"/>
                    <a:pt x="100" y="152"/>
                  </a:cubicBezTo>
                  <a:cubicBezTo>
                    <a:pt x="96" y="151"/>
                    <a:pt x="92" y="151"/>
                    <a:pt x="88" y="150"/>
                  </a:cubicBezTo>
                  <a:cubicBezTo>
                    <a:pt x="53" y="152"/>
                    <a:pt x="47" y="146"/>
                    <a:pt x="42" y="176"/>
                  </a:cubicBezTo>
                  <a:close/>
                </a:path>
              </a:pathLst>
            </a:custGeom>
            <a:solidFill>
              <a:srgbClr val="FEF8E4"/>
            </a:solidFill>
            <a:ln w="9525">
              <a:solidFill>
                <a:schemeClr val="tx1"/>
              </a:solidFill>
              <a:round/>
              <a:headEnd/>
              <a:tailEnd/>
            </a:ln>
          </p:spPr>
          <p:txBody>
            <a:bodyPr/>
            <a:lstStyle/>
            <a:p>
              <a:endParaRPr lang="en-US"/>
            </a:p>
          </p:txBody>
        </p:sp>
        <p:sp>
          <p:nvSpPr>
            <p:cNvPr id="144" name="Freeform 230"/>
            <p:cNvSpPr>
              <a:spLocks/>
            </p:cNvSpPr>
            <p:nvPr/>
          </p:nvSpPr>
          <p:spPr bwMode="auto">
            <a:xfrm>
              <a:off x="3274" y="4200"/>
              <a:ext cx="170" cy="124"/>
            </a:xfrm>
            <a:custGeom>
              <a:avLst/>
              <a:gdLst>
                <a:gd name="T0" fmla="*/ 0 w 170"/>
                <a:gd name="T1" fmla="*/ 96 h 124"/>
                <a:gd name="T2" fmla="*/ 36 w 170"/>
                <a:gd name="T3" fmla="*/ 72 h 124"/>
                <a:gd name="T4" fmla="*/ 92 w 170"/>
                <a:gd name="T5" fmla="*/ 48 h 124"/>
                <a:gd name="T6" fmla="*/ 126 w 170"/>
                <a:gd name="T7" fmla="*/ 20 h 124"/>
                <a:gd name="T8" fmla="*/ 138 w 170"/>
                <a:gd name="T9" fmla="*/ 12 h 124"/>
                <a:gd name="T10" fmla="*/ 164 w 170"/>
                <a:gd name="T11" fmla="*/ 0 h 124"/>
                <a:gd name="T12" fmla="*/ 167 w 170"/>
                <a:gd name="T13" fmla="*/ 18 h 124"/>
                <a:gd name="T14" fmla="*/ 170 w 170"/>
                <a:gd name="T15" fmla="*/ 36 h 124"/>
                <a:gd name="T16" fmla="*/ 161 w 170"/>
                <a:gd name="T17" fmla="*/ 51 h 124"/>
                <a:gd name="T18" fmla="*/ 112 w 170"/>
                <a:gd name="T19" fmla="*/ 88 h 124"/>
                <a:gd name="T20" fmla="*/ 88 w 170"/>
                <a:gd name="T21" fmla="*/ 98 h 124"/>
                <a:gd name="T22" fmla="*/ 82 w 170"/>
                <a:gd name="T23" fmla="*/ 100 h 124"/>
                <a:gd name="T24" fmla="*/ 38 w 170"/>
                <a:gd name="T25" fmla="*/ 124 h 124"/>
                <a:gd name="T26" fmla="*/ 14 w 170"/>
                <a:gd name="T27" fmla="*/ 110 h 124"/>
                <a:gd name="T28" fmla="*/ 0 w 170"/>
                <a:gd name="T29" fmla="*/ 96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0"/>
                <a:gd name="T46" fmla="*/ 0 h 124"/>
                <a:gd name="T47" fmla="*/ 170 w 170"/>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0" h="124">
                  <a:moveTo>
                    <a:pt x="0" y="96"/>
                  </a:moveTo>
                  <a:cubicBezTo>
                    <a:pt x="12" y="88"/>
                    <a:pt x="24" y="80"/>
                    <a:pt x="36" y="72"/>
                  </a:cubicBezTo>
                  <a:cubicBezTo>
                    <a:pt x="53" y="61"/>
                    <a:pt x="75" y="59"/>
                    <a:pt x="92" y="48"/>
                  </a:cubicBezTo>
                  <a:cubicBezTo>
                    <a:pt x="101" y="35"/>
                    <a:pt x="113" y="27"/>
                    <a:pt x="126" y="20"/>
                  </a:cubicBezTo>
                  <a:cubicBezTo>
                    <a:pt x="130" y="18"/>
                    <a:pt x="134" y="15"/>
                    <a:pt x="138" y="12"/>
                  </a:cubicBezTo>
                  <a:cubicBezTo>
                    <a:pt x="143" y="9"/>
                    <a:pt x="164" y="0"/>
                    <a:pt x="164" y="0"/>
                  </a:cubicBezTo>
                  <a:cubicBezTo>
                    <a:pt x="170" y="2"/>
                    <a:pt x="167" y="10"/>
                    <a:pt x="167" y="18"/>
                  </a:cubicBezTo>
                  <a:cubicBezTo>
                    <a:pt x="167" y="26"/>
                    <a:pt x="170" y="36"/>
                    <a:pt x="170" y="36"/>
                  </a:cubicBezTo>
                  <a:cubicBezTo>
                    <a:pt x="169" y="43"/>
                    <a:pt x="166" y="46"/>
                    <a:pt x="161" y="51"/>
                  </a:cubicBezTo>
                  <a:cubicBezTo>
                    <a:pt x="152" y="60"/>
                    <a:pt x="124" y="82"/>
                    <a:pt x="112" y="88"/>
                  </a:cubicBezTo>
                  <a:cubicBezTo>
                    <a:pt x="104" y="92"/>
                    <a:pt x="96" y="95"/>
                    <a:pt x="88" y="98"/>
                  </a:cubicBezTo>
                  <a:cubicBezTo>
                    <a:pt x="86" y="99"/>
                    <a:pt x="82" y="100"/>
                    <a:pt x="82" y="100"/>
                  </a:cubicBezTo>
                  <a:cubicBezTo>
                    <a:pt x="74" y="112"/>
                    <a:pt x="51" y="120"/>
                    <a:pt x="38" y="124"/>
                  </a:cubicBezTo>
                  <a:cubicBezTo>
                    <a:pt x="30" y="118"/>
                    <a:pt x="23" y="113"/>
                    <a:pt x="14" y="110"/>
                  </a:cubicBezTo>
                  <a:cubicBezTo>
                    <a:pt x="9" y="105"/>
                    <a:pt x="7" y="96"/>
                    <a:pt x="0" y="96"/>
                  </a:cubicBezTo>
                  <a:close/>
                </a:path>
              </a:pathLst>
            </a:custGeom>
            <a:solidFill>
              <a:srgbClr val="FEF8E4"/>
            </a:solidFill>
            <a:ln w="9525">
              <a:solidFill>
                <a:schemeClr val="tx1"/>
              </a:solidFill>
              <a:round/>
              <a:headEnd/>
              <a:tailEnd/>
            </a:ln>
          </p:spPr>
          <p:txBody>
            <a:bodyPr/>
            <a:lstStyle/>
            <a:p>
              <a:endParaRPr lang="en-US"/>
            </a:p>
          </p:txBody>
        </p:sp>
        <p:sp>
          <p:nvSpPr>
            <p:cNvPr id="145" name="Freeform 231"/>
            <p:cNvSpPr>
              <a:spLocks/>
            </p:cNvSpPr>
            <p:nvPr/>
          </p:nvSpPr>
          <p:spPr bwMode="auto">
            <a:xfrm>
              <a:off x="3342" y="4256"/>
              <a:ext cx="115" cy="94"/>
            </a:xfrm>
            <a:custGeom>
              <a:avLst/>
              <a:gdLst>
                <a:gd name="T0" fmla="*/ 8 w 115"/>
                <a:gd name="T1" fmla="*/ 60 h 94"/>
                <a:gd name="T2" fmla="*/ 52 w 115"/>
                <a:gd name="T3" fmla="*/ 0 h 94"/>
                <a:gd name="T4" fmla="*/ 96 w 115"/>
                <a:gd name="T5" fmla="*/ 14 h 94"/>
                <a:gd name="T6" fmla="*/ 108 w 115"/>
                <a:gd name="T7" fmla="*/ 32 h 94"/>
                <a:gd name="T8" fmla="*/ 74 w 115"/>
                <a:gd name="T9" fmla="*/ 94 h 94"/>
                <a:gd name="T10" fmla="*/ 20 w 115"/>
                <a:gd name="T11" fmla="*/ 82 h 94"/>
                <a:gd name="T12" fmla="*/ 8 w 115"/>
                <a:gd name="T13" fmla="*/ 60 h 94"/>
                <a:gd name="T14" fmla="*/ 0 60000 65536"/>
                <a:gd name="T15" fmla="*/ 0 60000 65536"/>
                <a:gd name="T16" fmla="*/ 0 60000 65536"/>
                <a:gd name="T17" fmla="*/ 0 60000 65536"/>
                <a:gd name="T18" fmla="*/ 0 60000 65536"/>
                <a:gd name="T19" fmla="*/ 0 60000 65536"/>
                <a:gd name="T20" fmla="*/ 0 60000 65536"/>
                <a:gd name="T21" fmla="*/ 0 w 115"/>
                <a:gd name="T22" fmla="*/ 0 h 94"/>
                <a:gd name="T23" fmla="*/ 115 w 11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94">
                  <a:moveTo>
                    <a:pt x="8" y="60"/>
                  </a:moveTo>
                  <a:cubicBezTo>
                    <a:pt x="0" y="12"/>
                    <a:pt x="8" y="3"/>
                    <a:pt x="52" y="0"/>
                  </a:cubicBezTo>
                  <a:cubicBezTo>
                    <a:pt x="67" y="2"/>
                    <a:pt x="83" y="6"/>
                    <a:pt x="96" y="14"/>
                  </a:cubicBezTo>
                  <a:cubicBezTo>
                    <a:pt x="100" y="20"/>
                    <a:pt x="108" y="32"/>
                    <a:pt x="108" y="32"/>
                  </a:cubicBezTo>
                  <a:cubicBezTo>
                    <a:pt x="115" y="60"/>
                    <a:pt x="102" y="88"/>
                    <a:pt x="74" y="94"/>
                  </a:cubicBezTo>
                  <a:cubicBezTo>
                    <a:pt x="52" y="92"/>
                    <a:pt x="38" y="88"/>
                    <a:pt x="20" y="82"/>
                  </a:cubicBezTo>
                  <a:cubicBezTo>
                    <a:pt x="15" y="75"/>
                    <a:pt x="16" y="64"/>
                    <a:pt x="8" y="60"/>
                  </a:cubicBezTo>
                  <a:close/>
                </a:path>
              </a:pathLst>
            </a:custGeom>
            <a:solidFill>
              <a:srgbClr val="D1A375"/>
            </a:solidFill>
            <a:ln w="9525">
              <a:solidFill>
                <a:schemeClr val="tx1"/>
              </a:solidFill>
              <a:round/>
              <a:headEnd/>
              <a:tailEnd/>
            </a:ln>
          </p:spPr>
          <p:txBody>
            <a:bodyPr/>
            <a:lstStyle/>
            <a:p>
              <a:endParaRPr lang="en-US"/>
            </a:p>
          </p:txBody>
        </p:sp>
        <p:sp>
          <p:nvSpPr>
            <p:cNvPr id="146" name="Freeform 232"/>
            <p:cNvSpPr>
              <a:spLocks/>
            </p:cNvSpPr>
            <p:nvPr/>
          </p:nvSpPr>
          <p:spPr bwMode="auto">
            <a:xfrm>
              <a:off x="3201" y="4652"/>
              <a:ext cx="288" cy="457"/>
            </a:xfrm>
            <a:custGeom>
              <a:avLst/>
              <a:gdLst>
                <a:gd name="T0" fmla="*/ 9 w 288"/>
                <a:gd name="T1" fmla="*/ 388 h 457"/>
                <a:gd name="T2" fmla="*/ 0 w 288"/>
                <a:gd name="T3" fmla="*/ 325 h 457"/>
                <a:gd name="T4" fmla="*/ 9 w 288"/>
                <a:gd name="T5" fmla="*/ 235 h 457"/>
                <a:gd name="T6" fmla="*/ 12 w 288"/>
                <a:gd name="T7" fmla="*/ 187 h 457"/>
                <a:gd name="T8" fmla="*/ 36 w 288"/>
                <a:gd name="T9" fmla="*/ 85 h 457"/>
                <a:gd name="T10" fmla="*/ 39 w 288"/>
                <a:gd name="T11" fmla="*/ 4 h 457"/>
                <a:gd name="T12" fmla="*/ 48 w 288"/>
                <a:gd name="T13" fmla="*/ 1 h 457"/>
                <a:gd name="T14" fmla="*/ 99 w 288"/>
                <a:gd name="T15" fmla="*/ 16 h 457"/>
                <a:gd name="T16" fmla="*/ 165 w 288"/>
                <a:gd name="T17" fmla="*/ 28 h 457"/>
                <a:gd name="T18" fmla="*/ 249 w 288"/>
                <a:gd name="T19" fmla="*/ 46 h 457"/>
                <a:gd name="T20" fmla="*/ 282 w 288"/>
                <a:gd name="T21" fmla="*/ 76 h 457"/>
                <a:gd name="T22" fmla="*/ 288 w 288"/>
                <a:gd name="T23" fmla="*/ 160 h 457"/>
                <a:gd name="T24" fmla="*/ 285 w 288"/>
                <a:gd name="T25" fmla="*/ 208 h 457"/>
                <a:gd name="T26" fmla="*/ 279 w 288"/>
                <a:gd name="T27" fmla="*/ 226 h 457"/>
                <a:gd name="T28" fmla="*/ 240 w 288"/>
                <a:gd name="T29" fmla="*/ 370 h 457"/>
                <a:gd name="T30" fmla="*/ 222 w 288"/>
                <a:gd name="T31" fmla="*/ 457 h 457"/>
                <a:gd name="T32" fmla="*/ 183 w 288"/>
                <a:gd name="T33" fmla="*/ 445 h 457"/>
                <a:gd name="T34" fmla="*/ 171 w 288"/>
                <a:gd name="T35" fmla="*/ 382 h 457"/>
                <a:gd name="T36" fmla="*/ 174 w 288"/>
                <a:gd name="T37" fmla="*/ 340 h 457"/>
                <a:gd name="T38" fmla="*/ 177 w 288"/>
                <a:gd name="T39" fmla="*/ 331 h 457"/>
                <a:gd name="T40" fmla="*/ 183 w 288"/>
                <a:gd name="T41" fmla="*/ 283 h 457"/>
                <a:gd name="T42" fmla="*/ 174 w 288"/>
                <a:gd name="T43" fmla="*/ 184 h 457"/>
                <a:gd name="T44" fmla="*/ 147 w 288"/>
                <a:gd name="T45" fmla="*/ 94 h 457"/>
                <a:gd name="T46" fmla="*/ 132 w 288"/>
                <a:gd name="T47" fmla="*/ 130 h 457"/>
                <a:gd name="T48" fmla="*/ 81 w 288"/>
                <a:gd name="T49" fmla="*/ 253 h 457"/>
                <a:gd name="T50" fmla="*/ 69 w 288"/>
                <a:gd name="T51" fmla="*/ 310 h 457"/>
                <a:gd name="T52" fmla="*/ 63 w 288"/>
                <a:gd name="T53" fmla="*/ 328 h 457"/>
                <a:gd name="T54" fmla="*/ 39 w 288"/>
                <a:gd name="T55" fmla="*/ 388 h 457"/>
                <a:gd name="T56" fmla="*/ 9 w 288"/>
                <a:gd name="T57" fmla="*/ 388 h 4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457"/>
                <a:gd name="T89" fmla="*/ 288 w 288"/>
                <a:gd name="T90" fmla="*/ 457 h 4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457">
                  <a:moveTo>
                    <a:pt x="9" y="388"/>
                  </a:moveTo>
                  <a:cubicBezTo>
                    <a:pt x="2" y="368"/>
                    <a:pt x="4" y="346"/>
                    <a:pt x="0" y="325"/>
                  </a:cubicBezTo>
                  <a:cubicBezTo>
                    <a:pt x="3" y="295"/>
                    <a:pt x="5" y="265"/>
                    <a:pt x="9" y="235"/>
                  </a:cubicBezTo>
                  <a:cubicBezTo>
                    <a:pt x="4" y="219"/>
                    <a:pt x="8" y="203"/>
                    <a:pt x="12" y="187"/>
                  </a:cubicBezTo>
                  <a:cubicBezTo>
                    <a:pt x="15" y="149"/>
                    <a:pt x="24" y="120"/>
                    <a:pt x="36" y="85"/>
                  </a:cubicBezTo>
                  <a:cubicBezTo>
                    <a:pt x="37" y="58"/>
                    <a:pt x="35" y="31"/>
                    <a:pt x="39" y="4"/>
                  </a:cubicBezTo>
                  <a:cubicBezTo>
                    <a:pt x="39" y="1"/>
                    <a:pt x="45" y="0"/>
                    <a:pt x="48" y="1"/>
                  </a:cubicBezTo>
                  <a:cubicBezTo>
                    <a:pt x="65" y="4"/>
                    <a:pt x="80" y="14"/>
                    <a:pt x="99" y="16"/>
                  </a:cubicBezTo>
                  <a:cubicBezTo>
                    <a:pt x="120" y="23"/>
                    <a:pt x="143" y="26"/>
                    <a:pt x="165" y="28"/>
                  </a:cubicBezTo>
                  <a:cubicBezTo>
                    <a:pt x="193" y="35"/>
                    <a:pt x="220" y="42"/>
                    <a:pt x="249" y="46"/>
                  </a:cubicBezTo>
                  <a:cubicBezTo>
                    <a:pt x="273" y="56"/>
                    <a:pt x="278" y="47"/>
                    <a:pt x="282" y="76"/>
                  </a:cubicBezTo>
                  <a:cubicBezTo>
                    <a:pt x="276" y="104"/>
                    <a:pt x="283" y="133"/>
                    <a:pt x="288" y="160"/>
                  </a:cubicBezTo>
                  <a:cubicBezTo>
                    <a:pt x="287" y="176"/>
                    <a:pt x="287" y="192"/>
                    <a:pt x="285" y="208"/>
                  </a:cubicBezTo>
                  <a:cubicBezTo>
                    <a:pt x="284" y="214"/>
                    <a:pt x="279" y="226"/>
                    <a:pt x="279" y="226"/>
                  </a:cubicBezTo>
                  <a:cubicBezTo>
                    <a:pt x="274" y="272"/>
                    <a:pt x="267" y="330"/>
                    <a:pt x="240" y="370"/>
                  </a:cubicBezTo>
                  <a:cubicBezTo>
                    <a:pt x="238" y="395"/>
                    <a:pt x="237" y="435"/>
                    <a:pt x="222" y="457"/>
                  </a:cubicBezTo>
                  <a:cubicBezTo>
                    <a:pt x="207" y="454"/>
                    <a:pt x="197" y="450"/>
                    <a:pt x="183" y="445"/>
                  </a:cubicBezTo>
                  <a:cubicBezTo>
                    <a:pt x="170" y="426"/>
                    <a:pt x="176" y="404"/>
                    <a:pt x="171" y="382"/>
                  </a:cubicBezTo>
                  <a:cubicBezTo>
                    <a:pt x="172" y="368"/>
                    <a:pt x="172" y="354"/>
                    <a:pt x="174" y="340"/>
                  </a:cubicBezTo>
                  <a:cubicBezTo>
                    <a:pt x="174" y="337"/>
                    <a:pt x="177" y="334"/>
                    <a:pt x="177" y="331"/>
                  </a:cubicBezTo>
                  <a:cubicBezTo>
                    <a:pt x="180" y="315"/>
                    <a:pt x="183" y="283"/>
                    <a:pt x="183" y="283"/>
                  </a:cubicBezTo>
                  <a:cubicBezTo>
                    <a:pt x="181" y="251"/>
                    <a:pt x="182" y="216"/>
                    <a:pt x="174" y="184"/>
                  </a:cubicBezTo>
                  <a:cubicBezTo>
                    <a:pt x="173" y="163"/>
                    <a:pt x="178" y="104"/>
                    <a:pt x="147" y="94"/>
                  </a:cubicBezTo>
                  <a:cubicBezTo>
                    <a:pt x="132" y="104"/>
                    <a:pt x="139" y="116"/>
                    <a:pt x="132" y="130"/>
                  </a:cubicBezTo>
                  <a:cubicBezTo>
                    <a:pt x="112" y="170"/>
                    <a:pt x="95" y="210"/>
                    <a:pt x="81" y="253"/>
                  </a:cubicBezTo>
                  <a:cubicBezTo>
                    <a:pt x="75" y="272"/>
                    <a:pt x="74" y="291"/>
                    <a:pt x="69" y="310"/>
                  </a:cubicBezTo>
                  <a:cubicBezTo>
                    <a:pt x="67" y="316"/>
                    <a:pt x="63" y="328"/>
                    <a:pt x="63" y="328"/>
                  </a:cubicBezTo>
                  <a:cubicBezTo>
                    <a:pt x="60" y="349"/>
                    <a:pt x="61" y="382"/>
                    <a:pt x="39" y="388"/>
                  </a:cubicBezTo>
                  <a:cubicBezTo>
                    <a:pt x="23" y="383"/>
                    <a:pt x="14" y="372"/>
                    <a:pt x="9" y="388"/>
                  </a:cubicBezTo>
                  <a:close/>
                </a:path>
              </a:pathLst>
            </a:custGeom>
            <a:solidFill>
              <a:srgbClr val="0032D4"/>
            </a:solidFill>
            <a:ln w="9525">
              <a:solidFill>
                <a:schemeClr val="tx1"/>
              </a:solidFill>
              <a:round/>
              <a:headEnd/>
              <a:tailEnd/>
            </a:ln>
          </p:spPr>
          <p:txBody>
            <a:bodyPr/>
            <a:lstStyle/>
            <a:p>
              <a:endParaRPr lang="en-US"/>
            </a:p>
          </p:txBody>
        </p:sp>
        <p:sp>
          <p:nvSpPr>
            <p:cNvPr id="147" name="Freeform 233"/>
            <p:cNvSpPr>
              <a:spLocks/>
            </p:cNvSpPr>
            <p:nvPr/>
          </p:nvSpPr>
          <p:spPr bwMode="auto">
            <a:xfrm>
              <a:off x="3231" y="4636"/>
              <a:ext cx="263" cy="92"/>
            </a:xfrm>
            <a:custGeom>
              <a:avLst/>
              <a:gdLst>
                <a:gd name="T0" fmla="*/ 9 w 263"/>
                <a:gd name="T1" fmla="*/ 38 h 92"/>
                <a:gd name="T2" fmla="*/ 15 w 263"/>
                <a:gd name="T3" fmla="*/ 2 h 92"/>
                <a:gd name="T4" fmla="*/ 51 w 263"/>
                <a:gd name="T5" fmla="*/ 14 h 92"/>
                <a:gd name="T6" fmla="*/ 132 w 263"/>
                <a:gd name="T7" fmla="*/ 26 h 92"/>
                <a:gd name="T8" fmla="*/ 246 w 263"/>
                <a:gd name="T9" fmla="*/ 47 h 92"/>
                <a:gd name="T10" fmla="*/ 246 w 263"/>
                <a:gd name="T11" fmla="*/ 92 h 92"/>
                <a:gd name="T12" fmla="*/ 204 w 263"/>
                <a:gd name="T13" fmla="*/ 83 h 92"/>
                <a:gd name="T14" fmla="*/ 108 w 263"/>
                <a:gd name="T15" fmla="*/ 68 h 92"/>
                <a:gd name="T16" fmla="*/ 30 w 263"/>
                <a:gd name="T17" fmla="*/ 47 h 92"/>
                <a:gd name="T18" fmla="*/ 9 w 263"/>
                <a:gd name="T19" fmla="*/ 38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3"/>
                <a:gd name="T31" fmla="*/ 0 h 92"/>
                <a:gd name="T32" fmla="*/ 263 w 263"/>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3" h="92">
                  <a:moveTo>
                    <a:pt x="9" y="38"/>
                  </a:moveTo>
                  <a:cubicBezTo>
                    <a:pt x="12" y="26"/>
                    <a:pt x="6" y="10"/>
                    <a:pt x="15" y="2"/>
                  </a:cubicBezTo>
                  <a:cubicBezTo>
                    <a:pt x="17" y="0"/>
                    <a:pt x="45" y="13"/>
                    <a:pt x="51" y="14"/>
                  </a:cubicBezTo>
                  <a:cubicBezTo>
                    <a:pt x="78" y="19"/>
                    <a:pt x="104" y="23"/>
                    <a:pt x="132" y="26"/>
                  </a:cubicBezTo>
                  <a:cubicBezTo>
                    <a:pt x="170" y="35"/>
                    <a:pt x="207" y="43"/>
                    <a:pt x="246" y="47"/>
                  </a:cubicBezTo>
                  <a:cubicBezTo>
                    <a:pt x="263" y="53"/>
                    <a:pt x="249" y="77"/>
                    <a:pt x="246" y="92"/>
                  </a:cubicBezTo>
                  <a:cubicBezTo>
                    <a:pt x="232" y="87"/>
                    <a:pt x="219" y="85"/>
                    <a:pt x="204" y="83"/>
                  </a:cubicBezTo>
                  <a:cubicBezTo>
                    <a:pt x="174" y="73"/>
                    <a:pt x="139" y="71"/>
                    <a:pt x="108" y="68"/>
                  </a:cubicBezTo>
                  <a:cubicBezTo>
                    <a:pt x="83" y="60"/>
                    <a:pt x="56" y="54"/>
                    <a:pt x="30" y="47"/>
                  </a:cubicBezTo>
                  <a:cubicBezTo>
                    <a:pt x="5" y="40"/>
                    <a:pt x="0" y="47"/>
                    <a:pt x="9" y="38"/>
                  </a:cubicBezTo>
                  <a:close/>
                </a:path>
              </a:pathLst>
            </a:custGeom>
            <a:solidFill>
              <a:schemeClr val="tx1"/>
            </a:solidFill>
            <a:ln w="9525">
              <a:solidFill>
                <a:schemeClr val="tx1"/>
              </a:solidFill>
              <a:round/>
              <a:headEnd/>
              <a:tailEnd/>
            </a:ln>
          </p:spPr>
          <p:txBody>
            <a:bodyPr/>
            <a:lstStyle/>
            <a:p>
              <a:endParaRPr lang="en-US"/>
            </a:p>
          </p:txBody>
        </p:sp>
        <p:sp>
          <p:nvSpPr>
            <p:cNvPr id="148" name="Freeform 234"/>
            <p:cNvSpPr>
              <a:spLocks/>
            </p:cNvSpPr>
            <p:nvPr/>
          </p:nvSpPr>
          <p:spPr bwMode="auto">
            <a:xfrm>
              <a:off x="3433" y="4086"/>
              <a:ext cx="89" cy="198"/>
            </a:xfrm>
            <a:custGeom>
              <a:avLst/>
              <a:gdLst>
                <a:gd name="T0" fmla="*/ 17 w 89"/>
                <a:gd name="T1" fmla="*/ 195 h 198"/>
                <a:gd name="T2" fmla="*/ 11 w 89"/>
                <a:gd name="T3" fmla="*/ 177 h 198"/>
                <a:gd name="T4" fmla="*/ 8 w 89"/>
                <a:gd name="T5" fmla="*/ 168 h 198"/>
                <a:gd name="T6" fmla="*/ 20 w 89"/>
                <a:gd name="T7" fmla="*/ 75 h 198"/>
                <a:gd name="T8" fmla="*/ 38 w 89"/>
                <a:gd name="T9" fmla="*/ 48 h 198"/>
                <a:gd name="T10" fmla="*/ 59 w 89"/>
                <a:gd name="T11" fmla="*/ 0 h 198"/>
                <a:gd name="T12" fmla="*/ 89 w 89"/>
                <a:gd name="T13" fmla="*/ 12 h 198"/>
                <a:gd name="T14" fmla="*/ 56 w 89"/>
                <a:gd name="T15" fmla="*/ 111 h 198"/>
                <a:gd name="T16" fmla="*/ 53 w 89"/>
                <a:gd name="T17" fmla="*/ 177 h 198"/>
                <a:gd name="T18" fmla="*/ 35 w 89"/>
                <a:gd name="T19" fmla="*/ 198 h 198"/>
                <a:gd name="T20" fmla="*/ 17 w 89"/>
                <a:gd name="T21" fmla="*/ 195 h 1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98"/>
                <a:gd name="T35" fmla="*/ 89 w 89"/>
                <a:gd name="T36" fmla="*/ 198 h 1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98">
                  <a:moveTo>
                    <a:pt x="17" y="195"/>
                  </a:moveTo>
                  <a:cubicBezTo>
                    <a:pt x="15" y="189"/>
                    <a:pt x="13" y="183"/>
                    <a:pt x="11" y="177"/>
                  </a:cubicBezTo>
                  <a:cubicBezTo>
                    <a:pt x="10" y="174"/>
                    <a:pt x="8" y="168"/>
                    <a:pt x="8" y="168"/>
                  </a:cubicBezTo>
                  <a:cubicBezTo>
                    <a:pt x="10" y="143"/>
                    <a:pt x="9" y="100"/>
                    <a:pt x="20" y="75"/>
                  </a:cubicBezTo>
                  <a:cubicBezTo>
                    <a:pt x="24" y="65"/>
                    <a:pt x="35" y="58"/>
                    <a:pt x="38" y="48"/>
                  </a:cubicBezTo>
                  <a:cubicBezTo>
                    <a:pt x="44" y="31"/>
                    <a:pt x="49" y="15"/>
                    <a:pt x="59" y="0"/>
                  </a:cubicBezTo>
                  <a:cubicBezTo>
                    <a:pt x="71" y="3"/>
                    <a:pt x="79" y="5"/>
                    <a:pt x="89" y="12"/>
                  </a:cubicBezTo>
                  <a:cubicBezTo>
                    <a:pt x="85" y="44"/>
                    <a:pt x="74" y="84"/>
                    <a:pt x="56" y="111"/>
                  </a:cubicBezTo>
                  <a:cubicBezTo>
                    <a:pt x="52" y="137"/>
                    <a:pt x="51" y="150"/>
                    <a:pt x="53" y="177"/>
                  </a:cubicBezTo>
                  <a:cubicBezTo>
                    <a:pt x="49" y="189"/>
                    <a:pt x="47" y="194"/>
                    <a:pt x="35" y="198"/>
                  </a:cubicBezTo>
                  <a:cubicBezTo>
                    <a:pt x="14" y="191"/>
                    <a:pt x="0" y="172"/>
                    <a:pt x="17" y="195"/>
                  </a:cubicBezTo>
                  <a:close/>
                </a:path>
              </a:pathLst>
            </a:custGeom>
            <a:solidFill>
              <a:schemeClr val="tx1"/>
            </a:solidFill>
            <a:ln w="9525">
              <a:solidFill>
                <a:schemeClr val="tx1"/>
              </a:solidFill>
              <a:round/>
              <a:headEnd/>
              <a:tailEnd/>
            </a:ln>
          </p:spPr>
          <p:txBody>
            <a:bodyPr/>
            <a:lstStyle/>
            <a:p>
              <a:endParaRPr lang="en-US"/>
            </a:p>
          </p:txBody>
        </p:sp>
      </p:grpSp>
      <p:grpSp>
        <p:nvGrpSpPr>
          <p:cNvPr id="154" name="Group 744">
            <a:extLst>
              <a:ext uri="{FF2B5EF4-FFF2-40B4-BE49-F238E27FC236}">
                <a16:creationId xmlns:a16="http://schemas.microsoft.com/office/drawing/2014/main" id="{A491CA3A-E150-4F7B-B20B-1EE80FD72339}"/>
              </a:ext>
            </a:extLst>
          </p:cNvPr>
          <p:cNvGrpSpPr>
            <a:grpSpLocks/>
          </p:cNvGrpSpPr>
          <p:nvPr/>
        </p:nvGrpSpPr>
        <p:grpSpPr bwMode="auto">
          <a:xfrm>
            <a:off x="2549525" y="4447075"/>
            <a:ext cx="123825" cy="434975"/>
            <a:chOff x="2574" y="2166"/>
            <a:chExt cx="96" cy="398"/>
          </a:xfrm>
        </p:grpSpPr>
        <p:sp>
          <p:nvSpPr>
            <p:cNvPr id="155" name="Oval 745">
              <a:extLst>
                <a:ext uri="{FF2B5EF4-FFF2-40B4-BE49-F238E27FC236}">
                  <a16:creationId xmlns:a16="http://schemas.microsoft.com/office/drawing/2014/main" id="{4024A9DC-F730-4E39-9290-97A575034FC3}"/>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6" name="Oval 746">
              <a:extLst>
                <a:ext uri="{FF2B5EF4-FFF2-40B4-BE49-F238E27FC236}">
                  <a16:creationId xmlns:a16="http://schemas.microsoft.com/office/drawing/2014/main" id="{9B73B6ED-42B4-46AD-9B5F-17A0CC585F31}"/>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7" name="Freeform 747">
              <a:extLst>
                <a:ext uri="{FF2B5EF4-FFF2-40B4-BE49-F238E27FC236}">
                  <a16:creationId xmlns:a16="http://schemas.microsoft.com/office/drawing/2014/main" id="{1127A8CB-BFD1-4531-B8BF-17749EA138C5}"/>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158" name="Rectangle 748">
              <a:extLst>
                <a:ext uri="{FF2B5EF4-FFF2-40B4-BE49-F238E27FC236}">
                  <a16:creationId xmlns:a16="http://schemas.microsoft.com/office/drawing/2014/main" id="{9C391C86-190C-464C-A885-98CE1D0EE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9" name="Rectangle 749">
              <a:extLst>
                <a:ext uri="{FF2B5EF4-FFF2-40B4-BE49-F238E27FC236}">
                  <a16:creationId xmlns:a16="http://schemas.microsoft.com/office/drawing/2014/main" id="{394EDCD1-0730-406A-A554-872F4CB51100}"/>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0" name="Rectangle 750">
              <a:extLst>
                <a:ext uri="{FF2B5EF4-FFF2-40B4-BE49-F238E27FC236}">
                  <a16:creationId xmlns:a16="http://schemas.microsoft.com/office/drawing/2014/main" id="{DB38346A-35DE-41E7-960B-50CF7EEC7245}"/>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Rectangle 751">
              <a:extLst>
                <a:ext uri="{FF2B5EF4-FFF2-40B4-BE49-F238E27FC236}">
                  <a16:creationId xmlns:a16="http://schemas.microsoft.com/office/drawing/2014/main" id="{5551C244-F035-49C5-A189-896CF4AA6CAD}"/>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64" name="TextBox 163">
            <a:extLst>
              <a:ext uri="{FF2B5EF4-FFF2-40B4-BE49-F238E27FC236}">
                <a16:creationId xmlns:a16="http://schemas.microsoft.com/office/drawing/2014/main" id="{48BE31AE-E76F-432F-8066-078EA3F5FF92}"/>
              </a:ext>
            </a:extLst>
          </p:cNvPr>
          <p:cNvSpPr txBox="1"/>
          <p:nvPr/>
        </p:nvSpPr>
        <p:spPr>
          <a:xfrm>
            <a:off x="2683295" y="4462015"/>
            <a:ext cx="671512" cy="369332"/>
          </a:xfrm>
          <a:prstGeom prst="rect">
            <a:avLst/>
          </a:prstGeom>
          <a:noFill/>
        </p:spPr>
        <p:txBody>
          <a:bodyPr wrap="square" rtlCol="0">
            <a:spAutoFit/>
          </a:bodyPr>
          <a:lstStyle/>
          <a:p>
            <a:r>
              <a:rPr lang="en-US" b="1" dirty="0"/>
              <a:t>PP2</a:t>
            </a:r>
          </a:p>
        </p:txBody>
      </p:sp>
      <p:sp>
        <p:nvSpPr>
          <p:cNvPr id="2" name="TextBox 1">
            <a:extLst>
              <a:ext uri="{FF2B5EF4-FFF2-40B4-BE49-F238E27FC236}">
                <a16:creationId xmlns:a16="http://schemas.microsoft.com/office/drawing/2014/main" id="{49C36131-C0A0-ED42-8643-3B940A0BEA35}"/>
              </a:ext>
            </a:extLst>
          </p:cNvPr>
          <p:cNvSpPr txBox="1"/>
          <p:nvPr/>
        </p:nvSpPr>
        <p:spPr>
          <a:xfrm>
            <a:off x="3058510" y="8555421"/>
            <a:ext cx="4947701" cy="369332"/>
          </a:xfrm>
          <a:prstGeom prst="rect">
            <a:avLst/>
          </a:prstGeom>
          <a:noFill/>
        </p:spPr>
        <p:txBody>
          <a:bodyPr wrap="none" rtlCol="0">
            <a:spAutoFit/>
          </a:bodyPr>
          <a:lstStyle/>
          <a:p>
            <a:r>
              <a:rPr lang="en-US"/>
              <a:t>FIX THE START TO A BOX, PCC START TOO</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1451</TotalTime>
  <Words>241</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179</cp:revision>
  <dcterms:created xsi:type="dcterms:W3CDTF">2002-08-21T12:11:08Z</dcterms:created>
  <dcterms:modified xsi:type="dcterms:W3CDTF">2019-11-22T04:31:32Z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