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014" autoAdjust="0"/>
  </p:normalViewPr>
  <p:slideViewPr>
    <p:cSldViewPr>
      <p:cViewPr varScale="1">
        <p:scale>
          <a:sx n="60" d="100"/>
          <a:sy n="60" d="100"/>
        </p:scale>
        <p:origin x="2438" y="4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11/21/2019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18477178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72497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343597934"/>
              </p:ext>
            </p:extLst>
          </p:nvPr>
        </p:nvGraphicFramePr>
        <p:xfrm>
          <a:off x="81252" y="102295"/>
          <a:ext cx="7010400" cy="4207802"/>
        </p:xfrm>
        <a:graphic>
          <a:graphicData uri="http://schemas.openxmlformats.org/drawingml/2006/table">
            <a:tbl>
              <a:tblPr/>
              <a:tblGrid>
                <a:gridCol w="1064871">
                  <a:extLst>
                    <a:ext uri="{9D8B030D-6E8A-4147-A177-3AD203B41FA5}">
                      <a16:colId xmlns="" xmlns:a16="http://schemas.microsoft.com/office/drawing/2014/main" val="20000"/>
                    </a:ext>
                  </a:extLst>
                </a:gridCol>
                <a:gridCol w="2522730">
                  <a:extLst>
                    <a:ext uri="{9D8B030D-6E8A-4147-A177-3AD203B41FA5}">
                      <a16:colId xmlns="" xmlns:a16="http://schemas.microsoft.com/office/drawing/2014/main" val="20001"/>
                    </a:ext>
                  </a:extLst>
                </a:gridCol>
                <a:gridCol w="2421313">
                  <a:extLst>
                    <a:ext uri="{9D8B030D-6E8A-4147-A177-3AD203B41FA5}">
                      <a16:colId xmlns="" xmlns:a16="http://schemas.microsoft.com/office/drawing/2014/main" val="20002"/>
                    </a:ext>
                  </a:extLst>
                </a:gridCol>
                <a:gridCol w="1001486">
                  <a:extLst>
                    <a:ext uri="{9D8B030D-6E8A-4147-A177-3AD203B41FA5}">
                      <a16:colId xmlns="" xmlns:a16="http://schemas.microsoft.com/office/drawing/2014/main" val="20003"/>
                    </a:ext>
                  </a:extLst>
                </a:gridCol>
              </a:tblGrid>
              <a:tr h="940282">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a:t>
                      </a:r>
                      <a:r>
                        <a:rPr kumimoji="0" lang="en-US" sz="1200" b="1" i="0" u="none" strike="noStrike" cap="none" normalizeH="0" baseline="0" dirty="0" smtClean="0">
                          <a:ln>
                            <a:noFill/>
                          </a:ln>
                          <a:solidFill>
                            <a:schemeClr val="tx1"/>
                          </a:solidFill>
                          <a:effectLst/>
                          <a:latin typeface="Arial" charset="0"/>
                          <a:cs typeface="Times New Roman" charset="0"/>
                        </a:rPr>
                        <a:t>2 Winter Wonderland Warrior</a:t>
                      </a:r>
                      <a:endParaRPr kumimoji="0" lang="en-US" sz="1200" b="1" i="0" u="none" strike="noStrike" cap="none" normalizeH="0" baseline="0" dirty="0">
                        <a:ln>
                          <a:noFill/>
                        </a:ln>
                        <a:solidFill>
                          <a:schemeClr val="tx1"/>
                        </a:solidFill>
                        <a:effectLst/>
                        <a:latin typeface="Arial" charset="0"/>
                        <a:cs typeface="Times New Roman"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smtClean="0">
                          <a:ln>
                            <a:noFill/>
                          </a:ln>
                          <a:solidFill>
                            <a:schemeClr val="tx1"/>
                          </a:solidFill>
                          <a:effectLst/>
                          <a:latin typeface="Arial" charset="0"/>
                          <a:ea typeface="+mn-ea"/>
                          <a:cs typeface="+mn-cs"/>
                        </a:rPr>
                        <a:t>Stage2: HOA </a:t>
                      </a:r>
                      <a:r>
                        <a:rPr kumimoji="0" lang="en-US" sz="1200" b="1" i="0" u="none" strike="noStrike" kern="1200" cap="none" normalizeH="0" baseline="0" dirty="0" smtClean="0">
                          <a:ln>
                            <a:noFill/>
                          </a:ln>
                          <a:solidFill>
                            <a:schemeClr val="tx1"/>
                          </a:solidFill>
                          <a:effectLst/>
                          <a:latin typeface="Arial" charset="0"/>
                          <a:ea typeface="+mn-ea"/>
                          <a:cs typeface="+mn-cs"/>
                        </a:rPr>
                        <a:t>- Holes</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a:t>
                      </a:r>
                      <a:r>
                        <a:rPr kumimoji="0" lang="en-US" sz="1200" b="1" i="0" u="none" strike="noStrike" cap="none" normalizeH="0" baseline="0" dirty="0">
                          <a:ln>
                            <a:noFill/>
                          </a:ln>
                          <a:solidFill>
                            <a:schemeClr val="tx1"/>
                          </a:solidFill>
                          <a:effectLst/>
                          <a:latin typeface="Arial" charset="0"/>
                        </a:rPr>
                        <a:t>Designer: </a:t>
                      </a:r>
                      <a:r>
                        <a:rPr kumimoji="0" lang="en-US" sz="1200" b="1" i="0" u="none" strike="noStrike" cap="none" normalizeH="0" baseline="0" dirty="0" smtClean="0">
                          <a:ln>
                            <a:noFill/>
                          </a:ln>
                          <a:solidFill>
                            <a:schemeClr val="tx1"/>
                          </a:solidFill>
                          <a:effectLst/>
                          <a:latin typeface="Arial" charset="0"/>
                        </a:rPr>
                        <a:t>Corgi Nation Pistol Team</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829130">
                <a:tc gridSpan="4">
                  <a:txBody>
                    <a:bodyPr/>
                    <a:lstStyle/>
                    <a:p>
                      <a:r>
                        <a:rPr kumimoji="0" lang="en-US" sz="1100" b="1" i="0" u="none" strike="noStrike" cap="none" normalizeH="0" baseline="0" dirty="0" smtClean="0">
                          <a:ln>
                            <a:noFill/>
                          </a:ln>
                          <a:solidFill>
                            <a:schemeClr val="tx1"/>
                          </a:solidFill>
                          <a:effectLst/>
                          <a:latin typeface="+mj-lt"/>
                          <a:ea typeface="ＭＳ Ｐゴシック" pitchFamily="-112" charset="-128"/>
                          <a:cs typeface="Times New Roman" pitchFamily="-112" charset="0"/>
                        </a:rPr>
                        <a:t>SCENARIO: After receiving the 4</a:t>
                      </a:r>
                      <a:r>
                        <a:rPr kumimoji="0" lang="en-US" sz="1100" b="1" i="0" u="none" strike="noStrike" cap="none" normalizeH="0" baseline="30000" dirty="0" smtClean="0">
                          <a:ln>
                            <a:noFill/>
                          </a:ln>
                          <a:solidFill>
                            <a:schemeClr val="tx1"/>
                          </a:solidFill>
                          <a:effectLst/>
                          <a:latin typeface="+mj-lt"/>
                          <a:ea typeface="ＭＳ Ｐゴシック" pitchFamily="-112" charset="-128"/>
                          <a:cs typeface="Times New Roman" pitchFamily="-112" charset="0"/>
                        </a:rPr>
                        <a:t>th</a:t>
                      </a:r>
                      <a:r>
                        <a:rPr kumimoji="0" lang="en-US" sz="1100" b="1" i="0" u="none" strike="noStrike" cap="none" normalizeH="0" baseline="0" dirty="0" smtClean="0">
                          <a:ln>
                            <a:noFill/>
                          </a:ln>
                          <a:solidFill>
                            <a:schemeClr val="tx1"/>
                          </a:solidFill>
                          <a:effectLst/>
                          <a:latin typeface="+mj-lt"/>
                          <a:ea typeface="ＭＳ Ｐゴシック" pitchFamily="-112" charset="-128"/>
                          <a:cs typeface="Times New Roman" pitchFamily="-112" charset="0"/>
                        </a:rPr>
                        <a:t> nagging complaint from the HOA President you reluctantly are taking down the Christmas lights from the gutter line at your home.  As you are reaching up to untangle the last string you hear the voices of an angry mob and they are armed with guns and a Bah – Humbug in their hearts. Protect yourself!</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507460">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Gun is loaded with 6 rounds and placed on the barrel facing down range. Shooter is facing </a:t>
                      </a:r>
                      <a:r>
                        <a:rPr kumimoji="0" lang="en-US" sz="1100" b="0"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uprange</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standing with at least one foot on step stool; arms above head holding string of lights.</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14</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7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IDPA,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4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rule</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Set Up: From SP 1 to barrel should be 2 long steps;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Barrel is a min.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10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yards from T 5-7.  NT at T3 – 4 should be placed so shooter has to displace horizontally to have clear shot.</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 xmlns:a16="http://schemas.microsoft.com/office/drawing/2014/main" val="10002"/>
                  </a:ext>
                </a:extLst>
              </a:tr>
              <a:tr h="1507940">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signal, free up hands, turn and retrieve gun and engage T 1- 7 with 2 </a:t>
                      </a:r>
                      <a:r>
                        <a:rPr kumimoji="0" lang="en-US" sz="1100" b="0"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rds</a:t>
                      </a:r>
                      <a:r>
                        <a:rPr kumimoji="0" lang="en-US" sz="1100" b="0"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each from behind barrel.</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03" y="85725"/>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 xmlns:a16="http://schemas.microsoft.com/office/drawing/2014/main" id="{4266249C-1B3D-4B4F-8013-2A8ADC415A59}"/>
              </a:ext>
            </a:extLst>
          </p:cNvPr>
          <p:cNvSpPr txBox="1"/>
          <p:nvPr/>
        </p:nvSpPr>
        <p:spPr>
          <a:xfrm>
            <a:off x="1849899" y="6946761"/>
            <a:ext cx="533400" cy="369332"/>
          </a:xfrm>
          <a:prstGeom prst="rect">
            <a:avLst/>
          </a:prstGeom>
          <a:noFill/>
        </p:spPr>
        <p:txBody>
          <a:bodyPr wrap="square" rtlCol="0">
            <a:spAutoFit/>
          </a:bodyPr>
          <a:lstStyle/>
          <a:p>
            <a:r>
              <a:rPr lang="en-US" b="1" dirty="0"/>
              <a:t>T1</a:t>
            </a:r>
          </a:p>
        </p:txBody>
      </p:sp>
      <p:sp>
        <p:nvSpPr>
          <p:cNvPr id="20" name="TextBox 19">
            <a:extLst>
              <a:ext uri="{FF2B5EF4-FFF2-40B4-BE49-F238E27FC236}">
                <a16:creationId xmlns="" xmlns:a16="http://schemas.microsoft.com/office/drawing/2014/main" id="{8E08821A-B5C3-40C9-8EAC-1C9461671898}"/>
              </a:ext>
            </a:extLst>
          </p:cNvPr>
          <p:cNvSpPr txBox="1"/>
          <p:nvPr/>
        </p:nvSpPr>
        <p:spPr>
          <a:xfrm>
            <a:off x="2516422" y="9116165"/>
            <a:ext cx="859685" cy="369332"/>
          </a:xfrm>
          <a:prstGeom prst="rect">
            <a:avLst/>
          </a:prstGeom>
          <a:noFill/>
        </p:spPr>
        <p:txBody>
          <a:bodyPr wrap="square" rtlCol="0">
            <a:spAutoFit/>
          </a:bodyPr>
          <a:lstStyle/>
          <a:p>
            <a:r>
              <a:rPr lang="en-US" b="1" dirty="0"/>
              <a:t>Start</a:t>
            </a:r>
          </a:p>
        </p:txBody>
      </p:sp>
      <p:cxnSp>
        <p:nvCxnSpPr>
          <p:cNvPr id="27" name="Straight Connector 26">
            <a:extLst>
              <a:ext uri="{FF2B5EF4-FFF2-40B4-BE49-F238E27FC236}">
                <a16:creationId xmlns="" xmlns:a16="http://schemas.microsoft.com/office/drawing/2014/main" id="{956DD2A4-478D-4377-A6DC-33D329C733C6}"/>
              </a:ext>
            </a:extLst>
          </p:cNvPr>
          <p:cNvCxnSpPr>
            <a:cxnSpLocks/>
          </p:cNvCxnSpPr>
          <p:nvPr/>
        </p:nvCxnSpPr>
        <p:spPr>
          <a:xfrm flipH="1" flipV="1">
            <a:off x="2609878" y="8595870"/>
            <a:ext cx="2040525" cy="147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 xmlns:a16="http://schemas.microsoft.com/office/drawing/2014/main" id="{622071B5-CD6A-4DB3-98E3-2C5A3BB5D44C}"/>
              </a:ext>
            </a:extLst>
          </p:cNvPr>
          <p:cNvCxnSpPr>
            <a:cxnSpLocks/>
          </p:cNvCxnSpPr>
          <p:nvPr/>
        </p:nvCxnSpPr>
        <p:spPr>
          <a:xfrm flipV="1">
            <a:off x="-2178578" y="8130787"/>
            <a:ext cx="463067" cy="20033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954B0AE0-84C2-466A-B053-C42FDA72611A}"/>
              </a:ext>
            </a:extLst>
          </p:cNvPr>
          <p:cNvCxnSpPr>
            <a:cxnSpLocks/>
          </p:cNvCxnSpPr>
          <p:nvPr/>
        </p:nvCxnSpPr>
        <p:spPr>
          <a:xfrm flipH="1">
            <a:off x="3345442" y="9232694"/>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 xmlns:a16="http://schemas.microsoft.com/office/drawing/2014/main" id="{EC19BEE0-DC80-4434-B6AB-1878C472CEC7}"/>
              </a:ext>
            </a:extLst>
          </p:cNvPr>
          <p:cNvSpPr txBox="1"/>
          <p:nvPr/>
        </p:nvSpPr>
        <p:spPr>
          <a:xfrm>
            <a:off x="4790034" y="6978379"/>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 xmlns:a16="http://schemas.microsoft.com/office/drawing/2014/main" id="{A4CA73BE-E99F-4DEF-A722-4EEC5ACF9665}"/>
              </a:ext>
            </a:extLst>
          </p:cNvPr>
          <p:cNvSpPr txBox="1"/>
          <p:nvPr/>
        </p:nvSpPr>
        <p:spPr>
          <a:xfrm>
            <a:off x="4604203" y="5941170"/>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 xmlns:a16="http://schemas.microsoft.com/office/drawing/2014/main" id="{09C4594E-7D39-4EB8-B92A-802976F73475}"/>
              </a:ext>
            </a:extLst>
          </p:cNvPr>
          <p:cNvSpPr txBox="1"/>
          <p:nvPr/>
        </p:nvSpPr>
        <p:spPr>
          <a:xfrm>
            <a:off x="1517895" y="5919273"/>
            <a:ext cx="533400" cy="369332"/>
          </a:xfrm>
          <a:prstGeom prst="rect">
            <a:avLst/>
          </a:prstGeom>
          <a:noFill/>
        </p:spPr>
        <p:txBody>
          <a:bodyPr wrap="square" rtlCol="0">
            <a:spAutoFit/>
          </a:bodyPr>
          <a:lstStyle/>
          <a:p>
            <a:r>
              <a:rPr lang="en-US" b="1" dirty="0"/>
              <a:t>T4</a:t>
            </a:r>
          </a:p>
        </p:txBody>
      </p:sp>
      <p:sp>
        <p:nvSpPr>
          <p:cNvPr id="42" name="TextBox 41">
            <a:extLst>
              <a:ext uri="{FF2B5EF4-FFF2-40B4-BE49-F238E27FC236}">
                <a16:creationId xmlns="" xmlns:a16="http://schemas.microsoft.com/office/drawing/2014/main" id="{5248CB62-3491-49D3-8984-E51FC288F44D}"/>
              </a:ext>
            </a:extLst>
          </p:cNvPr>
          <p:cNvSpPr txBox="1"/>
          <p:nvPr/>
        </p:nvSpPr>
        <p:spPr>
          <a:xfrm>
            <a:off x="2565690" y="5258792"/>
            <a:ext cx="533400" cy="369332"/>
          </a:xfrm>
          <a:prstGeom prst="rect">
            <a:avLst/>
          </a:prstGeom>
          <a:noFill/>
        </p:spPr>
        <p:txBody>
          <a:bodyPr wrap="square" rtlCol="0">
            <a:spAutoFit/>
          </a:bodyPr>
          <a:lstStyle/>
          <a:p>
            <a:r>
              <a:rPr lang="en-US" b="1" dirty="0"/>
              <a:t>T7</a:t>
            </a:r>
          </a:p>
        </p:txBody>
      </p:sp>
      <p:sp>
        <p:nvSpPr>
          <p:cNvPr id="43" name="TextBox 42">
            <a:extLst>
              <a:ext uri="{FF2B5EF4-FFF2-40B4-BE49-F238E27FC236}">
                <a16:creationId xmlns="" xmlns:a16="http://schemas.microsoft.com/office/drawing/2014/main" id="{516D4DE2-07B1-4954-AC3D-0F43CB88A535}"/>
              </a:ext>
            </a:extLst>
          </p:cNvPr>
          <p:cNvSpPr txBox="1"/>
          <p:nvPr/>
        </p:nvSpPr>
        <p:spPr>
          <a:xfrm>
            <a:off x="3088375" y="5254881"/>
            <a:ext cx="533400" cy="369332"/>
          </a:xfrm>
          <a:prstGeom prst="rect">
            <a:avLst/>
          </a:prstGeom>
          <a:noFill/>
        </p:spPr>
        <p:txBody>
          <a:bodyPr wrap="square" rtlCol="0">
            <a:spAutoFit/>
          </a:bodyPr>
          <a:lstStyle/>
          <a:p>
            <a:r>
              <a:rPr lang="en-US" b="1" dirty="0" smtClean="0"/>
              <a:t>T6</a:t>
            </a:r>
            <a:endParaRPr lang="en-US" b="1" dirty="0"/>
          </a:p>
        </p:txBody>
      </p:sp>
      <p:sp>
        <p:nvSpPr>
          <p:cNvPr id="53" name="Freeform 303">
            <a:extLst>
              <a:ext uri="{FF2B5EF4-FFF2-40B4-BE49-F238E27FC236}">
                <a16:creationId xmlns="" xmlns:a16="http://schemas.microsoft.com/office/drawing/2014/main" id="{1A236138-B62B-4981-B132-338F749D7F0F}"/>
              </a:ext>
            </a:extLst>
          </p:cNvPr>
          <p:cNvSpPr>
            <a:spLocks/>
          </p:cNvSpPr>
          <p:nvPr/>
        </p:nvSpPr>
        <p:spPr bwMode="auto">
          <a:xfrm>
            <a:off x="-3733800" y="5673825"/>
            <a:ext cx="864516" cy="870506"/>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4" name="Freeform 301">
            <a:extLst>
              <a:ext uri="{FF2B5EF4-FFF2-40B4-BE49-F238E27FC236}">
                <a16:creationId xmlns="" xmlns:a16="http://schemas.microsoft.com/office/drawing/2014/main" id="{13BBD461-5A4D-4AB6-9450-AC9DC844696C}"/>
              </a:ext>
            </a:extLst>
          </p:cNvPr>
          <p:cNvSpPr>
            <a:spLocks/>
          </p:cNvSpPr>
          <p:nvPr/>
        </p:nvSpPr>
        <p:spPr bwMode="auto">
          <a:xfrm>
            <a:off x="-4788970" y="7336743"/>
            <a:ext cx="547764"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sp>
        <p:nvSpPr>
          <p:cNvPr id="57" name="Freeform 301">
            <a:extLst>
              <a:ext uri="{FF2B5EF4-FFF2-40B4-BE49-F238E27FC236}">
                <a16:creationId xmlns="" xmlns:a16="http://schemas.microsoft.com/office/drawing/2014/main" id="{D7F82049-B595-4489-A0F9-B155135D65E4}"/>
              </a:ext>
            </a:extLst>
          </p:cNvPr>
          <p:cNvSpPr>
            <a:spLocks/>
          </p:cNvSpPr>
          <p:nvPr/>
        </p:nvSpPr>
        <p:spPr bwMode="auto">
          <a:xfrm>
            <a:off x="-2793473" y="5237752"/>
            <a:ext cx="547764" cy="1849258"/>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sp>
        <p:nvSpPr>
          <p:cNvPr id="58" name="TextBox 57">
            <a:extLst>
              <a:ext uri="{FF2B5EF4-FFF2-40B4-BE49-F238E27FC236}">
                <a16:creationId xmlns="" xmlns:a16="http://schemas.microsoft.com/office/drawing/2014/main" id="{9B03DEB2-007C-434C-BB9D-23332CC0AF76}"/>
              </a:ext>
            </a:extLst>
          </p:cNvPr>
          <p:cNvSpPr txBox="1"/>
          <p:nvPr/>
        </p:nvSpPr>
        <p:spPr>
          <a:xfrm>
            <a:off x="3644000" y="5304333"/>
            <a:ext cx="533400" cy="369332"/>
          </a:xfrm>
          <a:prstGeom prst="rect">
            <a:avLst/>
          </a:prstGeom>
          <a:noFill/>
        </p:spPr>
        <p:txBody>
          <a:bodyPr wrap="square" rtlCol="0">
            <a:spAutoFit/>
          </a:bodyPr>
          <a:lstStyle/>
          <a:p>
            <a:r>
              <a:rPr lang="en-US" b="1" dirty="0" smtClean="0"/>
              <a:t>T5</a:t>
            </a:r>
            <a:endParaRPr lang="en-US" b="1" dirty="0"/>
          </a:p>
        </p:txBody>
      </p:sp>
      <p:grpSp>
        <p:nvGrpSpPr>
          <p:cNvPr id="61" name="Group 292">
            <a:extLst>
              <a:ext uri="{FF2B5EF4-FFF2-40B4-BE49-F238E27FC236}">
                <a16:creationId xmlns="" xmlns:a16="http://schemas.microsoft.com/office/drawing/2014/main" id="{6356BF40-DC3E-4011-B9E4-9B90B5FC296A}"/>
              </a:ext>
            </a:extLst>
          </p:cNvPr>
          <p:cNvGrpSpPr>
            <a:grpSpLocks/>
          </p:cNvGrpSpPr>
          <p:nvPr/>
        </p:nvGrpSpPr>
        <p:grpSpPr bwMode="auto">
          <a:xfrm flipH="1">
            <a:off x="2147338" y="5687152"/>
            <a:ext cx="222250" cy="858838"/>
            <a:chOff x="384" y="816"/>
            <a:chExt cx="140" cy="541"/>
          </a:xfrm>
        </p:grpSpPr>
        <p:sp>
          <p:nvSpPr>
            <p:cNvPr id="62" name="Line 293">
              <a:extLst>
                <a:ext uri="{FF2B5EF4-FFF2-40B4-BE49-F238E27FC236}">
                  <a16:creationId xmlns="" xmlns:a16="http://schemas.microsoft.com/office/drawing/2014/main" id="{F79477FD-DB88-4796-A891-738CBB62071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294">
              <a:extLst>
                <a:ext uri="{FF2B5EF4-FFF2-40B4-BE49-F238E27FC236}">
                  <a16:creationId xmlns="" xmlns:a16="http://schemas.microsoft.com/office/drawing/2014/main" id="{62B6AA3B-FF2D-4897-8AA1-08C6C0B546B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Freeform 295">
              <a:extLst>
                <a:ext uri="{FF2B5EF4-FFF2-40B4-BE49-F238E27FC236}">
                  <a16:creationId xmlns="" xmlns:a16="http://schemas.microsoft.com/office/drawing/2014/main" id="{BB6CED52-77A7-4732-A1A3-9EB2AE26EC5F}"/>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5" name="Group 32">
            <a:extLst>
              <a:ext uri="{FF2B5EF4-FFF2-40B4-BE49-F238E27FC236}">
                <a16:creationId xmlns="" xmlns:a16="http://schemas.microsoft.com/office/drawing/2014/main" id="{36BC7FE2-F790-4654-A60A-2856C88752D8}"/>
              </a:ext>
            </a:extLst>
          </p:cNvPr>
          <p:cNvGrpSpPr>
            <a:grpSpLocks noChangeAspect="1"/>
          </p:cNvGrpSpPr>
          <p:nvPr/>
        </p:nvGrpSpPr>
        <p:grpSpPr bwMode="auto">
          <a:xfrm>
            <a:off x="2366414" y="5959665"/>
            <a:ext cx="228600" cy="984250"/>
            <a:chOff x="-3024" y="1431"/>
            <a:chExt cx="144" cy="620"/>
          </a:xfrm>
        </p:grpSpPr>
        <p:sp>
          <p:nvSpPr>
            <p:cNvPr id="66" name="AutoShape 31">
              <a:extLst>
                <a:ext uri="{FF2B5EF4-FFF2-40B4-BE49-F238E27FC236}">
                  <a16:creationId xmlns="" xmlns:a16="http://schemas.microsoft.com/office/drawing/2014/main" id="{F502C13F-F6A3-452D-BE52-435612CE2D8C}"/>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3">
              <a:extLst>
                <a:ext uri="{FF2B5EF4-FFF2-40B4-BE49-F238E27FC236}">
                  <a16:creationId xmlns="" xmlns:a16="http://schemas.microsoft.com/office/drawing/2014/main" id="{8CFB9FB3-229C-4E46-B5AA-37EC58C626D3}"/>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4">
              <a:extLst>
                <a:ext uri="{FF2B5EF4-FFF2-40B4-BE49-F238E27FC236}">
                  <a16:creationId xmlns="" xmlns:a16="http://schemas.microsoft.com/office/drawing/2014/main" id="{A5325B6D-E209-4E09-B6A0-6B36965EADA1}"/>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 xmlns:a16="http://schemas.microsoft.com/office/drawing/2014/main" id="{0A9EE331-1430-4D45-AD72-AF82F7257068}"/>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Line 36">
              <a:extLst>
                <a:ext uri="{FF2B5EF4-FFF2-40B4-BE49-F238E27FC236}">
                  <a16:creationId xmlns="" xmlns:a16="http://schemas.microsoft.com/office/drawing/2014/main" id="{62779C04-E7EC-47CA-A9B9-D2667AC8550F}"/>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37">
              <a:extLst>
                <a:ext uri="{FF2B5EF4-FFF2-40B4-BE49-F238E27FC236}">
                  <a16:creationId xmlns="" xmlns:a16="http://schemas.microsoft.com/office/drawing/2014/main" id="{240CA216-AD9C-40EF-A921-E5788FA3D307}"/>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38">
              <a:extLst>
                <a:ext uri="{FF2B5EF4-FFF2-40B4-BE49-F238E27FC236}">
                  <a16:creationId xmlns="" xmlns:a16="http://schemas.microsoft.com/office/drawing/2014/main" id="{B2C8B11A-176A-4126-85FB-4D473C4B00F1}"/>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39">
              <a:extLst>
                <a:ext uri="{FF2B5EF4-FFF2-40B4-BE49-F238E27FC236}">
                  <a16:creationId xmlns="" xmlns:a16="http://schemas.microsoft.com/office/drawing/2014/main" id="{752C62FD-DB2A-433B-90CA-D8DEA257CD3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40">
              <a:extLst>
                <a:ext uri="{FF2B5EF4-FFF2-40B4-BE49-F238E27FC236}">
                  <a16:creationId xmlns="" xmlns:a16="http://schemas.microsoft.com/office/drawing/2014/main" id="{A89D662E-472F-4467-9CF5-BBCCC7393FA2}"/>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41">
              <a:extLst>
                <a:ext uri="{FF2B5EF4-FFF2-40B4-BE49-F238E27FC236}">
                  <a16:creationId xmlns="" xmlns:a16="http://schemas.microsoft.com/office/drawing/2014/main" id="{31E75F95-2399-4165-8F68-8531FECCE88F}"/>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42">
              <a:extLst>
                <a:ext uri="{FF2B5EF4-FFF2-40B4-BE49-F238E27FC236}">
                  <a16:creationId xmlns="" xmlns:a16="http://schemas.microsoft.com/office/drawing/2014/main" id="{DA38C014-5709-4A7A-9350-8F7C17998956}"/>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43">
              <a:extLst>
                <a:ext uri="{FF2B5EF4-FFF2-40B4-BE49-F238E27FC236}">
                  <a16:creationId xmlns="" xmlns:a16="http://schemas.microsoft.com/office/drawing/2014/main" id="{1B0CA773-63E6-42EE-A2B7-5DDE03D61029}"/>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44">
              <a:extLst>
                <a:ext uri="{FF2B5EF4-FFF2-40B4-BE49-F238E27FC236}">
                  <a16:creationId xmlns="" xmlns:a16="http://schemas.microsoft.com/office/drawing/2014/main" id="{83F9240C-CD2B-43E6-8A9E-C5051D45D6AB}"/>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45">
              <a:extLst>
                <a:ext uri="{FF2B5EF4-FFF2-40B4-BE49-F238E27FC236}">
                  <a16:creationId xmlns="" xmlns:a16="http://schemas.microsoft.com/office/drawing/2014/main" id="{91193CB8-EBAA-45FC-8726-C95279AD75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46">
              <a:extLst>
                <a:ext uri="{FF2B5EF4-FFF2-40B4-BE49-F238E27FC236}">
                  <a16:creationId xmlns="" xmlns:a16="http://schemas.microsoft.com/office/drawing/2014/main" id="{278001F2-711E-4028-A34F-06E20C00119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47">
              <a:extLst>
                <a:ext uri="{FF2B5EF4-FFF2-40B4-BE49-F238E27FC236}">
                  <a16:creationId xmlns="" xmlns:a16="http://schemas.microsoft.com/office/drawing/2014/main" id="{B96E9276-B3D1-4A49-81B7-12882C971103}"/>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48">
              <a:extLst>
                <a:ext uri="{FF2B5EF4-FFF2-40B4-BE49-F238E27FC236}">
                  <a16:creationId xmlns="" xmlns:a16="http://schemas.microsoft.com/office/drawing/2014/main" id="{6CA7159D-DFFB-464F-AE8A-554B91DDD44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a:extLst>
                <a:ext uri="{FF2B5EF4-FFF2-40B4-BE49-F238E27FC236}">
                  <a16:creationId xmlns="" xmlns:a16="http://schemas.microsoft.com/office/drawing/2014/main" id="{52FFCDE8-2E3D-4B20-9CE4-36C6B62E3776}"/>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 xmlns:a16="http://schemas.microsoft.com/office/drawing/2014/main" id="{2B6E2469-0475-44AF-8092-3D25CF6C1470}"/>
              </a:ext>
            </a:extLst>
          </p:cNvPr>
          <p:cNvGrpSpPr/>
          <p:nvPr/>
        </p:nvGrpSpPr>
        <p:grpSpPr>
          <a:xfrm>
            <a:off x="-3103989" y="6330015"/>
            <a:ext cx="468498" cy="876924"/>
            <a:chOff x="8614034" y="4405927"/>
            <a:chExt cx="468498" cy="876924"/>
          </a:xfrm>
        </p:grpSpPr>
        <p:sp>
          <p:nvSpPr>
            <p:cNvPr id="89" name="Line 30">
              <a:extLst>
                <a:ext uri="{FF2B5EF4-FFF2-40B4-BE49-F238E27FC236}">
                  <a16:creationId xmlns="" xmlns:a16="http://schemas.microsoft.com/office/drawing/2014/main" id="{7A69CAF6-056C-41D4-A3C8-4D9D2CCA79A3}"/>
                </a:ext>
              </a:extLst>
            </p:cNvPr>
            <p:cNvSpPr>
              <a:spLocks noChangeShapeType="1"/>
            </p:cNvSpPr>
            <p:nvPr/>
          </p:nvSpPr>
          <p:spPr bwMode="auto">
            <a:xfrm rot="19940262" flipH="1">
              <a:off x="8646009" y="4913430"/>
              <a:ext cx="148015" cy="3240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1">
              <a:extLst>
                <a:ext uri="{FF2B5EF4-FFF2-40B4-BE49-F238E27FC236}">
                  <a16:creationId xmlns="" xmlns:a16="http://schemas.microsoft.com/office/drawing/2014/main" id="{75F4719D-2E4E-42E7-B991-F5EC612CDDD9}"/>
                </a:ext>
              </a:extLst>
            </p:cNvPr>
            <p:cNvSpPr>
              <a:spLocks noChangeShapeType="1"/>
            </p:cNvSpPr>
            <p:nvPr/>
          </p:nvSpPr>
          <p:spPr bwMode="auto">
            <a:xfrm rot="19940262" flipH="1">
              <a:off x="8793280" y="4756804"/>
              <a:ext cx="289252" cy="5260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Freeform 32">
              <a:extLst>
                <a:ext uri="{FF2B5EF4-FFF2-40B4-BE49-F238E27FC236}">
                  <a16:creationId xmlns="" xmlns:a16="http://schemas.microsoft.com/office/drawing/2014/main" id="{D178BFDF-883B-43EC-ACAB-00DA56163D4F}"/>
                </a:ext>
              </a:extLst>
            </p:cNvPr>
            <p:cNvSpPr>
              <a:spLocks/>
            </p:cNvSpPr>
            <p:nvPr/>
          </p:nvSpPr>
          <p:spPr bwMode="auto">
            <a:xfrm rot="19940262">
              <a:off x="8614034" y="4405927"/>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2" name="Group 288">
            <a:extLst>
              <a:ext uri="{FF2B5EF4-FFF2-40B4-BE49-F238E27FC236}">
                <a16:creationId xmlns="" xmlns:a16="http://schemas.microsoft.com/office/drawing/2014/main" id="{3CF03169-6F04-4CAC-ABDA-06A03D79FB80}"/>
              </a:ext>
            </a:extLst>
          </p:cNvPr>
          <p:cNvGrpSpPr>
            <a:grpSpLocks/>
          </p:cNvGrpSpPr>
          <p:nvPr/>
        </p:nvGrpSpPr>
        <p:grpSpPr bwMode="auto">
          <a:xfrm>
            <a:off x="4377230" y="5692964"/>
            <a:ext cx="222250" cy="858838"/>
            <a:chOff x="384" y="816"/>
            <a:chExt cx="140" cy="541"/>
          </a:xfrm>
        </p:grpSpPr>
        <p:sp>
          <p:nvSpPr>
            <p:cNvPr id="93" name="Line 289">
              <a:extLst>
                <a:ext uri="{FF2B5EF4-FFF2-40B4-BE49-F238E27FC236}">
                  <a16:creationId xmlns="" xmlns:a16="http://schemas.microsoft.com/office/drawing/2014/main" id="{80AB66BB-375F-4239-99C6-0E16316A63A9}"/>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290">
              <a:extLst>
                <a:ext uri="{FF2B5EF4-FFF2-40B4-BE49-F238E27FC236}">
                  <a16:creationId xmlns="" xmlns:a16="http://schemas.microsoft.com/office/drawing/2014/main" id="{C5FC10EC-AAF5-4260-9FD5-4AA7117C6FC6}"/>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291">
              <a:extLst>
                <a:ext uri="{FF2B5EF4-FFF2-40B4-BE49-F238E27FC236}">
                  <a16:creationId xmlns="" xmlns:a16="http://schemas.microsoft.com/office/drawing/2014/main" id="{0374121F-7920-495C-8E09-4836A6B577EC}"/>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96" name="Group 387">
            <a:extLst>
              <a:ext uri="{FF2B5EF4-FFF2-40B4-BE49-F238E27FC236}">
                <a16:creationId xmlns="" xmlns:a16="http://schemas.microsoft.com/office/drawing/2014/main" id="{48A211F6-FB77-484E-B8D7-9B62A938994C}"/>
              </a:ext>
            </a:extLst>
          </p:cNvPr>
          <p:cNvGrpSpPr>
            <a:grpSpLocks/>
          </p:cNvGrpSpPr>
          <p:nvPr/>
        </p:nvGrpSpPr>
        <p:grpSpPr bwMode="auto">
          <a:xfrm flipH="1">
            <a:off x="4421771" y="7041526"/>
            <a:ext cx="374125" cy="862013"/>
            <a:chOff x="1680" y="768"/>
            <a:chExt cx="144" cy="543"/>
          </a:xfrm>
        </p:grpSpPr>
        <p:sp>
          <p:nvSpPr>
            <p:cNvPr id="97" name="Line 388">
              <a:extLst>
                <a:ext uri="{FF2B5EF4-FFF2-40B4-BE49-F238E27FC236}">
                  <a16:creationId xmlns="" xmlns:a16="http://schemas.microsoft.com/office/drawing/2014/main" id="{B57889F2-584F-4888-9994-E8C7552E080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89">
              <a:extLst>
                <a:ext uri="{FF2B5EF4-FFF2-40B4-BE49-F238E27FC236}">
                  <a16:creationId xmlns="" xmlns:a16="http://schemas.microsoft.com/office/drawing/2014/main" id="{A56154FD-97F6-45D8-B017-2F5E316452BF}"/>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 name="Group 390">
              <a:extLst>
                <a:ext uri="{FF2B5EF4-FFF2-40B4-BE49-F238E27FC236}">
                  <a16:creationId xmlns="" xmlns:a16="http://schemas.microsoft.com/office/drawing/2014/main" id="{D36623EA-65AE-4DFD-961C-25EBBD140551}"/>
                </a:ext>
              </a:extLst>
            </p:cNvPr>
            <p:cNvGrpSpPr>
              <a:grpSpLocks/>
            </p:cNvGrpSpPr>
            <p:nvPr/>
          </p:nvGrpSpPr>
          <p:grpSpPr bwMode="auto">
            <a:xfrm>
              <a:off x="1680" y="768"/>
              <a:ext cx="144" cy="364"/>
              <a:chOff x="1680" y="768"/>
              <a:chExt cx="144" cy="364"/>
            </a:xfrm>
          </p:grpSpPr>
          <p:sp>
            <p:nvSpPr>
              <p:cNvPr id="100" name="Freeform 391">
                <a:extLst>
                  <a:ext uri="{FF2B5EF4-FFF2-40B4-BE49-F238E27FC236}">
                    <a16:creationId xmlns="" xmlns:a16="http://schemas.microsoft.com/office/drawing/2014/main" id="{FEC4DF63-B8BA-4381-9842-707404893C9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01" name="Freeform 392">
                <a:extLst>
                  <a:ext uri="{FF2B5EF4-FFF2-40B4-BE49-F238E27FC236}">
                    <a16:creationId xmlns="" xmlns:a16="http://schemas.microsoft.com/office/drawing/2014/main" id="{FD1A221A-132A-42A2-9EB5-990F5B368D93}"/>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02" name="Freeform 393">
                <a:extLst>
                  <a:ext uri="{FF2B5EF4-FFF2-40B4-BE49-F238E27FC236}">
                    <a16:creationId xmlns="" xmlns:a16="http://schemas.microsoft.com/office/drawing/2014/main" id="{168886E1-823C-45E8-BC46-F64F7D715B30}"/>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03" name="Group 13">
            <a:extLst>
              <a:ext uri="{FF2B5EF4-FFF2-40B4-BE49-F238E27FC236}">
                <a16:creationId xmlns="" xmlns:a16="http://schemas.microsoft.com/office/drawing/2014/main" id="{23092F69-5A1A-481B-A2C5-E177D6E9C7E8}"/>
              </a:ext>
            </a:extLst>
          </p:cNvPr>
          <p:cNvGrpSpPr>
            <a:grpSpLocks/>
          </p:cNvGrpSpPr>
          <p:nvPr/>
        </p:nvGrpSpPr>
        <p:grpSpPr bwMode="auto">
          <a:xfrm>
            <a:off x="-3739218" y="6847577"/>
            <a:ext cx="393700" cy="1271588"/>
            <a:chOff x="2901" y="4325"/>
            <a:chExt cx="236" cy="690"/>
          </a:xfrm>
        </p:grpSpPr>
        <p:sp>
          <p:nvSpPr>
            <p:cNvPr id="104" name="AutoShape 14">
              <a:extLst>
                <a:ext uri="{FF2B5EF4-FFF2-40B4-BE49-F238E27FC236}">
                  <a16:creationId xmlns="" xmlns:a16="http://schemas.microsoft.com/office/drawing/2014/main" id="{E898F65F-5041-4980-B019-E5350798FF71}"/>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5" name="AutoShape 15">
              <a:extLst>
                <a:ext uri="{FF2B5EF4-FFF2-40B4-BE49-F238E27FC236}">
                  <a16:creationId xmlns="" xmlns:a16="http://schemas.microsoft.com/office/drawing/2014/main" id="{DBE784CD-DC96-4332-AD5B-564E01FD9D42}"/>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06" name="Group 288">
            <a:extLst>
              <a:ext uri="{FF2B5EF4-FFF2-40B4-BE49-F238E27FC236}">
                <a16:creationId xmlns="" xmlns:a16="http://schemas.microsoft.com/office/drawing/2014/main" id="{6DDD735A-D840-418F-8580-4ACEE43D1E95}"/>
              </a:ext>
            </a:extLst>
          </p:cNvPr>
          <p:cNvGrpSpPr>
            <a:grpSpLocks/>
          </p:cNvGrpSpPr>
          <p:nvPr/>
        </p:nvGrpSpPr>
        <p:grpSpPr bwMode="auto">
          <a:xfrm>
            <a:off x="-3802980" y="7157262"/>
            <a:ext cx="222250" cy="858838"/>
            <a:chOff x="384" y="816"/>
            <a:chExt cx="140" cy="541"/>
          </a:xfrm>
        </p:grpSpPr>
        <p:sp>
          <p:nvSpPr>
            <p:cNvPr id="107" name="Line 289">
              <a:extLst>
                <a:ext uri="{FF2B5EF4-FFF2-40B4-BE49-F238E27FC236}">
                  <a16:creationId xmlns="" xmlns:a16="http://schemas.microsoft.com/office/drawing/2014/main" id="{AC412803-214D-4EC9-88D6-AE42D250B3F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290">
              <a:extLst>
                <a:ext uri="{FF2B5EF4-FFF2-40B4-BE49-F238E27FC236}">
                  <a16:creationId xmlns="" xmlns:a16="http://schemas.microsoft.com/office/drawing/2014/main" id="{780F80F8-0496-4B5B-B8BB-7538A841DDC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291">
              <a:extLst>
                <a:ext uri="{FF2B5EF4-FFF2-40B4-BE49-F238E27FC236}">
                  <a16:creationId xmlns="" xmlns:a16="http://schemas.microsoft.com/office/drawing/2014/main" id="{6910C4B6-B4AB-4699-AB01-8418A7A71EC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8" name="Group 7">
            <a:extLst>
              <a:ext uri="{FF2B5EF4-FFF2-40B4-BE49-F238E27FC236}">
                <a16:creationId xmlns="" xmlns:a16="http://schemas.microsoft.com/office/drawing/2014/main" id="{69853C7F-2EC1-47FD-BEEC-7F3A839B7593}"/>
              </a:ext>
            </a:extLst>
          </p:cNvPr>
          <p:cNvGrpSpPr/>
          <p:nvPr/>
        </p:nvGrpSpPr>
        <p:grpSpPr>
          <a:xfrm>
            <a:off x="2666748" y="4520108"/>
            <a:ext cx="1320548" cy="866775"/>
            <a:chOff x="-2612294" y="2743200"/>
            <a:chExt cx="1320548" cy="866775"/>
          </a:xfrm>
        </p:grpSpPr>
        <p:grpSp>
          <p:nvGrpSpPr>
            <p:cNvPr id="110" name="Group 44">
              <a:extLst>
                <a:ext uri="{FF2B5EF4-FFF2-40B4-BE49-F238E27FC236}">
                  <a16:creationId xmlns="" xmlns:a16="http://schemas.microsoft.com/office/drawing/2014/main" id="{650105E8-BD63-4B48-8B0E-DFF6B084032F}"/>
                </a:ext>
              </a:extLst>
            </p:cNvPr>
            <p:cNvGrpSpPr>
              <a:grpSpLocks/>
            </p:cNvGrpSpPr>
            <p:nvPr/>
          </p:nvGrpSpPr>
          <p:grpSpPr bwMode="auto">
            <a:xfrm>
              <a:off x="-2110102" y="2743200"/>
              <a:ext cx="287338" cy="787400"/>
              <a:chOff x="1756" y="2113"/>
              <a:chExt cx="181" cy="499"/>
            </a:xfrm>
          </p:grpSpPr>
          <p:sp>
            <p:nvSpPr>
              <p:cNvPr id="111" name="Line 45">
                <a:extLst>
                  <a:ext uri="{FF2B5EF4-FFF2-40B4-BE49-F238E27FC236}">
                    <a16:creationId xmlns="" xmlns:a16="http://schemas.microsoft.com/office/drawing/2014/main" id="{C0113668-2F00-4510-B809-D21595D2ED9D}"/>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46">
                <a:extLst>
                  <a:ext uri="{FF2B5EF4-FFF2-40B4-BE49-F238E27FC236}">
                    <a16:creationId xmlns="" xmlns:a16="http://schemas.microsoft.com/office/drawing/2014/main" id="{815CC01D-A3E1-425A-8921-21A3C8CC5E0E}"/>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 name="Group 47">
                <a:extLst>
                  <a:ext uri="{FF2B5EF4-FFF2-40B4-BE49-F238E27FC236}">
                    <a16:creationId xmlns="" xmlns:a16="http://schemas.microsoft.com/office/drawing/2014/main" id="{C5FE1641-A742-49D1-BEC8-D615D7F99370}"/>
                  </a:ext>
                </a:extLst>
              </p:cNvPr>
              <p:cNvGrpSpPr>
                <a:grpSpLocks/>
              </p:cNvGrpSpPr>
              <p:nvPr/>
            </p:nvGrpSpPr>
            <p:grpSpPr bwMode="auto">
              <a:xfrm>
                <a:off x="1756" y="2113"/>
                <a:ext cx="181" cy="333"/>
                <a:chOff x="1756" y="2113"/>
                <a:chExt cx="181" cy="333"/>
              </a:xfrm>
            </p:grpSpPr>
            <p:sp>
              <p:nvSpPr>
                <p:cNvPr id="114" name="Freeform 48">
                  <a:extLst>
                    <a:ext uri="{FF2B5EF4-FFF2-40B4-BE49-F238E27FC236}">
                      <a16:creationId xmlns="" xmlns:a16="http://schemas.microsoft.com/office/drawing/2014/main" id="{8CF2A3F6-6FA0-4832-8ED9-C4830BFB072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5" name="Freeform 49">
                  <a:extLst>
                    <a:ext uri="{FF2B5EF4-FFF2-40B4-BE49-F238E27FC236}">
                      <a16:creationId xmlns="" xmlns:a16="http://schemas.microsoft.com/office/drawing/2014/main" id="{C56B2E3A-B463-410D-B4DD-924DECD5B95D}"/>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16" name="Freeform 50">
                  <a:extLst>
                    <a:ext uri="{FF2B5EF4-FFF2-40B4-BE49-F238E27FC236}">
                      <a16:creationId xmlns="" xmlns:a16="http://schemas.microsoft.com/office/drawing/2014/main" id="{888203D8-AE64-45EB-A2DA-76EFC7F94DB2}"/>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17" name="Group 278">
              <a:extLst>
                <a:ext uri="{FF2B5EF4-FFF2-40B4-BE49-F238E27FC236}">
                  <a16:creationId xmlns="" xmlns:a16="http://schemas.microsoft.com/office/drawing/2014/main" id="{18289F11-FA4C-4AEC-A84D-D89F73E3EBB2}"/>
                </a:ext>
              </a:extLst>
            </p:cNvPr>
            <p:cNvGrpSpPr>
              <a:grpSpLocks/>
            </p:cNvGrpSpPr>
            <p:nvPr/>
          </p:nvGrpSpPr>
          <p:grpSpPr bwMode="auto">
            <a:xfrm>
              <a:off x="-1579084" y="2792413"/>
              <a:ext cx="287338" cy="787400"/>
              <a:chOff x="2208" y="240"/>
              <a:chExt cx="181" cy="496"/>
            </a:xfrm>
          </p:grpSpPr>
          <p:sp>
            <p:nvSpPr>
              <p:cNvPr id="118" name="Line 279">
                <a:extLst>
                  <a:ext uri="{FF2B5EF4-FFF2-40B4-BE49-F238E27FC236}">
                    <a16:creationId xmlns="" xmlns:a16="http://schemas.microsoft.com/office/drawing/2014/main" id="{0C66DC9A-06F3-4A5A-B894-25D26A39B97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280">
                <a:extLst>
                  <a:ext uri="{FF2B5EF4-FFF2-40B4-BE49-F238E27FC236}">
                    <a16:creationId xmlns="" xmlns:a16="http://schemas.microsoft.com/office/drawing/2014/main" id="{0AD2A839-0A61-41F9-9369-451204B7B471}"/>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281">
                <a:extLst>
                  <a:ext uri="{FF2B5EF4-FFF2-40B4-BE49-F238E27FC236}">
                    <a16:creationId xmlns="" xmlns:a16="http://schemas.microsoft.com/office/drawing/2014/main" id="{CE381A07-A638-4E2B-86CF-2B1E822FE464}"/>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1" name="Freeform 282">
                <a:extLst>
                  <a:ext uri="{FF2B5EF4-FFF2-40B4-BE49-F238E27FC236}">
                    <a16:creationId xmlns="" xmlns:a16="http://schemas.microsoft.com/office/drawing/2014/main" id="{ABE0E3A0-E372-469F-A44A-1554CC2F5C59}"/>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2" name="Group 283">
              <a:extLst>
                <a:ext uri="{FF2B5EF4-FFF2-40B4-BE49-F238E27FC236}">
                  <a16:creationId xmlns="" xmlns:a16="http://schemas.microsoft.com/office/drawing/2014/main" id="{48DDDE42-6C58-45BD-ADC6-4FF89896C869}"/>
                </a:ext>
              </a:extLst>
            </p:cNvPr>
            <p:cNvGrpSpPr>
              <a:grpSpLocks/>
            </p:cNvGrpSpPr>
            <p:nvPr/>
          </p:nvGrpSpPr>
          <p:grpSpPr bwMode="auto">
            <a:xfrm flipH="1">
              <a:off x="-2612294" y="2786063"/>
              <a:ext cx="287338" cy="787400"/>
              <a:chOff x="2208" y="240"/>
              <a:chExt cx="181" cy="496"/>
            </a:xfrm>
          </p:grpSpPr>
          <p:sp>
            <p:nvSpPr>
              <p:cNvPr id="123" name="Line 284">
                <a:extLst>
                  <a:ext uri="{FF2B5EF4-FFF2-40B4-BE49-F238E27FC236}">
                    <a16:creationId xmlns="" xmlns:a16="http://schemas.microsoft.com/office/drawing/2014/main" id="{903385BA-E04D-4AF9-A1F6-8FCFA371FE2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285">
                <a:extLst>
                  <a:ext uri="{FF2B5EF4-FFF2-40B4-BE49-F238E27FC236}">
                    <a16:creationId xmlns="" xmlns:a16="http://schemas.microsoft.com/office/drawing/2014/main" id="{25AAA08B-F7A0-416E-B1B4-3D58F70D63DA}"/>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Freeform 286">
                <a:extLst>
                  <a:ext uri="{FF2B5EF4-FFF2-40B4-BE49-F238E27FC236}">
                    <a16:creationId xmlns="" xmlns:a16="http://schemas.microsoft.com/office/drawing/2014/main" id="{DF46904F-1F94-45AC-B4E8-F165D5439DBE}"/>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6" name="Freeform 287">
                <a:extLst>
                  <a:ext uri="{FF2B5EF4-FFF2-40B4-BE49-F238E27FC236}">
                    <a16:creationId xmlns="" xmlns:a16="http://schemas.microsoft.com/office/drawing/2014/main" id="{A5300973-5098-4A6C-B423-8899201CB947}"/>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7" name="Group 4">
              <a:extLst>
                <a:ext uri="{FF2B5EF4-FFF2-40B4-BE49-F238E27FC236}">
                  <a16:creationId xmlns="" xmlns:a16="http://schemas.microsoft.com/office/drawing/2014/main" id="{33F65432-31D3-4675-A65D-E8440F2390CB}"/>
                </a:ext>
              </a:extLst>
            </p:cNvPr>
            <p:cNvGrpSpPr>
              <a:grpSpLocks noChangeAspect="1"/>
            </p:cNvGrpSpPr>
            <p:nvPr/>
          </p:nvGrpSpPr>
          <p:grpSpPr bwMode="auto">
            <a:xfrm>
              <a:off x="-2404583" y="2771775"/>
              <a:ext cx="360363" cy="838200"/>
              <a:chOff x="-2155" y="1485"/>
              <a:chExt cx="227" cy="528"/>
            </a:xfrm>
          </p:grpSpPr>
          <p:sp>
            <p:nvSpPr>
              <p:cNvPr id="128" name="AutoShape 3">
                <a:extLst>
                  <a:ext uri="{FF2B5EF4-FFF2-40B4-BE49-F238E27FC236}">
                    <a16:creationId xmlns="" xmlns:a16="http://schemas.microsoft.com/office/drawing/2014/main" id="{FCAE56F1-1545-4288-926C-A15B84A2EA1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5">
                <a:extLst>
                  <a:ext uri="{FF2B5EF4-FFF2-40B4-BE49-F238E27FC236}">
                    <a16:creationId xmlns="" xmlns:a16="http://schemas.microsoft.com/office/drawing/2014/main" id="{11AC935B-6D97-4341-B40D-D22A39345E8B}"/>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6">
                <a:extLst>
                  <a:ext uri="{FF2B5EF4-FFF2-40B4-BE49-F238E27FC236}">
                    <a16:creationId xmlns="" xmlns:a16="http://schemas.microsoft.com/office/drawing/2014/main" id="{BFDA0F1A-6DAB-4507-A5E0-F8B969CCA6F6}"/>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
                <a:extLst>
                  <a:ext uri="{FF2B5EF4-FFF2-40B4-BE49-F238E27FC236}">
                    <a16:creationId xmlns="" xmlns:a16="http://schemas.microsoft.com/office/drawing/2014/main" id="{C6EC5F33-FAD8-456D-BAA2-7B329727904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Line 8">
                <a:extLst>
                  <a:ext uri="{FF2B5EF4-FFF2-40B4-BE49-F238E27FC236}">
                    <a16:creationId xmlns="" xmlns:a16="http://schemas.microsoft.com/office/drawing/2014/main" id="{04FF904B-C732-49DB-B896-CD007F09F04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9">
                <a:extLst>
                  <a:ext uri="{FF2B5EF4-FFF2-40B4-BE49-F238E27FC236}">
                    <a16:creationId xmlns="" xmlns:a16="http://schemas.microsoft.com/office/drawing/2014/main" id="{BC0AACCB-D900-46F7-86FF-CEA4A911387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0">
                <a:extLst>
                  <a:ext uri="{FF2B5EF4-FFF2-40B4-BE49-F238E27FC236}">
                    <a16:creationId xmlns="" xmlns:a16="http://schemas.microsoft.com/office/drawing/2014/main" id="{A1D5727F-CDBF-4B34-A5D2-355AC0E249F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1">
                <a:extLst>
                  <a:ext uri="{FF2B5EF4-FFF2-40B4-BE49-F238E27FC236}">
                    <a16:creationId xmlns="" xmlns:a16="http://schemas.microsoft.com/office/drawing/2014/main" id="{3F4EBCEA-C14A-4738-9A8A-DBE59AA3588B}"/>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2">
                <a:extLst>
                  <a:ext uri="{FF2B5EF4-FFF2-40B4-BE49-F238E27FC236}">
                    <a16:creationId xmlns="" xmlns:a16="http://schemas.microsoft.com/office/drawing/2014/main" id="{28DE857A-5E1E-4869-8171-91BA4D0E6992}"/>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3">
                <a:extLst>
                  <a:ext uri="{FF2B5EF4-FFF2-40B4-BE49-F238E27FC236}">
                    <a16:creationId xmlns="" xmlns:a16="http://schemas.microsoft.com/office/drawing/2014/main" id="{840B3329-6F6C-434E-B85E-2A1E896FD4B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4">
                <a:extLst>
                  <a:ext uri="{FF2B5EF4-FFF2-40B4-BE49-F238E27FC236}">
                    <a16:creationId xmlns="" xmlns:a16="http://schemas.microsoft.com/office/drawing/2014/main" id="{A644AC05-E460-4A3C-B61E-C3B7FD6F350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5">
                <a:extLst>
                  <a:ext uri="{FF2B5EF4-FFF2-40B4-BE49-F238E27FC236}">
                    <a16:creationId xmlns="" xmlns:a16="http://schemas.microsoft.com/office/drawing/2014/main" id="{1DB39E76-4694-4AF0-9E77-31BB97A6FB82}"/>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6">
                <a:extLst>
                  <a:ext uri="{FF2B5EF4-FFF2-40B4-BE49-F238E27FC236}">
                    <a16:creationId xmlns="" xmlns:a16="http://schemas.microsoft.com/office/drawing/2014/main" id="{88A522EE-204C-45B0-9892-68F209B6CC70}"/>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7">
                <a:extLst>
                  <a:ext uri="{FF2B5EF4-FFF2-40B4-BE49-F238E27FC236}">
                    <a16:creationId xmlns="" xmlns:a16="http://schemas.microsoft.com/office/drawing/2014/main" id="{6FA1844C-6B61-4E6B-BE26-E7B1B7D0741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8">
                <a:extLst>
                  <a:ext uri="{FF2B5EF4-FFF2-40B4-BE49-F238E27FC236}">
                    <a16:creationId xmlns="" xmlns:a16="http://schemas.microsoft.com/office/drawing/2014/main" id="{5FEBB851-E57B-4348-9121-07DA22E5875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9">
                <a:extLst>
                  <a:ext uri="{FF2B5EF4-FFF2-40B4-BE49-F238E27FC236}">
                    <a16:creationId xmlns="" xmlns:a16="http://schemas.microsoft.com/office/drawing/2014/main" id="{C2F52FF3-B5E6-4CCA-A4D2-52A82AA8110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0">
                <a:extLst>
                  <a:ext uri="{FF2B5EF4-FFF2-40B4-BE49-F238E27FC236}">
                    <a16:creationId xmlns="" xmlns:a16="http://schemas.microsoft.com/office/drawing/2014/main" id="{8AAC1F4B-C076-4A47-A481-58D634D8D009}"/>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1">
                <a:extLst>
                  <a:ext uri="{FF2B5EF4-FFF2-40B4-BE49-F238E27FC236}">
                    <a16:creationId xmlns="" xmlns:a16="http://schemas.microsoft.com/office/drawing/2014/main" id="{C1A861B6-CF53-4C6A-8C4D-08813A8702A5}"/>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2">
                <a:extLst>
                  <a:ext uri="{FF2B5EF4-FFF2-40B4-BE49-F238E27FC236}">
                    <a16:creationId xmlns="" xmlns:a16="http://schemas.microsoft.com/office/drawing/2014/main" id="{E02E0642-2FBA-4F8A-8DAA-D7732DF64AE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3">
                <a:extLst>
                  <a:ext uri="{FF2B5EF4-FFF2-40B4-BE49-F238E27FC236}">
                    <a16:creationId xmlns="" xmlns:a16="http://schemas.microsoft.com/office/drawing/2014/main" id="{25B6B330-2198-4550-A35D-8A372D99E765}"/>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4">
                <a:extLst>
                  <a:ext uri="{FF2B5EF4-FFF2-40B4-BE49-F238E27FC236}">
                    <a16:creationId xmlns="" xmlns:a16="http://schemas.microsoft.com/office/drawing/2014/main" id="{71B42EE5-D245-42A3-930C-88A6CD01C91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5">
                <a:extLst>
                  <a:ext uri="{FF2B5EF4-FFF2-40B4-BE49-F238E27FC236}">
                    <a16:creationId xmlns="" xmlns:a16="http://schemas.microsoft.com/office/drawing/2014/main" id="{456CF134-317A-43CB-8F6D-CB2223182C9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6">
                <a:extLst>
                  <a:ext uri="{FF2B5EF4-FFF2-40B4-BE49-F238E27FC236}">
                    <a16:creationId xmlns="" xmlns:a16="http://schemas.microsoft.com/office/drawing/2014/main" id="{4CC8F9C9-777C-4E69-9FF2-BB91FB5B5A5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27">
                <a:extLst>
                  <a:ext uri="{FF2B5EF4-FFF2-40B4-BE49-F238E27FC236}">
                    <a16:creationId xmlns="" xmlns:a16="http://schemas.microsoft.com/office/drawing/2014/main" id="{9FCA31BC-149F-4179-8C36-377DA4E5EB9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28">
                <a:extLst>
                  <a:ext uri="{FF2B5EF4-FFF2-40B4-BE49-F238E27FC236}">
                    <a16:creationId xmlns="" xmlns:a16="http://schemas.microsoft.com/office/drawing/2014/main" id="{0B88845E-B321-45A9-95EF-A74B1B3AEB41}"/>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9">
                <a:extLst>
                  <a:ext uri="{FF2B5EF4-FFF2-40B4-BE49-F238E27FC236}">
                    <a16:creationId xmlns="" xmlns:a16="http://schemas.microsoft.com/office/drawing/2014/main" id="{999C637C-63B8-416A-9729-CFD12795BB6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4">
              <a:extLst>
                <a:ext uri="{FF2B5EF4-FFF2-40B4-BE49-F238E27FC236}">
                  <a16:creationId xmlns="" xmlns:a16="http://schemas.microsoft.com/office/drawing/2014/main" id="{C7E02C09-619B-41DD-B7AD-892362F4FC4D}"/>
                </a:ext>
              </a:extLst>
            </p:cNvPr>
            <p:cNvGrpSpPr>
              <a:grpSpLocks noChangeAspect="1"/>
            </p:cNvGrpSpPr>
            <p:nvPr/>
          </p:nvGrpSpPr>
          <p:grpSpPr bwMode="auto">
            <a:xfrm>
              <a:off x="-1884677" y="2743200"/>
              <a:ext cx="360363" cy="838200"/>
              <a:chOff x="-2155" y="1485"/>
              <a:chExt cx="227" cy="528"/>
            </a:xfrm>
          </p:grpSpPr>
          <p:sp>
            <p:nvSpPr>
              <p:cNvPr id="155" name="AutoShape 3">
                <a:extLst>
                  <a:ext uri="{FF2B5EF4-FFF2-40B4-BE49-F238E27FC236}">
                    <a16:creationId xmlns="" xmlns:a16="http://schemas.microsoft.com/office/drawing/2014/main" id="{3F382BD1-4286-4FE8-936C-2D337F2A6079}"/>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5">
                <a:extLst>
                  <a:ext uri="{FF2B5EF4-FFF2-40B4-BE49-F238E27FC236}">
                    <a16:creationId xmlns="" xmlns:a16="http://schemas.microsoft.com/office/drawing/2014/main" id="{59EF4BA6-D221-47A7-9D00-04C483794321}"/>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6">
                <a:extLst>
                  <a:ext uri="{FF2B5EF4-FFF2-40B4-BE49-F238E27FC236}">
                    <a16:creationId xmlns="" xmlns:a16="http://schemas.microsoft.com/office/drawing/2014/main" id="{C0836C95-04DA-4D5A-94A1-7C7B25A90B0F}"/>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7">
                <a:extLst>
                  <a:ext uri="{FF2B5EF4-FFF2-40B4-BE49-F238E27FC236}">
                    <a16:creationId xmlns="" xmlns:a16="http://schemas.microsoft.com/office/drawing/2014/main" id="{39A6AC64-8D6F-40F6-94DE-D20D6F53D37C}"/>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Line 8">
                <a:extLst>
                  <a:ext uri="{FF2B5EF4-FFF2-40B4-BE49-F238E27FC236}">
                    <a16:creationId xmlns="" xmlns:a16="http://schemas.microsoft.com/office/drawing/2014/main" id="{8ACA3D39-FE06-402C-8202-12588761826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9">
                <a:extLst>
                  <a:ext uri="{FF2B5EF4-FFF2-40B4-BE49-F238E27FC236}">
                    <a16:creationId xmlns="" xmlns:a16="http://schemas.microsoft.com/office/drawing/2014/main" id="{7EA4F9F0-B77C-46C4-8C0D-26960BEFFBA7}"/>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0">
                <a:extLst>
                  <a:ext uri="{FF2B5EF4-FFF2-40B4-BE49-F238E27FC236}">
                    <a16:creationId xmlns="" xmlns:a16="http://schemas.microsoft.com/office/drawing/2014/main" id="{44A2B2A5-D776-4E20-82F2-804AC680F864}"/>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1">
                <a:extLst>
                  <a:ext uri="{FF2B5EF4-FFF2-40B4-BE49-F238E27FC236}">
                    <a16:creationId xmlns="" xmlns:a16="http://schemas.microsoft.com/office/drawing/2014/main" id="{2CF8BF0C-AC97-4A90-988C-BDF7DD39F54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2">
                <a:extLst>
                  <a:ext uri="{FF2B5EF4-FFF2-40B4-BE49-F238E27FC236}">
                    <a16:creationId xmlns="" xmlns:a16="http://schemas.microsoft.com/office/drawing/2014/main" id="{CB91467B-489C-4DA5-B8BA-D63A7CABA57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3">
                <a:extLst>
                  <a:ext uri="{FF2B5EF4-FFF2-40B4-BE49-F238E27FC236}">
                    <a16:creationId xmlns="" xmlns:a16="http://schemas.microsoft.com/office/drawing/2014/main" id="{C87CC4B8-64B0-4C37-9B59-184426BD51A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4">
                <a:extLst>
                  <a:ext uri="{FF2B5EF4-FFF2-40B4-BE49-F238E27FC236}">
                    <a16:creationId xmlns="" xmlns:a16="http://schemas.microsoft.com/office/drawing/2014/main" id="{F4A63AC8-06FC-4C75-B51B-D0D9ECF7B2E3}"/>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
                <a:extLst>
                  <a:ext uri="{FF2B5EF4-FFF2-40B4-BE49-F238E27FC236}">
                    <a16:creationId xmlns="" xmlns:a16="http://schemas.microsoft.com/office/drawing/2014/main" id="{564B54A9-6990-4C6C-83EE-4A0B5448066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
                <a:extLst>
                  <a:ext uri="{FF2B5EF4-FFF2-40B4-BE49-F238E27FC236}">
                    <a16:creationId xmlns="" xmlns:a16="http://schemas.microsoft.com/office/drawing/2014/main" id="{B8DF836E-A3FB-4523-A143-D0951B536382}"/>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7">
                <a:extLst>
                  <a:ext uri="{FF2B5EF4-FFF2-40B4-BE49-F238E27FC236}">
                    <a16:creationId xmlns="" xmlns:a16="http://schemas.microsoft.com/office/drawing/2014/main" id="{7FEF565E-C45C-4A4A-8D86-3E3CD1AC527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8">
                <a:extLst>
                  <a:ext uri="{FF2B5EF4-FFF2-40B4-BE49-F238E27FC236}">
                    <a16:creationId xmlns="" xmlns:a16="http://schemas.microsoft.com/office/drawing/2014/main" id="{74660905-8118-4CC7-B6F3-7C04C08B902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9">
                <a:extLst>
                  <a:ext uri="{FF2B5EF4-FFF2-40B4-BE49-F238E27FC236}">
                    <a16:creationId xmlns="" xmlns:a16="http://schemas.microsoft.com/office/drawing/2014/main" id="{0C189CC3-BF9D-4124-85DB-B3FF995BCCB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0">
                <a:extLst>
                  <a:ext uri="{FF2B5EF4-FFF2-40B4-BE49-F238E27FC236}">
                    <a16:creationId xmlns="" xmlns:a16="http://schemas.microsoft.com/office/drawing/2014/main" id="{AC48D90E-0B73-4E64-9745-65E27BB66EA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1">
                <a:extLst>
                  <a:ext uri="{FF2B5EF4-FFF2-40B4-BE49-F238E27FC236}">
                    <a16:creationId xmlns="" xmlns:a16="http://schemas.microsoft.com/office/drawing/2014/main" id="{49DE21B2-3290-4392-902D-BB769C05080C}"/>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2">
                <a:extLst>
                  <a:ext uri="{FF2B5EF4-FFF2-40B4-BE49-F238E27FC236}">
                    <a16:creationId xmlns="" xmlns:a16="http://schemas.microsoft.com/office/drawing/2014/main" id="{0A8106F5-790B-4E0D-8C49-0709764087DB}"/>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3">
                <a:extLst>
                  <a:ext uri="{FF2B5EF4-FFF2-40B4-BE49-F238E27FC236}">
                    <a16:creationId xmlns="" xmlns:a16="http://schemas.microsoft.com/office/drawing/2014/main" id="{8036DB9D-C353-477A-AB95-B0BFDB2D65DD}"/>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4">
                <a:extLst>
                  <a:ext uri="{FF2B5EF4-FFF2-40B4-BE49-F238E27FC236}">
                    <a16:creationId xmlns="" xmlns:a16="http://schemas.microsoft.com/office/drawing/2014/main" id="{8392C3AF-6B70-4B1D-BBAE-5947D7922CF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5">
                <a:extLst>
                  <a:ext uri="{FF2B5EF4-FFF2-40B4-BE49-F238E27FC236}">
                    <a16:creationId xmlns="" xmlns:a16="http://schemas.microsoft.com/office/drawing/2014/main" id="{84CD1CD1-4ECE-4C61-8134-502A1D39EDF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6">
                <a:extLst>
                  <a:ext uri="{FF2B5EF4-FFF2-40B4-BE49-F238E27FC236}">
                    <a16:creationId xmlns="" xmlns:a16="http://schemas.microsoft.com/office/drawing/2014/main" id="{9AA0EA72-0D46-40A1-960C-103632913C2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7">
                <a:extLst>
                  <a:ext uri="{FF2B5EF4-FFF2-40B4-BE49-F238E27FC236}">
                    <a16:creationId xmlns="" xmlns:a16="http://schemas.microsoft.com/office/drawing/2014/main" id="{116A852D-5F48-4174-8134-F492E0B0081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28">
                <a:extLst>
                  <a:ext uri="{FF2B5EF4-FFF2-40B4-BE49-F238E27FC236}">
                    <a16:creationId xmlns="" xmlns:a16="http://schemas.microsoft.com/office/drawing/2014/main" id="{63EEF3B2-5EB8-4C33-8E9D-3A89A509696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9">
                <a:extLst>
                  <a:ext uri="{FF2B5EF4-FFF2-40B4-BE49-F238E27FC236}">
                    <a16:creationId xmlns="" xmlns:a16="http://schemas.microsoft.com/office/drawing/2014/main" id="{C77DE40C-91D4-411C-975A-B487883A3C7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83" y="85725"/>
            <a:ext cx="979035" cy="979035"/>
          </a:xfrm>
          <a:prstGeom prst="rect">
            <a:avLst/>
          </a:prstGeom>
        </p:spPr>
      </p:pic>
      <p:grpSp>
        <p:nvGrpSpPr>
          <p:cNvPr id="181" name="Group 387">
            <a:extLst>
              <a:ext uri="{FF2B5EF4-FFF2-40B4-BE49-F238E27FC236}">
                <a16:creationId xmlns="" xmlns:a16="http://schemas.microsoft.com/office/drawing/2014/main" id="{48A211F6-FB77-484E-B8D7-9B62A938994C}"/>
              </a:ext>
            </a:extLst>
          </p:cNvPr>
          <p:cNvGrpSpPr>
            <a:grpSpLocks/>
          </p:cNvGrpSpPr>
          <p:nvPr/>
        </p:nvGrpSpPr>
        <p:grpSpPr bwMode="auto">
          <a:xfrm flipH="1">
            <a:off x="2267608" y="7095145"/>
            <a:ext cx="359757" cy="933584"/>
            <a:chOff x="1680" y="768"/>
            <a:chExt cx="144" cy="543"/>
          </a:xfrm>
        </p:grpSpPr>
        <p:sp>
          <p:nvSpPr>
            <p:cNvPr id="182" name="Line 388">
              <a:extLst>
                <a:ext uri="{FF2B5EF4-FFF2-40B4-BE49-F238E27FC236}">
                  <a16:creationId xmlns="" xmlns:a16="http://schemas.microsoft.com/office/drawing/2014/main" id="{B57889F2-584F-4888-9994-E8C7552E080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Line 389">
              <a:extLst>
                <a:ext uri="{FF2B5EF4-FFF2-40B4-BE49-F238E27FC236}">
                  <a16:creationId xmlns="" xmlns:a16="http://schemas.microsoft.com/office/drawing/2014/main" id="{A56154FD-97F6-45D8-B017-2F5E316452BF}"/>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4" name="Group 390">
              <a:extLst>
                <a:ext uri="{FF2B5EF4-FFF2-40B4-BE49-F238E27FC236}">
                  <a16:creationId xmlns="" xmlns:a16="http://schemas.microsoft.com/office/drawing/2014/main" id="{D36623EA-65AE-4DFD-961C-25EBBD140551}"/>
                </a:ext>
              </a:extLst>
            </p:cNvPr>
            <p:cNvGrpSpPr>
              <a:grpSpLocks/>
            </p:cNvGrpSpPr>
            <p:nvPr/>
          </p:nvGrpSpPr>
          <p:grpSpPr bwMode="auto">
            <a:xfrm>
              <a:off x="1680" y="768"/>
              <a:ext cx="144" cy="364"/>
              <a:chOff x="1680" y="768"/>
              <a:chExt cx="144" cy="364"/>
            </a:xfrm>
          </p:grpSpPr>
          <p:sp>
            <p:nvSpPr>
              <p:cNvPr id="185" name="Freeform 391">
                <a:extLst>
                  <a:ext uri="{FF2B5EF4-FFF2-40B4-BE49-F238E27FC236}">
                    <a16:creationId xmlns="" xmlns:a16="http://schemas.microsoft.com/office/drawing/2014/main" id="{FEC4DF63-B8BA-4381-9842-707404893C9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86" name="Freeform 392">
                <a:extLst>
                  <a:ext uri="{FF2B5EF4-FFF2-40B4-BE49-F238E27FC236}">
                    <a16:creationId xmlns="" xmlns:a16="http://schemas.microsoft.com/office/drawing/2014/main" id="{FD1A221A-132A-42A2-9EB5-990F5B368D93}"/>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87" name="Freeform 393">
                <a:extLst>
                  <a:ext uri="{FF2B5EF4-FFF2-40B4-BE49-F238E27FC236}">
                    <a16:creationId xmlns="" xmlns:a16="http://schemas.microsoft.com/office/drawing/2014/main" id="{168886E1-823C-45E8-BC46-F64F7D715B30}"/>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88" name="Group 32">
            <a:extLst>
              <a:ext uri="{FF2B5EF4-FFF2-40B4-BE49-F238E27FC236}">
                <a16:creationId xmlns="" xmlns:a16="http://schemas.microsoft.com/office/drawing/2014/main" id="{36BC7FE2-F790-4654-A60A-2856C88752D8}"/>
              </a:ext>
            </a:extLst>
          </p:cNvPr>
          <p:cNvGrpSpPr>
            <a:grpSpLocks noChangeAspect="1"/>
          </p:cNvGrpSpPr>
          <p:nvPr/>
        </p:nvGrpSpPr>
        <p:grpSpPr bwMode="auto">
          <a:xfrm>
            <a:off x="4041684" y="5956490"/>
            <a:ext cx="228600" cy="984250"/>
            <a:chOff x="-3024" y="1431"/>
            <a:chExt cx="144" cy="620"/>
          </a:xfrm>
        </p:grpSpPr>
        <p:sp>
          <p:nvSpPr>
            <p:cNvPr id="189" name="AutoShape 31">
              <a:extLst>
                <a:ext uri="{FF2B5EF4-FFF2-40B4-BE49-F238E27FC236}">
                  <a16:creationId xmlns="" xmlns:a16="http://schemas.microsoft.com/office/drawing/2014/main" id="{F502C13F-F6A3-452D-BE52-435612CE2D8C}"/>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33">
              <a:extLst>
                <a:ext uri="{FF2B5EF4-FFF2-40B4-BE49-F238E27FC236}">
                  <a16:creationId xmlns="" xmlns:a16="http://schemas.microsoft.com/office/drawing/2014/main" id="{8CFB9FB3-229C-4E46-B5AA-37EC58C626D3}"/>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34">
              <a:extLst>
                <a:ext uri="{FF2B5EF4-FFF2-40B4-BE49-F238E27FC236}">
                  <a16:creationId xmlns="" xmlns:a16="http://schemas.microsoft.com/office/drawing/2014/main" id="{A5325B6D-E209-4E09-B6A0-6B36965EADA1}"/>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35">
              <a:extLst>
                <a:ext uri="{FF2B5EF4-FFF2-40B4-BE49-F238E27FC236}">
                  <a16:creationId xmlns="" xmlns:a16="http://schemas.microsoft.com/office/drawing/2014/main" id="{0A9EE331-1430-4D45-AD72-AF82F7257068}"/>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Line 36">
              <a:extLst>
                <a:ext uri="{FF2B5EF4-FFF2-40B4-BE49-F238E27FC236}">
                  <a16:creationId xmlns="" xmlns:a16="http://schemas.microsoft.com/office/drawing/2014/main" id="{62779C04-E7EC-47CA-A9B9-D2667AC8550F}"/>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37">
              <a:extLst>
                <a:ext uri="{FF2B5EF4-FFF2-40B4-BE49-F238E27FC236}">
                  <a16:creationId xmlns="" xmlns:a16="http://schemas.microsoft.com/office/drawing/2014/main" id="{240CA216-AD9C-40EF-A921-E5788FA3D307}"/>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8">
              <a:extLst>
                <a:ext uri="{FF2B5EF4-FFF2-40B4-BE49-F238E27FC236}">
                  <a16:creationId xmlns="" xmlns:a16="http://schemas.microsoft.com/office/drawing/2014/main" id="{B2C8B11A-176A-4126-85FB-4D473C4B00F1}"/>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9">
              <a:extLst>
                <a:ext uri="{FF2B5EF4-FFF2-40B4-BE49-F238E27FC236}">
                  <a16:creationId xmlns="" xmlns:a16="http://schemas.microsoft.com/office/drawing/2014/main" id="{752C62FD-DB2A-433B-90CA-D8DEA257CD3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40">
              <a:extLst>
                <a:ext uri="{FF2B5EF4-FFF2-40B4-BE49-F238E27FC236}">
                  <a16:creationId xmlns="" xmlns:a16="http://schemas.microsoft.com/office/drawing/2014/main" id="{A89D662E-472F-4467-9CF5-BBCCC7393FA2}"/>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41">
              <a:extLst>
                <a:ext uri="{FF2B5EF4-FFF2-40B4-BE49-F238E27FC236}">
                  <a16:creationId xmlns="" xmlns:a16="http://schemas.microsoft.com/office/drawing/2014/main" id="{31E75F95-2399-4165-8F68-8531FECCE88F}"/>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42">
              <a:extLst>
                <a:ext uri="{FF2B5EF4-FFF2-40B4-BE49-F238E27FC236}">
                  <a16:creationId xmlns="" xmlns:a16="http://schemas.microsoft.com/office/drawing/2014/main" id="{DA38C014-5709-4A7A-9350-8F7C17998956}"/>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43">
              <a:extLst>
                <a:ext uri="{FF2B5EF4-FFF2-40B4-BE49-F238E27FC236}">
                  <a16:creationId xmlns="" xmlns:a16="http://schemas.microsoft.com/office/drawing/2014/main" id="{1B0CA773-63E6-42EE-A2B7-5DDE03D61029}"/>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44">
              <a:extLst>
                <a:ext uri="{FF2B5EF4-FFF2-40B4-BE49-F238E27FC236}">
                  <a16:creationId xmlns="" xmlns:a16="http://schemas.microsoft.com/office/drawing/2014/main" id="{83F9240C-CD2B-43E6-8A9E-C5051D45D6AB}"/>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45">
              <a:extLst>
                <a:ext uri="{FF2B5EF4-FFF2-40B4-BE49-F238E27FC236}">
                  <a16:creationId xmlns="" xmlns:a16="http://schemas.microsoft.com/office/drawing/2014/main" id="{91193CB8-EBAA-45FC-8726-C95279AD75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46">
              <a:extLst>
                <a:ext uri="{FF2B5EF4-FFF2-40B4-BE49-F238E27FC236}">
                  <a16:creationId xmlns="" xmlns:a16="http://schemas.microsoft.com/office/drawing/2014/main" id="{278001F2-711E-4028-A34F-06E20C00119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47">
              <a:extLst>
                <a:ext uri="{FF2B5EF4-FFF2-40B4-BE49-F238E27FC236}">
                  <a16:creationId xmlns="" xmlns:a16="http://schemas.microsoft.com/office/drawing/2014/main" id="{B96E9276-B3D1-4A49-81B7-12882C971103}"/>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48">
              <a:extLst>
                <a:ext uri="{FF2B5EF4-FFF2-40B4-BE49-F238E27FC236}">
                  <a16:creationId xmlns="" xmlns:a16="http://schemas.microsoft.com/office/drawing/2014/main" id="{6CA7159D-DFFB-464F-AE8A-554B91DDD44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49">
              <a:extLst>
                <a:ext uri="{FF2B5EF4-FFF2-40B4-BE49-F238E27FC236}">
                  <a16:creationId xmlns="" xmlns:a16="http://schemas.microsoft.com/office/drawing/2014/main" id="{52FFCDE8-2E3D-4B20-9CE4-36C6B62E3776}"/>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7" name="AutoShape 28"/>
          <p:cNvSpPr>
            <a:spLocks noChangeArrowheads="1"/>
          </p:cNvSpPr>
          <p:nvPr/>
        </p:nvSpPr>
        <p:spPr bwMode="auto">
          <a:xfrm>
            <a:off x="3376107" y="7955775"/>
            <a:ext cx="323850" cy="568325"/>
          </a:xfrm>
          <a:prstGeom prst="can">
            <a:avLst>
              <a:gd name="adj" fmla="val 43873"/>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3508" y="8960230"/>
            <a:ext cx="456372" cy="49457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180</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Jacqlueline Russo</cp:lastModifiedBy>
  <cp:revision>177</cp:revision>
  <dcterms:created xsi:type="dcterms:W3CDTF">2002-08-21T12:11:08Z</dcterms:created>
  <dcterms:modified xsi:type="dcterms:W3CDTF">2019-11-21T21:54:29Z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