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60" d="100"/>
          <a:sy n="60" d="100"/>
        </p:scale>
        <p:origin x="2443" y="43"/>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11/21/2019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3723060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415452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9" name="Group 4">
            <a:extLst>
              <a:ext uri="{FF2B5EF4-FFF2-40B4-BE49-F238E27FC236}">
                <a16:creationId xmlns="" xmlns:a16="http://schemas.microsoft.com/office/drawing/2014/main" id="{D5F2E02F-CED1-48B6-B494-DA6357C092BA}"/>
              </a:ext>
            </a:extLst>
          </p:cNvPr>
          <p:cNvGrpSpPr>
            <a:grpSpLocks noChangeAspect="1"/>
          </p:cNvGrpSpPr>
          <p:nvPr/>
        </p:nvGrpSpPr>
        <p:grpSpPr bwMode="auto">
          <a:xfrm>
            <a:off x="926937" y="6229473"/>
            <a:ext cx="360363" cy="838200"/>
            <a:chOff x="-2155" y="1485"/>
            <a:chExt cx="227" cy="528"/>
          </a:xfrm>
        </p:grpSpPr>
        <p:sp>
          <p:nvSpPr>
            <p:cNvPr id="140" name="AutoShape 3">
              <a:extLst>
                <a:ext uri="{FF2B5EF4-FFF2-40B4-BE49-F238E27FC236}">
                  <a16:creationId xmlns="" xmlns:a16="http://schemas.microsoft.com/office/drawing/2014/main" id="{BEDFC301-BA7F-4B80-B269-092D26856F9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5">
              <a:extLst>
                <a:ext uri="{FF2B5EF4-FFF2-40B4-BE49-F238E27FC236}">
                  <a16:creationId xmlns="" xmlns:a16="http://schemas.microsoft.com/office/drawing/2014/main" id="{7E95F027-D8AD-474A-AB85-3B54C95A09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6">
              <a:extLst>
                <a:ext uri="{FF2B5EF4-FFF2-40B4-BE49-F238E27FC236}">
                  <a16:creationId xmlns="" xmlns:a16="http://schemas.microsoft.com/office/drawing/2014/main" id="{BF77FF46-C208-4C1E-83A0-B0C61BFCA5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7">
              <a:extLst>
                <a:ext uri="{FF2B5EF4-FFF2-40B4-BE49-F238E27FC236}">
                  <a16:creationId xmlns="" xmlns:a16="http://schemas.microsoft.com/office/drawing/2014/main" id="{7542F212-A721-4743-B269-16DA105F2C2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Line 8">
              <a:extLst>
                <a:ext uri="{FF2B5EF4-FFF2-40B4-BE49-F238E27FC236}">
                  <a16:creationId xmlns="" xmlns:a16="http://schemas.microsoft.com/office/drawing/2014/main" id="{2EAC103D-1791-4E40-9CAF-6403B823C93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9">
              <a:extLst>
                <a:ext uri="{FF2B5EF4-FFF2-40B4-BE49-F238E27FC236}">
                  <a16:creationId xmlns="" xmlns:a16="http://schemas.microsoft.com/office/drawing/2014/main" id="{2CB07869-6999-4DC9-966D-29EC0164446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0">
              <a:extLst>
                <a:ext uri="{FF2B5EF4-FFF2-40B4-BE49-F238E27FC236}">
                  <a16:creationId xmlns="" xmlns:a16="http://schemas.microsoft.com/office/drawing/2014/main" id="{7AA69861-E3CB-4C26-AA80-BE184DC2676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11">
              <a:extLst>
                <a:ext uri="{FF2B5EF4-FFF2-40B4-BE49-F238E27FC236}">
                  <a16:creationId xmlns="" xmlns:a16="http://schemas.microsoft.com/office/drawing/2014/main" id="{3FC80389-F6C8-49A2-AB99-74F12AE59D1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2">
              <a:extLst>
                <a:ext uri="{FF2B5EF4-FFF2-40B4-BE49-F238E27FC236}">
                  <a16:creationId xmlns="" xmlns:a16="http://schemas.microsoft.com/office/drawing/2014/main" id="{20966524-A160-4642-9F45-74611FB2571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13">
              <a:extLst>
                <a:ext uri="{FF2B5EF4-FFF2-40B4-BE49-F238E27FC236}">
                  <a16:creationId xmlns="" xmlns:a16="http://schemas.microsoft.com/office/drawing/2014/main" id="{8F336E85-40C5-49D9-A710-743BE925E94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4">
              <a:extLst>
                <a:ext uri="{FF2B5EF4-FFF2-40B4-BE49-F238E27FC236}">
                  <a16:creationId xmlns="" xmlns:a16="http://schemas.microsoft.com/office/drawing/2014/main" id="{26E98F4C-D6FE-40EF-BBCE-3AA67B207890}"/>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5">
              <a:extLst>
                <a:ext uri="{FF2B5EF4-FFF2-40B4-BE49-F238E27FC236}">
                  <a16:creationId xmlns="" xmlns:a16="http://schemas.microsoft.com/office/drawing/2014/main" id="{8F9D5E7B-8E83-4411-84B8-12148DCC1CE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6">
              <a:extLst>
                <a:ext uri="{FF2B5EF4-FFF2-40B4-BE49-F238E27FC236}">
                  <a16:creationId xmlns="" xmlns:a16="http://schemas.microsoft.com/office/drawing/2014/main" id="{980844EA-F867-43CF-BA00-A1F58254A82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7">
              <a:extLst>
                <a:ext uri="{FF2B5EF4-FFF2-40B4-BE49-F238E27FC236}">
                  <a16:creationId xmlns="" xmlns:a16="http://schemas.microsoft.com/office/drawing/2014/main" id="{5F781645-5EEB-4BE6-9AFD-8907CF2D134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8">
              <a:extLst>
                <a:ext uri="{FF2B5EF4-FFF2-40B4-BE49-F238E27FC236}">
                  <a16:creationId xmlns="" xmlns:a16="http://schemas.microsoft.com/office/drawing/2014/main" id="{A10E2DD8-01AB-4A23-8089-DE2CD936DB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9">
              <a:extLst>
                <a:ext uri="{FF2B5EF4-FFF2-40B4-BE49-F238E27FC236}">
                  <a16:creationId xmlns="" xmlns:a16="http://schemas.microsoft.com/office/drawing/2014/main" id="{964E349E-BC9A-47DA-B420-B4B6BB05B0E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20">
              <a:extLst>
                <a:ext uri="{FF2B5EF4-FFF2-40B4-BE49-F238E27FC236}">
                  <a16:creationId xmlns="" xmlns:a16="http://schemas.microsoft.com/office/drawing/2014/main" id="{64121D5A-F4C5-402A-BC8B-2825AE12D2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21">
              <a:extLst>
                <a:ext uri="{FF2B5EF4-FFF2-40B4-BE49-F238E27FC236}">
                  <a16:creationId xmlns="" xmlns:a16="http://schemas.microsoft.com/office/drawing/2014/main" id="{CDF40E98-5A34-4A12-88C8-C126E9C13E5A}"/>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22">
              <a:extLst>
                <a:ext uri="{FF2B5EF4-FFF2-40B4-BE49-F238E27FC236}">
                  <a16:creationId xmlns="" xmlns:a16="http://schemas.microsoft.com/office/drawing/2014/main" id="{C0CFA986-E960-409A-986F-C28993F50F6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23">
              <a:extLst>
                <a:ext uri="{FF2B5EF4-FFF2-40B4-BE49-F238E27FC236}">
                  <a16:creationId xmlns="" xmlns:a16="http://schemas.microsoft.com/office/drawing/2014/main" id="{0700E064-3EB3-4870-ACED-6DCC7DDBB36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24">
              <a:extLst>
                <a:ext uri="{FF2B5EF4-FFF2-40B4-BE49-F238E27FC236}">
                  <a16:creationId xmlns="" xmlns:a16="http://schemas.microsoft.com/office/drawing/2014/main" id="{C32A5F53-F8B5-42C8-AC61-4135A9DCAFE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25">
              <a:extLst>
                <a:ext uri="{FF2B5EF4-FFF2-40B4-BE49-F238E27FC236}">
                  <a16:creationId xmlns="" xmlns:a16="http://schemas.microsoft.com/office/drawing/2014/main" id="{43ADB182-3CFB-4CCC-9FC0-EB72236E771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26">
              <a:extLst>
                <a:ext uri="{FF2B5EF4-FFF2-40B4-BE49-F238E27FC236}">
                  <a16:creationId xmlns="" xmlns:a16="http://schemas.microsoft.com/office/drawing/2014/main" id="{E76E40C3-C44C-4598-85A4-CC13C34F97C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27">
              <a:extLst>
                <a:ext uri="{FF2B5EF4-FFF2-40B4-BE49-F238E27FC236}">
                  <a16:creationId xmlns="" xmlns:a16="http://schemas.microsoft.com/office/drawing/2014/main" id="{D80247ED-0140-429B-98F1-AAA6EEE4FFB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28">
              <a:extLst>
                <a:ext uri="{FF2B5EF4-FFF2-40B4-BE49-F238E27FC236}">
                  <a16:creationId xmlns="" xmlns:a16="http://schemas.microsoft.com/office/drawing/2014/main" id="{53EFEB52-9A95-4D95-9F12-C73F91E75A4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29">
              <a:extLst>
                <a:ext uri="{FF2B5EF4-FFF2-40B4-BE49-F238E27FC236}">
                  <a16:creationId xmlns="" xmlns:a16="http://schemas.microsoft.com/office/drawing/2014/main" id="{25083163-B922-4FA3-88E3-9C11F407276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170">
            <a:extLst>
              <a:ext uri="{FF2B5EF4-FFF2-40B4-BE49-F238E27FC236}">
                <a16:creationId xmlns:a16="http://schemas.microsoft.com/office/drawing/2014/main" xmlns="" id="{9D55FEA5-4780-40C6-93B4-44ED9DFE2C7C}"/>
              </a:ext>
            </a:extLst>
          </p:cNvPr>
          <p:cNvGrpSpPr>
            <a:grpSpLocks/>
          </p:cNvGrpSpPr>
          <p:nvPr/>
        </p:nvGrpSpPr>
        <p:grpSpPr bwMode="auto">
          <a:xfrm>
            <a:off x="515612" y="5699845"/>
            <a:ext cx="288925" cy="787400"/>
            <a:chOff x="1008" y="2592"/>
            <a:chExt cx="182" cy="496"/>
          </a:xfrm>
        </p:grpSpPr>
        <p:sp>
          <p:nvSpPr>
            <p:cNvPr id="34" name="Line 171">
              <a:extLst>
                <a:ext uri="{FF2B5EF4-FFF2-40B4-BE49-F238E27FC236}">
                  <a16:creationId xmlns:a16="http://schemas.microsoft.com/office/drawing/2014/main" xmlns="" id="{B52C2F27-CD27-4E46-94B8-4D82C7111902}"/>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172">
              <a:extLst>
                <a:ext uri="{FF2B5EF4-FFF2-40B4-BE49-F238E27FC236}">
                  <a16:creationId xmlns:a16="http://schemas.microsoft.com/office/drawing/2014/main" xmlns="" id="{294CAEE8-B55B-46B8-B841-0977FE575413}"/>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6" name="Group 173">
              <a:extLst>
                <a:ext uri="{FF2B5EF4-FFF2-40B4-BE49-F238E27FC236}">
                  <a16:creationId xmlns:a16="http://schemas.microsoft.com/office/drawing/2014/main" xmlns="" id="{3D36D3B2-542A-47C2-90E6-67D58FB7A37C}"/>
                </a:ext>
              </a:extLst>
            </p:cNvPr>
            <p:cNvGrpSpPr>
              <a:grpSpLocks/>
            </p:cNvGrpSpPr>
            <p:nvPr/>
          </p:nvGrpSpPr>
          <p:grpSpPr bwMode="auto">
            <a:xfrm>
              <a:off x="1008" y="2592"/>
              <a:ext cx="182" cy="331"/>
              <a:chOff x="1008" y="2592"/>
              <a:chExt cx="182" cy="331"/>
            </a:xfrm>
          </p:grpSpPr>
          <p:sp>
            <p:nvSpPr>
              <p:cNvPr id="37" name="Freeform 174">
                <a:extLst>
                  <a:ext uri="{FF2B5EF4-FFF2-40B4-BE49-F238E27FC236}">
                    <a16:creationId xmlns:a16="http://schemas.microsoft.com/office/drawing/2014/main" xmlns="" id="{356035B5-E69B-472C-9F64-68A6FEDF9566}"/>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38" name="Freeform 175">
                <a:extLst>
                  <a:ext uri="{FF2B5EF4-FFF2-40B4-BE49-F238E27FC236}">
                    <a16:creationId xmlns:a16="http://schemas.microsoft.com/office/drawing/2014/main" xmlns="" id="{92F05ED8-1D7B-4E75-AF22-9B2E735C713F}"/>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aphicFrame>
        <p:nvGraphicFramePr>
          <p:cNvPr id="56" name="Group 29"/>
          <p:cNvGraphicFramePr>
            <a:graphicFrameLocks noGrp="1"/>
          </p:cNvGraphicFramePr>
          <p:nvPr>
            <p:extLst>
              <p:ext uri="{D42A27DB-BD31-4B8C-83A1-F6EECF244321}">
                <p14:modId xmlns:p14="http://schemas.microsoft.com/office/powerpoint/2010/main" val="2043022748"/>
              </p:ext>
            </p:extLst>
          </p:nvPr>
        </p:nvGraphicFramePr>
        <p:xfrm>
          <a:off x="152400" y="152400"/>
          <a:ext cx="7010400" cy="4069916"/>
        </p:xfrm>
        <a:graphic>
          <a:graphicData uri="http://schemas.openxmlformats.org/drawingml/2006/table">
            <a:tbl>
              <a:tblPr/>
              <a:tblGrid>
                <a:gridCol w="1064871">
                  <a:extLst>
                    <a:ext uri="{9D8B030D-6E8A-4147-A177-3AD203B41FA5}">
                      <a16:colId xmlns:a16="http://schemas.microsoft.com/office/drawing/2014/main" xmlns="" val="20000"/>
                    </a:ext>
                  </a:extLst>
                </a:gridCol>
                <a:gridCol w="2522730">
                  <a:extLst>
                    <a:ext uri="{9D8B030D-6E8A-4147-A177-3AD203B41FA5}">
                      <a16:colId xmlns:a16="http://schemas.microsoft.com/office/drawing/2014/main" xmlns="" val="20001"/>
                    </a:ext>
                  </a:extLst>
                </a:gridCol>
                <a:gridCol w="2421313">
                  <a:extLst>
                    <a:ext uri="{9D8B030D-6E8A-4147-A177-3AD203B41FA5}">
                      <a16:colId xmlns:a16="http://schemas.microsoft.com/office/drawing/2014/main" xmlns="" val="20002"/>
                    </a:ext>
                  </a:extLst>
                </a:gridCol>
                <a:gridCol w="1001486">
                  <a:extLst>
                    <a:ext uri="{9D8B030D-6E8A-4147-A177-3AD203B41FA5}">
                      <a16:colId xmlns:a16="http://schemas.microsoft.com/office/drawing/2014/main" xmlns=""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a:t>
                      </a:r>
                      <a:r>
                        <a:rPr kumimoji="0" lang="en-US" sz="1200" b="1" i="0" u="none" strike="noStrike" cap="none" normalizeH="0" baseline="0" dirty="0" smtClean="0">
                          <a:ln>
                            <a:noFill/>
                          </a:ln>
                          <a:solidFill>
                            <a:schemeClr val="tx1"/>
                          </a:solidFill>
                          <a:effectLst/>
                          <a:latin typeface="Arial" charset="0"/>
                          <a:cs typeface="Times New Roman" charset="0"/>
                        </a:rPr>
                        <a:t>4 Winter </a:t>
                      </a:r>
                      <a:r>
                        <a:rPr kumimoji="0" lang="en-US" sz="1200" b="1" i="0" u="none" strike="noStrike" cap="none" normalizeH="0" baseline="0" smtClean="0">
                          <a:ln>
                            <a:noFill/>
                          </a:ln>
                          <a:solidFill>
                            <a:schemeClr val="tx1"/>
                          </a:solidFill>
                          <a:effectLst/>
                          <a:latin typeface="Arial" charset="0"/>
                          <a:cs typeface="Times New Roman" charset="0"/>
                        </a:rPr>
                        <a:t>Wonderland Warrior</a:t>
                      </a:r>
                      <a:endParaRPr kumimoji="0" lang="en-US" sz="1200" b="1" i="0" u="none" strike="noStrike" cap="none" normalizeH="0" baseline="0" dirty="0">
                        <a:ln>
                          <a:noFill/>
                        </a:ln>
                        <a:solidFill>
                          <a:schemeClr val="tx1"/>
                        </a:solidFill>
                        <a:effectLst/>
                        <a:latin typeface="Arial" charset="0"/>
                        <a:cs typeface="Times New Roman"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Stage4: Snowballing in Hell</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a:t>
                      </a:r>
                      <a:r>
                        <a:rPr kumimoji="0" lang="en-US" sz="1200" b="1" i="0" u="none" strike="noStrike" cap="none" normalizeH="0" baseline="0" dirty="0">
                          <a:ln>
                            <a:noFill/>
                          </a:ln>
                          <a:solidFill>
                            <a:schemeClr val="tx1"/>
                          </a:solidFill>
                          <a:effectLst/>
                          <a:latin typeface="Arial" charset="0"/>
                        </a:rPr>
                        <a:t>Designer: </a:t>
                      </a:r>
                      <a:r>
                        <a:rPr kumimoji="0" lang="en-US" sz="1200" b="1" i="0" u="none" strike="noStrike" cap="none" normalizeH="0" baseline="0" dirty="0" smtClean="0">
                          <a:ln>
                            <a:noFill/>
                          </a:ln>
                          <a:solidFill>
                            <a:schemeClr val="tx1"/>
                          </a:solidFill>
                          <a:effectLst/>
                          <a:latin typeface="Arial" charset="0"/>
                        </a:rPr>
                        <a:t>Corgi Nation Pistol Team</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Tossing snowballs with the local kids for fun – an errant snowball strikes a Tahoe full of armed thugs who have no appreciation for an honest error. Your safest course of action is to drop your balls and grab your gat and make your way to safety.</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Standing at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SP (toes against line, gun loaded with 6 </a:t>
                      </a:r>
                      <a:r>
                        <a:rPr kumimoji="0" lang="en-US" sz="1100" b="1"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rds</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and holstered Hands holding a snowball in each hand.</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Unlimited</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12</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6 IDPA</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2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NT, </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 PCC </a:t>
                      </a: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must </a:t>
                      </a:r>
                      <a:r>
                        <a:rPr kumimoji="0" lang="en-US" sz="1100" b="1" i="0" u="none" strike="noStrike" cap="none" normalizeH="0" baseline="0" smtClean="0">
                          <a:ln>
                            <a:noFill/>
                          </a:ln>
                          <a:solidFill>
                            <a:schemeClr val="tx1"/>
                          </a:solidFill>
                          <a:effectLst/>
                          <a:latin typeface="Arial" charset="0"/>
                          <a:ea typeface="ＭＳ Ｐゴシック" pitchFamily="-112" charset="-128"/>
                          <a:cs typeface="Times New Roman" pitchFamily="-112" charset="0"/>
                        </a:rPr>
                        <a:t>hold snowball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with strong hand.</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xmlns=""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start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signal, chose a side at fault line, and engage T1 – 6  from points of cover with  2 </a:t>
                      </a:r>
                      <a:r>
                        <a:rPr kumimoji="0" lang="en-US" sz="1100" b="1"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rds</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each.</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Prop: Styrofoam balls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3"/>
                  </a:ext>
                </a:extLst>
              </a:tr>
            </a:tbl>
          </a:graphicData>
        </a:graphic>
      </p:graphicFrame>
      <p:cxnSp>
        <p:nvCxnSpPr>
          <p:cNvPr id="4" name="Straight Connector 3">
            <a:extLst>
              <a:ext uri="{FF2B5EF4-FFF2-40B4-BE49-F238E27FC236}">
                <a16:creationId xmlns:a16="http://schemas.microsoft.com/office/drawing/2014/main" xmlns="" id="{783C37ED-C883-4E05-A4CD-CA5848ED724F}"/>
              </a:ext>
            </a:extLst>
          </p:cNvPr>
          <p:cNvCxnSpPr>
            <a:cxnSpLocks/>
          </p:cNvCxnSpPr>
          <p:nvPr/>
        </p:nvCxnSpPr>
        <p:spPr>
          <a:xfrm>
            <a:off x="6537350" y="6491683"/>
            <a:ext cx="432343" cy="53836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xmlns="" id="{E8CFCFEF-A970-44DF-80D4-96841A4555B8}"/>
              </a:ext>
            </a:extLst>
          </p:cNvPr>
          <p:cNvSpPr txBox="1"/>
          <p:nvPr/>
        </p:nvSpPr>
        <p:spPr>
          <a:xfrm>
            <a:off x="6160538" y="6782087"/>
            <a:ext cx="533400" cy="369332"/>
          </a:xfrm>
          <a:prstGeom prst="rect">
            <a:avLst/>
          </a:prstGeom>
          <a:noFill/>
          <a:effectLst/>
        </p:spPr>
        <p:txBody>
          <a:bodyPr wrap="square" rtlCol="0">
            <a:spAutoFit/>
          </a:bodyPr>
          <a:lstStyle/>
          <a:p>
            <a:r>
              <a:rPr lang="en-US" b="1" dirty="0"/>
              <a:t>P3</a:t>
            </a:r>
          </a:p>
        </p:txBody>
      </p:sp>
      <p:pic>
        <p:nvPicPr>
          <p:cNvPr id="15" name="Picture 2" descr="http://www.idpa.com/MISC/Logos/SquareLogo/SquareLOGO-IDPA180.jpg">
            <a:extLst>
              <a:ext uri="{FF2B5EF4-FFF2-40B4-BE49-F238E27FC236}">
                <a16:creationId xmlns:a16="http://schemas.microsoft.com/office/drawing/2014/main" xmlns=""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41">
            <a:extLst>
              <a:ext uri="{FF2B5EF4-FFF2-40B4-BE49-F238E27FC236}">
                <a16:creationId xmlns:a16="http://schemas.microsoft.com/office/drawing/2014/main" xmlns="" id="{F20798D1-ED33-4C3E-815C-CAC48AF0A6DD}"/>
              </a:ext>
            </a:extLst>
          </p:cNvPr>
          <p:cNvSpPr>
            <a:spLocks noChangeAspect="1" noEditPoints="1"/>
          </p:cNvSpPr>
          <p:nvPr/>
        </p:nvSpPr>
        <p:spPr bwMode="auto">
          <a:xfrm>
            <a:off x="469351" y="6698307"/>
            <a:ext cx="1011238" cy="1620838"/>
          </a:xfrm>
          <a:custGeom>
            <a:avLst/>
            <a:gdLst>
              <a:gd name="T0" fmla="*/ 0 w 1151"/>
              <a:gd name="T1" fmla="*/ 0 h 1729"/>
              <a:gd name="T2" fmla="*/ 2147483647 w 1151"/>
              <a:gd name="T3" fmla="*/ 0 h 1729"/>
              <a:gd name="T4" fmla="*/ 2147483647 w 1151"/>
              <a:gd name="T5" fmla="*/ 2147483647 h 1729"/>
              <a:gd name="T6" fmla="*/ 0 w 1151"/>
              <a:gd name="T7" fmla="*/ 2147483647 h 1729"/>
              <a:gd name="T8" fmla="*/ 0 w 1151"/>
              <a:gd name="T9" fmla="*/ 0 h 1729"/>
              <a:gd name="T10" fmla="*/ 2147483647 w 1151"/>
              <a:gd name="T11" fmla="*/ 2147483647 h 1729"/>
              <a:gd name="T12" fmla="*/ 2147483647 w 1151"/>
              <a:gd name="T13" fmla="*/ 2147483647 h 1729"/>
              <a:gd name="T14" fmla="*/ 2147483647 w 1151"/>
              <a:gd name="T15" fmla="*/ 2147483647 h 1729"/>
              <a:gd name="T16" fmla="*/ 2147483647 w 1151"/>
              <a:gd name="T17" fmla="*/ 2147483647 h 1729"/>
              <a:gd name="T18" fmla="*/ 2147483647 w 1151"/>
              <a:gd name="T19" fmla="*/ 2147483647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1729"/>
              <a:gd name="T32" fmla="*/ 1151 w 1151"/>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1729">
                <a:moveTo>
                  <a:pt x="0" y="0"/>
                </a:moveTo>
                <a:lnTo>
                  <a:pt x="1151" y="0"/>
                </a:lnTo>
                <a:lnTo>
                  <a:pt x="1151" y="1729"/>
                </a:lnTo>
                <a:lnTo>
                  <a:pt x="0" y="1729"/>
                </a:lnTo>
                <a:lnTo>
                  <a:pt x="0" y="0"/>
                </a:lnTo>
                <a:close/>
                <a:moveTo>
                  <a:pt x="426" y="354"/>
                </a:moveTo>
                <a:lnTo>
                  <a:pt x="695" y="354"/>
                </a:lnTo>
                <a:lnTo>
                  <a:pt x="695" y="731"/>
                </a:lnTo>
                <a:lnTo>
                  <a:pt x="426" y="731"/>
                </a:lnTo>
                <a:lnTo>
                  <a:pt x="426" y="354"/>
                </a:lnTo>
                <a:close/>
              </a:path>
            </a:pathLst>
          </a:custGeom>
          <a:solidFill>
            <a:srgbClr val="4ADC93"/>
          </a:solidFill>
          <a:ln w="0">
            <a:solidFill>
              <a:srgbClr val="000000"/>
            </a:solidFill>
            <a:round/>
            <a:headEnd/>
            <a:tailEnd/>
          </a:ln>
        </p:spPr>
        <p:txBody>
          <a:bodyPr/>
          <a:lstStyle/>
          <a:p>
            <a:endParaRPr lang="en-US"/>
          </a:p>
        </p:txBody>
      </p:sp>
      <p:cxnSp>
        <p:nvCxnSpPr>
          <p:cNvPr id="18" name="Straight Connector 17">
            <a:extLst>
              <a:ext uri="{FF2B5EF4-FFF2-40B4-BE49-F238E27FC236}">
                <a16:creationId xmlns:a16="http://schemas.microsoft.com/office/drawing/2014/main" xmlns="" id="{C20C9C2F-4A0B-437F-9CF8-BFDC4B877FB2}"/>
              </a:ext>
            </a:extLst>
          </p:cNvPr>
          <p:cNvCxnSpPr>
            <a:cxnSpLocks/>
          </p:cNvCxnSpPr>
          <p:nvPr/>
        </p:nvCxnSpPr>
        <p:spPr>
          <a:xfrm>
            <a:off x="871782" y="8340304"/>
            <a:ext cx="12700" cy="58226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xmlns="" id="{639B3877-E53A-4D69-8FEC-3448147EEACF}"/>
              </a:ext>
            </a:extLst>
          </p:cNvPr>
          <p:cNvSpPr txBox="1"/>
          <p:nvPr/>
        </p:nvSpPr>
        <p:spPr>
          <a:xfrm>
            <a:off x="921990" y="8481074"/>
            <a:ext cx="533400" cy="369332"/>
          </a:xfrm>
          <a:prstGeom prst="rect">
            <a:avLst/>
          </a:prstGeom>
          <a:noFill/>
          <a:effectLst/>
        </p:spPr>
        <p:txBody>
          <a:bodyPr wrap="square" rtlCol="0">
            <a:spAutoFit/>
          </a:bodyPr>
          <a:lstStyle/>
          <a:p>
            <a:r>
              <a:rPr lang="en-US" b="1" dirty="0"/>
              <a:t>P1</a:t>
            </a:r>
          </a:p>
        </p:txBody>
      </p:sp>
      <p:grpSp>
        <p:nvGrpSpPr>
          <p:cNvPr id="20" name="Group 164">
            <a:extLst>
              <a:ext uri="{FF2B5EF4-FFF2-40B4-BE49-F238E27FC236}">
                <a16:creationId xmlns:a16="http://schemas.microsoft.com/office/drawing/2014/main" xmlns="" id="{416BB242-2B87-49B4-972E-3BDB7EEA91CC}"/>
              </a:ext>
            </a:extLst>
          </p:cNvPr>
          <p:cNvGrpSpPr>
            <a:grpSpLocks/>
          </p:cNvGrpSpPr>
          <p:nvPr/>
        </p:nvGrpSpPr>
        <p:grpSpPr bwMode="auto">
          <a:xfrm>
            <a:off x="1152557" y="5260578"/>
            <a:ext cx="288925" cy="787400"/>
            <a:chOff x="1247" y="2496"/>
            <a:chExt cx="182" cy="496"/>
          </a:xfrm>
        </p:grpSpPr>
        <p:sp>
          <p:nvSpPr>
            <p:cNvPr id="21" name="Line 165">
              <a:extLst>
                <a:ext uri="{FF2B5EF4-FFF2-40B4-BE49-F238E27FC236}">
                  <a16:creationId xmlns:a16="http://schemas.microsoft.com/office/drawing/2014/main" xmlns="" id="{E907129B-5B30-4F24-8689-D665FFA808A4}"/>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66">
              <a:extLst>
                <a:ext uri="{FF2B5EF4-FFF2-40B4-BE49-F238E27FC236}">
                  <a16:creationId xmlns:a16="http://schemas.microsoft.com/office/drawing/2014/main" xmlns="" id="{832FBFA8-4229-4AE0-BA45-E7AB355BA793}"/>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 name="Group 167">
              <a:extLst>
                <a:ext uri="{FF2B5EF4-FFF2-40B4-BE49-F238E27FC236}">
                  <a16:creationId xmlns:a16="http://schemas.microsoft.com/office/drawing/2014/main" xmlns="" id="{DA3F8F0D-7722-4332-B8F9-0D9732CCEF98}"/>
                </a:ext>
              </a:extLst>
            </p:cNvPr>
            <p:cNvGrpSpPr>
              <a:grpSpLocks/>
            </p:cNvGrpSpPr>
            <p:nvPr/>
          </p:nvGrpSpPr>
          <p:grpSpPr bwMode="auto">
            <a:xfrm>
              <a:off x="1247" y="2496"/>
              <a:ext cx="182" cy="331"/>
              <a:chOff x="1247" y="2496"/>
              <a:chExt cx="182" cy="331"/>
            </a:xfrm>
          </p:grpSpPr>
          <p:sp>
            <p:nvSpPr>
              <p:cNvPr id="24" name="Freeform 168">
                <a:extLst>
                  <a:ext uri="{FF2B5EF4-FFF2-40B4-BE49-F238E27FC236}">
                    <a16:creationId xmlns:a16="http://schemas.microsoft.com/office/drawing/2014/main" xmlns="" id="{A8A8214C-A7F4-4679-ACEC-C9B66BF54EEE}"/>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5" name="Freeform 169">
                <a:extLst>
                  <a:ext uri="{FF2B5EF4-FFF2-40B4-BE49-F238E27FC236}">
                    <a16:creationId xmlns:a16="http://schemas.microsoft.com/office/drawing/2014/main" xmlns="" id="{591C7063-44B2-4960-96E7-DDCDA23690D8}"/>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63" name="Group 13">
            <a:extLst>
              <a:ext uri="{FF2B5EF4-FFF2-40B4-BE49-F238E27FC236}">
                <a16:creationId xmlns:a16="http://schemas.microsoft.com/office/drawing/2014/main" xmlns="" id="{94FF4F6B-35EF-4A85-AD13-A94B863C79A2}"/>
              </a:ext>
            </a:extLst>
          </p:cNvPr>
          <p:cNvGrpSpPr>
            <a:grpSpLocks/>
          </p:cNvGrpSpPr>
          <p:nvPr/>
        </p:nvGrpSpPr>
        <p:grpSpPr bwMode="auto">
          <a:xfrm>
            <a:off x="2715144" y="6573948"/>
            <a:ext cx="393700" cy="1271588"/>
            <a:chOff x="2901" y="4325"/>
            <a:chExt cx="236" cy="690"/>
          </a:xfrm>
        </p:grpSpPr>
        <p:sp>
          <p:nvSpPr>
            <p:cNvPr id="64" name="AutoShape 14">
              <a:extLst>
                <a:ext uri="{FF2B5EF4-FFF2-40B4-BE49-F238E27FC236}">
                  <a16:creationId xmlns:a16="http://schemas.microsoft.com/office/drawing/2014/main" xmlns="" id="{44AE1915-C9F6-4DC6-B11A-58C357BBF9E1}"/>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5" name="AutoShape 15">
              <a:extLst>
                <a:ext uri="{FF2B5EF4-FFF2-40B4-BE49-F238E27FC236}">
                  <a16:creationId xmlns:a16="http://schemas.microsoft.com/office/drawing/2014/main" xmlns="" id="{880122C0-5E9D-452C-B77E-11CE3D8CADAF}"/>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cxnSp>
        <p:nvCxnSpPr>
          <p:cNvPr id="66" name="Straight Connector 65">
            <a:extLst>
              <a:ext uri="{FF2B5EF4-FFF2-40B4-BE49-F238E27FC236}">
                <a16:creationId xmlns:a16="http://schemas.microsoft.com/office/drawing/2014/main" xmlns="" id="{3F6CE0FE-BE4F-436E-B1F0-9FCAE9A6F1DF}"/>
              </a:ext>
            </a:extLst>
          </p:cNvPr>
          <p:cNvCxnSpPr>
            <a:cxnSpLocks/>
          </p:cNvCxnSpPr>
          <p:nvPr/>
        </p:nvCxnSpPr>
        <p:spPr>
          <a:xfrm flipV="1">
            <a:off x="2969774" y="7792111"/>
            <a:ext cx="139070" cy="5524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xmlns="" id="{894FCC47-F32F-4F8D-8CDF-F50B905CC9B2}"/>
              </a:ext>
            </a:extLst>
          </p:cNvPr>
          <p:cNvSpPr txBox="1"/>
          <p:nvPr/>
        </p:nvSpPr>
        <p:spPr>
          <a:xfrm rot="10518525" flipH="1" flipV="1">
            <a:off x="3200400" y="7670784"/>
            <a:ext cx="705503" cy="369332"/>
          </a:xfrm>
          <a:prstGeom prst="rect">
            <a:avLst/>
          </a:prstGeom>
          <a:noFill/>
          <a:effectLst/>
        </p:spPr>
        <p:txBody>
          <a:bodyPr wrap="square" rtlCol="0">
            <a:spAutoFit/>
          </a:bodyPr>
          <a:lstStyle/>
          <a:p>
            <a:r>
              <a:rPr lang="en-US" b="1" dirty="0"/>
              <a:t>P2</a:t>
            </a:r>
          </a:p>
        </p:txBody>
      </p:sp>
      <p:sp>
        <p:nvSpPr>
          <p:cNvPr id="68" name="TextBox 67">
            <a:extLst>
              <a:ext uri="{FF2B5EF4-FFF2-40B4-BE49-F238E27FC236}">
                <a16:creationId xmlns:a16="http://schemas.microsoft.com/office/drawing/2014/main" xmlns="" id="{7814DE35-648D-44CF-8DFD-284AE3C5E76A}"/>
              </a:ext>
            </a:extLst>
          </p:cNvPr>
          <p:cNvSpPr txBox="1"/>
          <p:nvPr/>
        </p:nvSpPr>
        <p:spPr>
          <a:xfrm>
            <a:off x="1046117" y="4906641"/>
            <a:ext cx="533400" cy="369332"/>
          </a:xfrm>
          <a:prstGeom prst="rect">
            <a:avLst/>
          </a:prstGeom>
          <a:noFill/>
        </p:spPr>
        <p:txBody>
          <a:bodyPr wrap="square" rtlCol="0">
            <a:spAutoFit/>
          </a:bodyPr>
          <a:lstStyle/>
          <a:p>
            <a:r>
              <a:rPr lang="en-US" b="1" dirty="0"/>
              <a:t>T2</a:t>
            </a:r>
          </a:p>
        </p:txBody>
      </p:sp>
      <p:sp>
        <p:nvSpPr>
          <p:cNvPr id="69" name="TextBox 68">
            <a:extLst>
              <a:ext uri="{FF2B5EF4-FFF2-40B4-BE49-F238E27FC236}">
                <a16:creationId xmlns:a16="http://schemas.microsoft.com/office/drawing/2014/main" xmlns="" id="{06203A26-EDB6-4B76-BF58-3EEF3478211E}"/>
              </a:ext>
            </a:extLst>
          </p:cNvPr>
          <p:cNvSpPr txBox="1"/>
          <p:nvPr/>
        </p:nvSpPr>
        <p:spPr>
          <a:xfrm>
            <a:off x="457200" y="5372490"/>
            <a:ext cx="533400" cy="369332"/>
          </a:xfrm>
          <a:prstGeom prst="rect">
            <a:avLst/>
          </a:prstGeom>
          <a:noFill/>
        </p:spPr>
        <p:txBody>
          <a:bodyPr wrap="square" rtlCol="0">
            <a:spAutoFit/>
          </a:bodyPr>
          <a:lstStyle/>
          <a:p>
            <a:r>
              <a:rPr lang="en-US" b="1" dirty="0"/>
              <a:t>T1</a:t>
            </a:r>
          </a:p>
        </p:txBody>
      </p:sp>
      <p:grpSp>
        <p:nvGrpSpPr>
          <p:cNvPr id="70" name="Group 278">
            <a:extLst>
              <a:ext uri="{FF2B5EF4-FFF2-40B4-BE49-F238E27FC236}">
                <a16:creationId xmlns:a16="http://schemas.microsoft.com/office/drawing/2014/main" xmlns="" id="{B0B63641-7EAF-46E2-A246-551BB9851F48}"/>
              </a:ext>
            </a:extLst>
          </p:cNvPr>
          <p:cNvGrpSpPr>
            <a:grpSpLocks/>
          </p:cNvGrpSpPr>
          <p:nvPr/>
        </p:nvGrpSpPr>
        <p:grpSpPr bwMode="auto">
          <a:xfrm>
            <a:off x="4386952" y="4815755"/>
            <a:ext cx="287338" cy="787400"/>
            <a:chOff x="2208" y="240"/>
            <a:chExt cx="181" cy="496"/>
          </a:xfrm>
        </p:grpSpPr>
        <p:sp>
          <p:nvSpPr>
            <p:cNvPr id="71" name="Line 279">
              <a:extLst>
                <a:ext uri="{FF2B5EF4-FFF2-40B4-BE49-F238E27FC236}">
                  <a16:creationId xmlns:a16="http://schemas.microsoft.com/office/drawing/2014/main" xmlns="" id="{9556074D-D8C9-46C8-A956-B76B36AAA905}"/>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280">
              <a:extLst>
                <a:ext uri="{FF2B5EF4-FFF2-40B4-BE49-F238E27FC236}">
                  <a16:creationId xmlns:a16="http://schemas.microsoft.com/office/drawing/2014/main" xmlns="" id="{30B24495-4F44-443F-A199-A34ECD65274E}"/>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Freeform 281">
              <a:extLst>
                <a:ext uri="{FF2B5EF4-FFF2-40B4-BE49-F238E27FC236}">
                  <a16:creationId xmlns:a16="http://schemas.microsoft.com/office/drawing/2014/main" xmlns="" id="{7639D945-5802-4DC7-8CBE-19BDCA10910F}"/>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4" name="Freeform 282">
              <a:extLst>
                <a:ext uri="{FF2B5EF4-FFF2-40B4-BE49-F238E27FC236}">
                  <a16:creationId xmlns:a16="http://schemas.microsoft.com/office/drawing/2014/main" xmlns="" id="{895CC080-7733-44F5-8CEA-A66BBE7C1802}"/>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75" name="Group 283">
            <a:extLst>
              <a:ext uri="{FF2B5EF4-FFF2-40B4-BE49-F238E27FC236}">
                <a16:creationId xmlns:a16="http://schemas.microsoft.com/office/drawing/2014/main" xmlns="" id="{E7C0DDD6-B15E-4051-A162-BBC550A1592B}"/>
              </a:ext>
            </a:extLst>
          </p:cNvPr>
          <p:cNvGrpSpPr>
            <a:grpSpLocks/>
          </p:cNvGrpSpPr>
          <p:nvPr/>
        </p:nvGrpSpPr>
        <p:grpSpPr bwMode="auto">
          <a:xfrm flipH="1">
            <a:off x="3858800" y="4823021"/>
            <a:ext cx="287338" cy="787400"/>
            <a:chOff x="2208" y="240"/>
            <a:chExt cx="181" cy="496"/>
          </a:xfrm>
        </p:grpSpPr>
        <p:sp>
          <p:nvSpPr>
            <p:cNvPr id="76" name="Line 284">
              <a:extLst>
                <a:ext uri="{FF2B5EF4-FFF2-40B4-BE49-F238E27FC236}">
                  <a16:creationId xmlns:a16="http://schemas.microsoft.com/office/drawing/2014/main" xmlns="" id="{59F54BCB-32DD-4F76-9C73-3C6A8695319D}"/>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285">
              <a:extLst>
                <a:ext uri="{FF2B5EF4-FFF2-40B4-BE49-F238E27FC236}">
                  <a16:creationId xmlns:a16="http://schemas.microsoft.com/office/drawing/2014/main" xmlns="" id="{E01D1EC6-C8B7-4557-A82A-622427E85698}"/>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Freeform 286">
              <a:extLst>
                <a:ext uri="{FF2B5EF4-FFF2-40B4-BE49-F238E27FC236}">
                  <a16:creationId xmlns:a16="http://schemas.microsoft.com/office/drawing/2014/main" xmlns="" id="{6997CF29-ADE1-48DC-A631-1BCEECD1511F}"/>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9" name="Freeform 287">
              <a:extLst>
                <a:ext uri="{FF2B5EF4-FFF2-40B4-BE49-F238E27FC236}">
                  <a16:creationId xmlns:a16="http://schemas.microsoft.com/office/drawing/2014/main" xmlns="" id="{F66DA336-321B-4DCE-9482-3FA16F5F53CD}"/>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81" name="Group 288">
            <a:extLst>
              <a:ext uri="{FF2B5EF4-FFF2-40B4-BE49-F238E27FC236}">
                <a16:creationId xmlns:a16="http://schemas.microsoft.com/office/drawing/2014/main" xmlns="" id="{1A7E5FE8-03DF-4A11-AE9C-1F7AC99A092D}"/>
              </a:ext>
            </a:extLst>
          </p:cNvPr>
          <p:cNvGrpSpPr>
            <a:grpSpLocks/>
          </p:cNvGrpSpPr>
          <p:nvPr/>
        </p:nvGrpSpPr>
        <p:grpSpPr bwMode="auto">
          <a:xfrm>
            <a:off x="6371914" y="4752054"/>
            <a:ext cx="222250" cy="858838"/>
            <a:chOff x="384" y="816"/>
            <a:chExt cx="140" cy="541"/>
          </a:xfrm>
        </p:grpSpPr>
        <p:sp>
          <p:nvSpPr>
            <p:cNvPr id="82" name="Line 289">
              <a:extLst>
                <a:ext uri="{FF2B5EF4-FFF2-40B4-BE49-F238E27FC236}">
                  <a16:creationId xmlns:a16="http://schemas.microsoft.com/office/drawing/2014/main" xmlns="" id="{2C54138B-A561-44DD-93F4-F2C90E42EE14}"/>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Line 290">
              <a:extLst>
                <a:ext uri="{FF2B5EF4-FFF2-40B4-BE49-F238E27FC236}">
                  <a16:creationId xmlns:a16="http://schemas.microsoft.com/office/drawing/2014/main" xmlns="" id="{ABF1A32B-280A-4D7E-BF8F-AA048A29A1D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 name="Freeform 291">
              <a:extLst>
                <a:ext uri="{FF2B5EF4-FFF2-40B4-BE49-F238E27FC236}">
                  <a16:creationId xmlns:a16="http://schemas.microsoft.com/office/drawing/2014/main" xmlns="" id="{FC4887B1-CC42-4261-9C49-AE4988340F1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99" name="TextBox 98">
            <a:extLst>
              <a:ext uri="{FF2B5EF4-FFF2-40B4-BE49-F238E27FC236}">
                <a16:creationId xmlns:a16="http://schemas.microsoft.com/office/drawing/2014/main" xmlns="" id="{BA424500-7770-40E3-87AF-9F16547560B3}"/>
              </a:ext>
            </a:extLst>
          </p:cNvPr>
          <p:cNvSpPr txBox="1"/>
          <p:nvPr/>
        </p:nvSpPr>
        <p:spPr>
          <a:xfrm>
            <a:off x="6321114" y="4446423"/>
            <a:ext cx="533400" cy="369332"/>
          </a:xfrm>
          <a:prstGeom prst="rect">
            <a:avLst/>
          </a:prstGeom>
          <a:noFill/>
        </p:spPr>
        <p:txBody>
          <a:bodyPr wrap="square" rtlCol="0">
            <a:spAutoFit/>
          </a:bodyPr>
          <a:lstStyle/>
          <a:p>
            <a:r>
              <a:rPr lang="en-US" b="1" dirty="0" smtClean="0"/>
              <a:t>T6</a:t>
            </a:r>
            <a:endParaRPr lang="en-US" b="1" dirty="0"/>
          </a:p>
        </p:txBody>
      </p:sp>
      <p:sp>
        <p:nvSpPr>
          <p:cNvPr id="100" name="TextBox 99">
            <a:extLst>
              <a:ext uri="{FF2B5EF4-FFF2-40B4-BE49-F238E27FC236}">
                <a16:creationId xmlns:a16="http://schemas.microsoft.com/office/drawing/2014/main" xmlns="" id="{A85A10E3-9BFA-406A-BD43-014289FA0EDE}"/>
              </a:ext>
            </a:extLst>
          </p:cNvPr>
          <p:cNvSpPr txBox="1"/>
          <p:nvPr/>
        </p:nvSpPr>
        <p:spPr>
          <a:xfrm>
            <a:off x="3286451" y="4891246"/>
            <a:ext cx="533400" cy="369332"/>
          </a:xfrm>
          <a:prstGeom prst="rect">
            <a:avLst/>
          </a:prstGeom>
          <a:noFill/>
        </p:spPr>
        <p:txBody>
          <a:bodyPr wrap="square" rtlCol="0">
            <a:spAutoFit/>
          </a:bodyPr>
          <a:lstStyle/>
          <a:p>
            <a:r>
              <a:rPr lang="en-US" b="1" dirty="0"/>
              <a:t>T4</a:t>
            </a:r>
          </a:p>
        </p:txBody>
      </p:sp>
      <p:sp>
        <p:nvSpPr>
          <p:cNvPr id="101" name="TextBox 100">
            <a:extLst>
              <a:ext uri="{FF2B5EF4-FFF2-40B4-BE49-F238E27FC236}">
                <a16:creationId xmlns:a16="http://schemas.microsoft.com/office/drawing/2014/main" xmlns="" id="{8E160482-1E92-4AD2-BB57-2406A7DE282D}"/>
              </a:ext>
            </a:extLst>
          </p:cNvPr>
          <p:cNvSpPr txBox="1"/>
          <p:nvPr/>
        </p:nvSpPr>
        <p:spPr>
          <a:xfrm>
            <a:off x="4636100" y="4942122"/>
            <a:ext cx="533400" cy="369332"/>
          </a:xfrm>
          <a:prstGeom prst="rect">
            <a:avLst/>
          </a:prstGeom>
          <a:noFill/>
        </p:spPr>
        <p:txBody>
          <a:bodyPr wrap="square" rtlCol="0">
            <a:spAutoFit/>
          </a:bodyPr>
          <a:lstStyle/>
          <a:p>
            <a:r>
              <a:rPr lang="en-US" b="1" dirty="0"/>
              <a:t>T5</a:t>
            </a:r>
          </a:p>
        </p:txBody>
      </p:sp>
      <p:sp>
        <p:nvSpPr>
          <p:cNvPr id="80" name="Freeform 55">
            <a:extLst>
              <a:ext uri="{FF2B5EF4-FFF2-40B4-BE49-F238E27FC236}">
                <a16:creationId xmlns:a16="http://schemas.microsoft.com/office/drawing/2014/main" xmlns="" id="{1F734E14-3A3D-44D6-8C7D-9FB02B6EF103}"/>
              </a:ext>
            </a:extLst>
          </p:cNvPr>
          <p:cNvSpPr>
            <a:spLocks/>
          </p:cNvSpPr>
          <p:nvPr/>
        </p:nvSpPr>
        <p:spPr bwMode="auto">
          <a:xfrm flipH="1">
            <a:off x="5714488" y="5696546"/>
            <a:ext cx="826348"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96" name="Group 29">
            <a:extLst>
              <a:ext uri="{FF2B5EF4-FFF2-40B4-BE49-F238E27FC236}">
                <a16:creationId xmlns:a16="http://schemas.microsoft.com/office/drawing/2014/main" xmlns="" id="{1A38CA7B-2F99-4BB4-ABB0-32DE9EE4A77E}"/>
              </a:ext>
            </a:extLst>
          </p:cNvPr>
          <p:cNvGrpSpPr>
            <a:grpSpLocks/>
          </p:cNvGrpSpPr>
          <p:nvPr/>
        </p:nvGrpSpPr>
        <p:grpSpPr bwMode="auto">
          <a:xfrm>
            <a:off x="3205978" y="5652416"/>
            <a:ext cx="287338" cy="790575"/>
            <a:chOff x="528" y="240"/>
            <a:chExt cx="181" cy="498"/>
          </a:xfrm>
        </p:grpSpPr>
        <p:sp>
          <p:nvSpPr>
            <p:cNvPr id="97" name="Line 30">
              <a:extLst>
                <a:ext uri="{FF2B5EF4-FFF2-40B4-BE49-F238E27FC236}">
                  <a16:creationId xmlns:a16="http://schemas.microsoft.com/office/drawing/2014/main" xmlns="" id="{15D26760-8184-4C4B-94F5-A45E0B03F5F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1">
              <a:extLst>
                <a:ext uri="{FF2B5EF4-FFF2-40B4-BE49-F238E27FC236}">
                  <a16:creationId xmlns:a16="http://schemas.microsoft.com/office/drawing/2014/main" xmlns="" id="{C52EA096-58C0-4461-AC10-BCEBE9AC97C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xmlns="" id="{705ED84C-E644-45C4-9166-17FF22B694B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10" name="TextBox 109">
            <a:extLst>
              <a:ext uri="{FF2B5EF4-FFF2-40B4-BE49-F238E27FC236}">
                <a16:creationId xmlns:a16="http://schemas.microsoft.com/office/drawing/2014/main" xmlns="" id="{E76AD88D-38A7-4C2B-AADA-3954572D5665}"/>
              </a:ext>
            </a:extLst>
          </p:cNvPr>
          <p:cNvSpPr txBox="1"/>
          <p:nvPr/>
        </p:nvSpPr>
        <p:spPr>
          <a:xfrm>
            <a:off x="3386485" y="6235870"/>
            <a:ext cx="533400" cy="369332"/>
          </a:xfrm>
          <a:prstGeom prst="rect">
            <a:avLst/>
          </a:prstGeom>
          <a:noFill/>
        </p:spPr>
        <p:txBody>
          <a:bodyPr wrap="square" rtlCol="0">
            <a:spAutoFit/>
          </a:bodyPr>
          <a:lstStyle/>
          <a:p>
            <a:r>
              <a:rPr lang="en-US" b="1" dirty="0"/>
              <a:t>T3</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61" y="91747"/>
            <a:ext cx="1071600" cy="1071600"/>
          </a:xfrm>
          <a:prstGeom prst="rect">
            <a:avLst/>
          </a:prstGeom>
        </p:spPr>
      </p:pic>
      <p:grpSp>
        <p:nvGrpSpPr>
          <p:cNvPr id="112" name="Group 4">
            <a:extLst>
              <a:ext uri="{FF2B5EF4-FFF2-40B4-BE49-F238E27FC236}">
                <a16:creationId xmlns="" xmlns:a16="http://schemas.microsoft.com/office/drawing/2014/main" id="{D5F2E02F-CED1-48B6-B494-DA6357C092BA}"/>
              </a:ext>
            </a:extLst>
          </p:cNvPr>
          <p:cNvGrpSpPr>
            <a:grpSpLocks noChangeAspect="1"/>
          </p:cNvGrpSpPr>
          <p:nvPr/>
        </p:nvGrpSpPr>
        <p:grpSpPr bwMode="auto">
          <a:xfrm>
            <a:off x="4077955" y="5009917"/>
            <a:ext cx="360363" cy="838200"/>
            <a:chOff x="-2155" y="1485"/>
            <a:chExt cx="227" cy="528"/>
          </a:xfrm>
        </p:grpSpPr>
        <p:sp>
          <p:nvSpPr>
            <p:cNvPr id="113" name="AutoShape 3">
              <a:extLst>
                <a:ext uri="{FF2B5EF4-FFF2-40B4-BE49-F238E27FC236}">
                  <a16:creationId xmlns="" xmlns:a16="http://schemas.microsoft.com/office/drawing/2014/main" id="{BEDFC301-BA7F-4B80-B269-092D26856F9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5">
              <a:extLst>
                <a:ext uri="{FF2B5EF4-FFF2-40B4-BE49-F238E27FC236}">
                  <a16:creationId xmlns="" xmlns:a16="http://schemas.microsoft.com/office/drawing/2014/main" id="{7E95F027-D8AD-474A-AB85-3B54C95A09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6">
              <a:extLst>
                <a:ext uri="{FF2B5EF4-FFF2-40B4-BE49-F238E27FC236}">
                  <a16:creationId xmlns="" xmlns:a16="http://schemas.microsoft.com/office/drawing/2014/main" id="{BF77FF46-C208-4C1E-83A0-B0C61BFCA5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
              <a:extLst>
                <a:ext uri="{FF2B5EF4-FFF2-40B4-BE49-F238E27FC236}">
                  <a16:creationId xmlns="" xmlns:a16="http://schemas.microsoft.com/office/drawing/2014/main" id="{7542F212-A721-4743-B269-16DA105F2C2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Line 8">
              <a:extLst>
                <a:ext uri="{FF2B5EF4-FFF2-40B4-BE49-F238E27FC236}">
                  <a16:creationId xmlns="" xmlns:a16="http://schemas.microsoft.com/office/drawing/2014/main" id="{2EAC103D-1791-4E40-9CAF-6403B823C934}"/>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9">
              <a:extLst>
                <a:ext uri="{FF2B5EF4-FFF2-40B4-BE49-F238E27FC236}">
                  <a16:creationId xmlns="" xmlns:a16="http://schemas.microsoft.com/office/drawing/2014/main" id="{2CB07869-6999-4DC9-966D-29EC0164446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0">
              <a:extLst>
                <a:ext uri="{FF2B5EF4-FFF2-40B4-BE49-F238E27FC236}">
                  <a16:creationId xmlns="" xmlns:a16="http://schemas.microsoft.com/office/drawing/2014/main" id="{7AA69861-E3CB-4C26-AA80-BE184DC2676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
              <a:extLst>
                <a:ext uri="{FF2B5EF4-FFF2-40B4-BE49-F238E27FC236}">
                  <a16:creationId xmlns="" xmlns:a16="http://schemas.microsoft.com/office/drawing/2014/main" id="{3FC80389-F6C8-49A2-AB99-74F12AE59D1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2">
              <a:extLst>
                <a:ext uri="{FF2B5EF4-FFF2-40B4-BE49-F238E27FC236}">
                  <a16:creationId xmlns="" xmlns:a16="http://schemas.microsoft.com/office/drawing/2014/main" id="{20966524-A160-4642-9F45-74611FB2571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3">
              <a:extLst>
                <a:ext uri="{FF2B5EF4-FFF2-40B4-BE49-F238E27FC236}">
                  <a16:creationId xmlns="" xmlns:a16="http://schemas.microsoft.com/office/drawing/2014/main" id="{8F336E85-40C5-49D9-A710-743BE925E94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4">
              <a:extLst>
                <a:ext uri="{FF2B5EF4-FFF2-40B4-BE49-F238E27FC236}">
                  <a16:creationId xmlns="" xmlns:a16="http://schemas.microsoft.com/office/drawing/2014/main" id="{26E98F4C-D6FE-40EF-BBCE-3AA67B207890}"/>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5">
              <a:extLst>
                <a:ext uri="{FF2B5EF4-FFF2-40B4-BE49-F238E27FC236}">
                  <a16:creationId xmlns="" xmlns:a16="http://schemas.microsoft.com/office/drawing/2014/main" id="{8F9D5E7B-8E83-4411-84B8-12148DCC1CE6}"/>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6">
              <a:extLst>
                <a:ext uri="{FF2B5EF4-FFF2-40B4-BE49-F238E27FC236}">
                  <a16:creationId xmlns="" xmlns:a16="http://schemas.microsoft.com/office/drawing/2014/main" id="{980844EA-F867-43CF-BA00-A1F58254A82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7">
              <a:extLst>
                <a:ext uri="{FF2B5EF4-FFF2-40B4-BE49-F238E27FC236}">
                  <a16:creationId xmlns="" xmlns:a16="http://schemas.microsoft.com/office/drawing/2014/main" id="{5F781645-5EEB-4BE6-9AFD-8907CF2D134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8">
              <a:extLst>
                <a:ext uri="{FF2B5EF4-FFF2-40B4-BE49-F238E27FC236}">
                  <a16:creationId xmlns="" xmlns:a16="http://schemas.microsoft.com/office/drawing/2014/main" id="{A10E2DD8-01AB-4A23-8089-DE2CD936DBD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9">
              <a:extLst>
                <a:ext uri="{FF2B5EF4-FFF2-40B4-BE49-F238E27FC236}">
                  <a16:creationId xmlns="" xmlns:a16="http://schemas.microsoft.com/office/drawing/2014/main" id="{964E349E-BC9A-47DA-B420-B4B6BB05B0E1}"/>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20">
              <a:extLst>
                <a:ext uri="{FF2B5EF4-FFF2-40B4-BE49-F238E27FC236}">
                  <a16:creationId xmlns="" xmlns:a16="http://schemas.microsoft.com/office/drawing/2014/main" id="{64121D5A-F4C5-402A-BC8B-2825AE12D2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21">
              <a:extLst>
                <a:ext uri="{FF2B5EF4-FFF2-40B4-BE49-F238E27FC236}">
                  <a16:creationId xmlns="" xmlns:a16="http://schemas.microsoft.com/office/drawing/2014/main" id="{CDF40E98-5A34-4A12-88C8-C126E9C13E5A}"/>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2">
              <a:extLst>
                <a:ext uri="{FF2B5EF4-FFF2-40B4-BE49-F238E27FC236}">
                  <a16:creationId xmlns="" xmlns:a16="http://schemas.microsoft.com/office/drawing/2014/main" id="{C0CFA986-E960-409A-986F-C28993F50F6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23">
              <a:extLst>
                <a:ext uri="{FF2B5EF4-FFF2-40B4-BE49-F238E27FC236}">
                  <a16:creationId xmlns="" xmlns:a16="http://schemas.microsoft.com/office/drawing/2014/main" id="{0700E064-3EB3-4870-ACED-6DCC7DDBB36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24">
              <a:extLst>
                <a:ext uri="{FF2B5EF4-FFF2-40B4-BE49-F238E27FC236}">
                  <a16:creationId xmlns="" xmlns:a16="http://schemas.microsoft.com/office/drawing/2014/main" id="{C32A5F53-F8B5-42C8-AC61-4135A9DCAFE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25">
              <a:extLst>
                <a:ext uri="{FF2B5EF4-FFF2-40B4-BE49-F238E27FC236}">
                  <a16:creationId xmlns="" xmlns:a16="http://schemas.microsoft.com/office/drawing/2014/main" id="{43ADB182-3CFB-4CCC-9FC0-EB72236E771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26">
              <a:extLst>
                <a:ext uri="{FF2B5EF4-FFF2-40B4-BE49-F238E27FC236}">
                  <a16:creationId xmlns="" xmlns:a16="http://schemas.microsoft.com/office/drawing/2014/main" id="{E76E40C3-C44C-4598-85A4-CC13C34F97C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7">
              <a:extLst>
                <a:ext uri="{FF2B5EF4-FFF2-40B4-BE49-F238E27FC236}">
                  <a16:creationId xmlns="" xmlns:a16="http://schemas.microsoft.com/office/drawing/2014/main" id="{D80247ED-0140-429B-98F1-AAA6EEE4FFB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8">
              <a:extLst>
                <a:ext uri="{FF2B5EF4-FFF2-40B4-BE49-F238E27FC236}">
                  <a16:creationId xmlns="" xmlns:a16="http://schemas.microsoft.com/office/drawing/2014/main" id="{53EFEB52-9A95-4D95-9F12-C73F91E75A4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29">
              <a:extLst>
                <a:ext uri="{FF2B5EF4-FFF2-40B4-BE49-F238E27FC236}">
                  <a16:creationId xmlns="" xmlns:a16="http://schemas.microsoft.com/office/drawing/2014/main" id="{25083163-B922-4FA3-88E3-9C11F407276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66" name="Straight Connector 165">
            <a:extLst>
              <a:ext uri="{FF2B5EF4-FFF2-40B4-BE49-F238E27FC236}">
                <a16:creationId xmlns:a16="http://schemas.microsoft.com/office/drawing/2014/main" xmlns="" id="{C20C9C2F-4A0B-437F-9CF8-BFDC4B877FB2}"/>
              </a:ext>
            </a:extLst>
          </p:cNvPr>
          <p:cNvCxnSpPr>
            <a:cxnSpLocks/>
          </p:cNvCxnSpPr>
          <p:nvPr/>
        </p:nvCxnSpPr>
        <p:spPr>
          <a:xfrm flipH="1">
            <a:off x="548683" y="9105522"/>
            <a:ext cx="852716"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67" name="TextBox 166">
            <a:extLst>
              <a:ext uri="{FF2B5EF4-FFF2-40B4-BE49-F238E27FC236}">
                <a16:creationId xmlns:a16="http://schemas.microsoft.com/office/drawing/2014/main" xmlns="" id="{894FCC47-F32F-4F8D-8CDF-F50B905CC9B2}"/>
              </a:ext>
            </a:extLst>
          </p:cNvPr>
          <p:cNvSpPr txBox="1"/>
          <p:nvPr/>
        </p:nvSpPr>
        <p:spPr>
          <a:xfrm rot="10800000" flipH="1" flipV="1">
            <a:off x="623368" y="9177319"/>
            <a:ext cx="803988" cy="366640"/>
          </a:xfrm>
          <a:prstGeom prst="rect">
            <a:avLst/>
          </a:prstGeom>
          <a:noFill/>
          <a:effectLst/>
        </p:spPr>
        <p:txBody>
          <a:bodyPr wrap="square" rtlCol="0">
            <a:spAutoFit/>
          </a:bodyPr>
          <a:lstStyle/>
          <a:p>
            <a:r>
              <a:rPr lang="en-US" b="1" dirty="0" smtClean="0"/>
              <a:t>SP</a:t>
            </a:r>
            <a:endParaRPr lang="en-US" b="1" dirty="0"/>
          </a:p>
        </p:txBody>
      </p:sp>
      <p:grpSp>
        <p:nvGrpSpPr>
          <p:cNvPr id="108" name="Group 107">
            <a:extLst>
              <a:ext uri="{FF2B5EF4-FFF2-40B4-BE49-F238E27FC236}">
                <a16:creationId xmlns:a16="http://schemas.microsoft.com/office/drawing/2014/main" xmlns="" id="{52AF2D82-6716-4600-AA4F-1FC8A4D2C010}"/>
              </a:ext>
            </a:extLst>
          </p:cNvPr>
          <p:cNvGrpSpPr/>
          <p:nvPr/>
        </p:nvGrpSpPr>
        <p:grpSpPr>
          <a:xfrm>
            <a:off x="671543" y="7787621"/>
            <a:ext cx="481013" cy="434428"/>
            <a:chOff x="166468" y="7843451"/>
            <a:chExt cx="685800" cy="587829"/>
          </a:xfrm>
        </p:grpSpPr>
        <p:grpSp>
          <p:nvGrpSpPr>
            <p:cNvPr id="111" name="Group 110">
              <a:extLst>
                <a:ext uri="{FF2B5EF4-FFF2-40B4-BE49-F238E27FC236}">
                  <a16:creationId xmlns:a16="http://schemas.microsoft.com/office/drawing/2014/main" xmlns="" id="{195C7D54-FDBD-49C7-A416-DDDF82369927}"/>
                </a:ext>
              </a:extLst>
            </p:cNvPr>
            <p:cNvGrpSpPr/>
            <p:nvPr/>
          </p:nvGrpSpPr>
          <p:grpSpPr>
            <a:xfrm>
              <a:off x="381000" y="7843451"/>
              <a:ext cx="246270" cy="304469"/>
              <a:chOff x="439530" y="6246813"/>
              <a:chExt cx="339943" cy="567994"/>
            </a:xfrm>
          </p:grpSpPr>
          <p:sp>
            <p:nvSpPr>
              <p:cNvPr id="169" name="Isosceles Triangle 168">
                <a:extLst>
                  <a:ext uri="{FF2B5EF4-FFF2-40B4-BE49-F238E27FC236}">
                    <a16:creationId xmlns:a16="http://schemas.microsoft.com/office/drawing/2014/main" xmlns="" id="{D5B605AF-F27D-4A36-A18D-B69BF907E334}"/>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xmlns="" id="{756EE87F-FE77-49DE-9B78-E7A45AA52BCD}"/>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xmlns="" id="{961C3E92-A233-49C0-BB84-97DC1B24D7BA}"/>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8" name="TextBox 167">
              <a:extLst>
                <a:ext uri="{FF2B5EF4-FFF2-40B4-BE49-F238E27FC236}">
                  <a16:creationId xmlns:a16="http://schemas.microsoft.com/office/drawing/2014/main" xmlns="" id="{3926546C-27C7-4BB4-AFA4-D5BA4AD735F2}"/>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161</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Default Design</vt:lpstr>
      <vt:lpstr>PowerPoint Presentation</vt:lpstr>
    </vt:vector>
  </TitlesOfParts>
  <Company>TAPS-Area 8</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Jacqlueline Russo</cp:lastModifiedBy>
  <cp:revision>177</cp:revision>
  <dcterms:created xsi:type="dcterms:W3CDTF">2002-08-21T12:11:08Z</dcterms:created>
  <dcterms:modified xsi:type="dcterms:W3CDTF">2019-11-21T23:25:51Z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