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60" d="100"/>
          <a:sy n="60" d="100"/>
        </p:scale>
        <p:origin x="2443" y="4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3703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787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w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29">
            <a:extLst>
              <a:ext uri="{FF2B5EF4-FFF2-40B4-BE49-F238E27FC236}">
                <a16:creationId xmlns:a16="http://schemas.microsoft.com/office/drawing/2014/main" xmlns="" id="{12763B13-03D8-4FF1-9D90-8F8ECC23CAAC}"/>
              </a:ext>
            </a:extLst>
          </p:cNvPr>
          <p:cNvGrpSpPr>
            <a:grpSpLocks/>
          </p:cNvGrpSpPr>
          <p:nvPr/>
        </p:nvGrpSpPr>
        <p:grpSpPr bwMode="auto">
          <a:xfrm>
            <a:off x="641374" y="4637702"/>
            <a:ext cx="287338" cy="790575"/>
            <a:chOff x="528" y="240"/>
            <a:chExt cx="181" cy="498"/>
          </a:xfrm>
        </p:grpSpPr>
        <p:sp>
          <p:nvSpPr>
            <p:cNvPr id="154" name="Line 30">
              <a:extLst>
                <a:ext uri="{FF2B5EF4-FFF2-40B4-BE49-F238E27FC236}">
                  <a16:creationId xmlns:a16="http://schemas.microsoft.com/office/drawing/2014/main" xmlns="" id="{AABE76F5-796B-476D-A736-A49699D2C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31">
              <a:extLst>
                <a:ext uri="{FF2B5EF4-FFF2-40B4-BE49-F238E27FC236}">
                  <a16:creationId xmlns:a16="http://schemas.microsoft.com/office/drawing/2014/main" xmlns="" id="{27AD9CF7-131A-4FEB-A47B-2B58B322A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32">
              <a:extLst>
                <a:ext uri="{FF2B5EF4-FFF2-40B4-BE49-F238E27FC236}">
                  <a16:creationId xmlns:a16="http://schemas.microsoft.com/office/drawing/2014/main" xmlns="" id="{E4823B23-A677-4C5A-B369-DB4FE3258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628323"/>
              </p:ext>
            </p:extLst>
          </p:nvPr>
        </p:nvGraphicFramePr>
        <p:xfrm>
          <a:off x="152400" y="152400"/>
          <a:ext cx="7010400" cy="3924233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03306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5 Winter Wonderland Warrior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</a:t>
                      </a: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Snow-way SNAFU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Corgi Nation Pistol Team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161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</a:t>
                      </a: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After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your successful hike to your cabin in the snow </a:t>
                      </a: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covered mountains,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 are getting things in order when suddenly crazed anti-social hermits begin to pelt your cabin walls – first with snowballs, but introduce heavier weaponry! Break out your trusty handgun (or PCC which would actually be a better weapon in this scenario) and protect your home.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225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POSITION:Standing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at START position facing wall; gun loaded to division capacity and holstered. Hands relaxed at sides.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14   IDPA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7 T,   2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NT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,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NOTES:PCC start with stock on belt, muzzle pointing downrange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.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 are @ min. 5 – 7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yds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away from POC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5674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PROCEDURE At signal engage T1 – T7 with 2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rds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from positions of cover.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 flipV="1">
            <a:off x="6135544" y="6413031"/>
            <a:ext cx="511421" cy="19644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8CFCFEF-A970-44DF-80D4-96841A4555B8}"/>
              </a:ext>
            </a:extLst>
          </p:cNvPr>
          <p:cNvSpPr txBox="1"/>
          <p:nvPr/>
        </p:nvSpPr>
        <p:spPr>
          <a:xfrm>
            <a:off x="5614227" y="6673110"/>
            <a:ext cx="805383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0F92D28-E066-4E19-90CC-A11E701B0223}"/>
              </a:ext>
            </a:extLst>
          </p:cNvPr>
          <p:cNvSpPr txBox="1"/>
          <p:nvPr/>
        </p:nvSpPr>
        <p:spPr>
          <a:xfrm>
            <a:off x="3048000" y="418269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T5</a:t>
            </a:r>
            <a:endParaRPr lang="en-US" b="1" dirty="0"/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xmlns="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288">
            <a:extLst>
              <a:ext uri="{FF2B5EF4-FFF2-40B4-BE49-F238E27FC236}">
                <a16:creationId xmlns:a16="http://schemas.microsoft.com/office/drawing/2014/main" xmlns="" id="{370415DD-67E1-4C4F-BB6F-BBEA3FD23BCF}"/>
              </a:ext>
            </a:extLst>
          </p:cNvPr>
          <p:cNvGrpSpPr>
            <a:grpSpLocks/>
          </p:cNvGrpSpPr>
          <p:nvPr/>
        </p:nvGrpSpPr>
        <p:grpSpPr bwMode="auto">
          <a:xfrm>
            <a:off x="6227490" y="4534766"/>
            <a:ext cx="222250" cy="858838"/>
            <a:chOff x="384" y="816"/>
            <a:chExt cx="140" cy="541"/>
          </a:xfrm>
        </p:grpSpPr>
        <p:sp>
          <p:nvSpPr>
            <p:cNvPr id="18" name="Line 289">
              <a:extLst>
                <a:ext uri="{FF2B5EF4-FFF2-40B4-BE49-F238E27FC236}">
                  <a16:creationId xmlns:a16="http://schemas.microsoft.com/office/drawing/2014/main" xmlns="" id="{78D97D80-6CF6-4863-BE9F-1B2B621A00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0">
              <a:extLst>
                <a:ext uri="{FF2B5EF4-FFF2-40B4-BE49-F238E27FC236}">
                  <a16:creationId xmlns:a16="http://schemas.microsoft.com/office/drawing/2014/main" xmlns="" id="{7C71F297-9CED-4334-8165-C705E6DBFE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291">
              <a:extLst>
                <a:ext uri="{FF2B5EF4-FFF2-40B4-BE49-F238E27FC236}">
                  <a16:creationId xmlns:a16="http://schemas.microsoft.com/office/drawing/2014/main" xmlns="" id="{3D2E9B34-024B-44B2-81C9-691BBD65D8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342">
            <a:extLst>
              <a:ext uri="{FF2B5EF4-FFF2-40B4-BE49-F238E27FC236}">
                <a16:creationId xmlns:a16="http://schemas.microsoft.com/office/drawing/2014/main" xmlns="" id="{A8A8AB3A-C6DC-4932-ACA7-3EDC67E7F02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684851" y="4585177"/>
            <a:ext cx="227013" cy="869950"/>
            <a:chOff x="1104" y="768"/>
            <a:chExt cx="143" cy="548"/>
          </a:xfrm>
        </p:grpSpPr>
        <p:sp>
          <p:nvSpPr>
            <p:cNvPr id="22" name="Line 343">
              <a:extLst>
                <a:ext uri="{FF2B5EF4-FFF2-40B4-BE49-F238E27FC236}">
                  <a16:creationId xmlns:a16="http://schemas.microsoft.com/office/drawing/2014/main" xmlns="" id="{5127DA85-4AA9-4468-864A-168F852FC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44">
              <a:extLst>
                <a:ext uri="{FF2B5EF4-FFF2-40B4-BE49-F238E27FC236}">
                  <a16:creationId xmlns:a16="http://schemas.microsoft.com/office/drawing/2014/main" xmlns="" id="{61799B97-17AD-41CA-967F-B185BEE1F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345">
              <a:extLst>
                <a:ext uri="{FF2B5EF4-FFF2-40B4-BE49-F238E27FC236}">
                  <a16:creationId xmlns:a16="http://schemas.microsoft.com/office/drawing/2014/main" xmlns="" id="{8E491F78-4853-44EB-939A-786DC3DD38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25" name="Freeform 346">
                <a:extLst>
                  <a:ext uri="{FF2B5EF4-FFF2-40B4-BE49-F238E27FC236}">
                    <a16:creationId xmlns:a16="http://schemas.microsoft.com/office/drawing/2014/main" xmlns="" id="{B0D7039E-1FBA-488B-9346-B68C66E28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347">
                <a:extLst>
                  <a:ext uri="{FF2B5EF4-FFF2-40B4-BE49-F238E27FC236}">
                    <a16:creationId xmlns:a16="http://schemas.microsoft.com/office/drawing/2014/main" xmlns="" id="{F7FB69B9-1FC2-404D-A950-49B6325B6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7" name="Freeform 53">
            <a:extLst>
              <a:ext uri="{FF2B5EF4-FFF2-40B4-BE49-F238E27FC236}">
                <a16:creationId xmlns:a16="http://schemas.microsoft.com/office/drawing/2014/main" xmlns="" id="{98CC01DD-C725-4C0C-B1E6-D1C617B8C3C2}"/>
              </a:ext>
            </a:extLst>
          </p:cNvPr>
          <p:cNvSpPr>
            <a:spLocks/>
          </p:cNvSpPr>
          <p:nvPr/>
        </p:nvSpPr>
        <p:spPr bwMode="auto">
          <a:xfrm>
            <a:off x="5485195" y="4866066"/>
            <a:ext cx="601401" cy="1917254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7" name="Group 25">
            <a:extLst>
              <a:ext uri="{FF2B5EF4-FFF2-40B4-BE49-F238E27FC236}">
                <a16:creationId xmlns:a16="http://schemas.microsoft.com/office/drawing/2014/main" xmlns="" id="{C334F773-FD2D-4D9F-BE1D-19DECA714531}"/>
              </a:ext>
            </a:extLst>
          </p:cNvPr>
          <p:cNvGrpSpPr>
            <a:grpSpLocks/>
          </p:cNvGrpSpPr>
          <p:nvPr/>
        </p:nvGrpSpPr>
        <p:grpSpPr bwMode="auto">
          <a:xfrm>
            <a:off x="3814125" y="5326446"/>
            <a:ext cx="1634431" cy="1496880"/>
            <a:chOff x="192" y="4800"/>
            <a:chExt cx="205" cy="857"/>
          </a:xfrm>
        </p:grpSpPr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xmlns="" id="{84ED758A-2EA8-4D91-95E1-EFC2B05DC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xmlns="" id="{359ADDFC-7FE9-4115-ADEA-0C5002B19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" name="Freeform 53">
            <a:extLst>
              <a:ext uri="{FF2B5EF4-FFF2-40B4-BE49-F238E27FC236}">
                <a16:creationId xmlns:a16="http://schemas.microsoft.com/office/drawing/2014/main" xmlns="" id="{A45AC8A4-EA56-4361-BEA0-DF36A0811EA8}"/>
              </a:ext>
            </a:extLst>
          </p:cNvPr>
          <p:cNvSpPr>
            <a:spLocks/>
          </p:cNvSpPr>
          <p:nvPr/>
        </p:nvSpPr>
        <p:spPr bwMode="auto">
          <a:xfrm flipH="1">
            <a:off x="-2975213" y="1981200"/>
            <a:ext cx="800313" cy="1877498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9CA23D50-40DC-4B47-BB5A-70DA2B1C44C4}"/>
              </a:ext>
            </a:extLst>
          </p:cNvPr>
          <p:cNvSpPr txBox="1"/>
          <p:nvPr/>
        </p:nvSpPr>
        <p:spPr>
          <a:xfrm>
            <a:off x="6132088" y="415492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9DEC5C2B-E26A-43B6-AAAE-5316E7E8F6B1}"/>
              </a:ext>
            </a:extLst>
          </p:cNvPr>
          <p:cNvSpPr txBox="1"/>
          <p:nvPr/>
        </p:nvSpPr>
        <p:spPr>
          <a:xfrm>
            <a:off x="6629400" y="417556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3" name="Freeform 55">
            <a:extLst>
              <a:ext uri="{FF2B5EF4-FFF2-40B4-BE49-F238E27FC236}">
                <a16:creationId xmlns:a16="http://schemas.microsoft.com/office/drawing/2014/main" xmlns="" id="{CD125FE4-0147-40AE-A7B1-964AECC37B35}"/>
              </a:ext>
            </a:extLst>
          </p:cNvPr>
          <p:cNvSpPr>
            <a:spLocks/>
          </p:cNvSpPr>
          <p:nvPr/>
        </p:nvSpPr>
        <p:spPr bwMode="auto">
          <a:xfrm>
            <a:off x="-3069820" y="6302799"/>
            <a:ext cx="94607" cy="1826252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Freeform 303">
            <a:extLst>
              <a:ext uri="{FF2B5EF4-FFF2-40B4-BE49-F238E27FC236}">
                <a16:creationId xmlns:a16="http://schemas.microsoft.com/office/drawing/2014/main" xmlns="" id="{9DC3F8AE-6FB7-49CB-A014-1397323CDB3A}"/>
              </a:ext>
            </a:extLst>
          </p:cNvPr>
          <p:cNvSpPr>
            <a:spLocks/>
          </p:cNvSpPr>
          <p:nvPr/>
        </p:nvSpPr>
        <p:spPr bwMode="auto">
          <a:xfrm>
            <a:off x="1650422" y="5221520"/>
            <a:ext cx="1738125" cy="1239838"/>
          </a:xfrm>
          <a:custGeom>
            <a:avLst/>
            <a:gdLst>
              <a:gd name="T0" fmla="*/ 19226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19226 w 528"/>
              <a:gd name="T7" fmla="*/ 0 h 288"/>
              <a:gd name="T8" fmla="*/ 19226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3" name="Group 44">
            <a:extLst>
              <a:ext uri="{FF2B5EF4-FFF2-40B4-BE49-F238E27FC236}">
                <a16:creationId xmlns:a16="http://schemas.microsoft.com/office/drawing/2014/main" xmlns="" id="{DB71CA1E-2B36-47B6-B8C5-70B03EA7607B}"/>
              </a:ext>
            </a:extLst>
          </p:cNvPr>
          <p:cNvGrpSpPr>
            <a:grpSpLocks/>
          </p:cNvGrpSpPr>
          <p:nvPr/>
        </p:nvGrpSpPr>
        <p:grpSpPr bwMode="auto">
          <a:xfrm>
            <a:off x="4502942" y="5108397"/>
            <a:ext cx="287338" cy="787400"/>
            <a:chOff x="1756" y="2113"/>
            <a:chExt cx="181" cy="499"/>
          </a:xfrm>
        </p:grpSpPr>
        <p:sp>
          <p:nvSpPr>
            <p:cNvPr id="84" name="Line 45">
              <a:extLst>
                <a:ext uri="{FF2B5EF4-FFF2-40B4-BE49-F238E27FC236}">
                  <a16:creationId xmlns:a16="http://schemas.microsoft.com/office/drawing/2014/main" xmlns="" id="{BAD168EC-4C5A-4356-8C39-1DA74C318E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46">
              <a:extLst>
                <a:ext uri="{FF2B5EF4-FFF2-40B4-BE49-F238E27FC236}">
                  <a16:creationId xmlns:a16="http://schemas.microsoft.com/office/drawing/2014/main" xmlns="" id="{66F10FC5-3110-41B6-8A8B-AB81BCE3A0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6" name="Group 47">
              <a:extLst>
                <a:ext uri="{FF2B5EF4-FFF2-40B4-BE49-F238E27FC236}">
                  <a16:creationId xmlns:a16="http://schemas.microsoft.com/office/drawing/2014/main" xmlns="" id="{134BC464-69EA-4E83-B05F-5711A5A4A5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87" name="Freeform 48">
                <a:extLst>
                  <a:ext uri="{FF2B5EF4-FFF2-40B4-BE49-F238E27FC236}">
                    <a16:creationId xmlns:a16="http://schemas.microsoft.com/office/drawing/2014/main" xmlns="" id="{CC565EF5-2B5B-4E71-A871-D7AEA1902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49">
                <a:extLst>
                  <a:ext uri="{FF2B5EF4-FFF2-40B4-BE49-F238E27FC236}">
                    <a16:creationId xmlns:a16="http://schemas.microsoft.com/office/drawing/2014/main" xmlns="" id="{4055D9F3-75ED-452A-9520-AF73975AF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50">
                <a:extLst>
                  <a:ext uri="{FF2B5EF4-FFF2-40B4-BE49-F238E27FC236}">
                    <a16:creationId xmlns:a16="http://schemas.microsoft.com/office/drawing/2014/main" xmlns="" id="{1EE82B32-BA23-42F4-8B2E-D30CB9BF786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0" name="Group 29">
            <a:extLst>
              <a:ext uri="{FF2B5EF4-FFF2-40B4-BE49-F238E27FC236}">
                <a16:creationId xmlns:a16="http://schemas.microsoft.com/office/drawing/2014/main" xmlns="" id="{716B0F2A-E6E0-41B6-B9A5-C43C7F45DF64}"/>
              </a:ext>
            </a:extLst>
          </p:cNvPr>
          <p:cNvGrpSpPr>
            <a:grpSpLocks/>
          </p:cNvGrpSpPr>
          <p:nvPr/>
        </p:nvGrpSpPr>
        <p:grpSpPr bwMode="auto">
          <a:xfrm>
            <a:off x="4037965" y="5113159"/>
            <a:ext cx="287338" cy="790575"/>
            <a:chOff x="528" y="240"/>
            <a:chExt cx="181" cy="498"/>
          </a:xfrm>
        </p:grpSpPr>
        <p:sp>
          <p:nvSpPr>
            <p:cNvPr id="91" name="Line 30">
              <a:extLst>
                <a:ext uri="{FF2B5EF4-FFF2-40B4-BE49-F238E27FC236}">
                  <a16:creationId xmlns:a16="http://schemas.microsoft.com/office/drawing/2014/main" xmlns="" id="{8F072089-B928-414C-B7DA-C08327A38F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31">
              <a:extLst>
                <a:ext uri="{FF2B5EF4-FFF2-40B4-BE49-F238E27FC236}">
                  <a16:creationId xmlns:a16="http://schemas.microsoft.com/office/drawing/2014/main" xmlns="" id="{4B5D6860-E944-418F-92FA-01029A15D4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32">
              <a:extLst>
                <a:ext uri="{FF2B5EF4-FFF2-40B4-BE49-F238E27FC236}">
                  <a16:creationId xmlns:a16="http://schemas.microsoft.com/office/drawing/2014/main" xmlns="" id="{44A9CA21-2360-40A6-A32B-0A91CD3CD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" name="Group 288">
            <a:extLst>
              <a:ext uri="{FF2B5EF4-FFF2-40B4-BE49-F238E27FC236}">
                <a16:creationId xmlns:a16="http://schemas.microsoft.com/office/drawing/2014/main" xmlns="" id="{1399365E-73A9-4DDC-9E4F-719DBE01D3D2}"/>
              </a:ext>
            </a:extLst>
          </p:cNvPr>
          <p:cNvGrpSpPr>
            <a:grpSpLocks/>
          </p:cNvGrpSpPr>
          <p:nvPr/>
        </p:nvGrpSpPr>
        <p:grpSpPr bwMode="auto">
          <a:xfrm>
            <a:off x="-4876800" y="4205843"/>
            <a:ext cx="222250" cy="858838"/>
            <a:chOff x="384" y="816"/>
            <a:chExt cx="140" cy="541"/>
          </a:xfrm>
        </p:grpSpPr>
        <p:sp>
          <p:nvSpPr>
            <p:cNvPr id="95" name="Line 289">
              <a:extLst>
                <a:ext uri="{FF2B5EF4-FFF2-40B4-BE49-F238E27FC236}">
                  <a16:creationId xmlns:a16="http://schemas.microsoft.com/office/drawing/2014/main" xmlns="" id="{2B58E818-81F6-4712-9A05-F231EDE0A3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290">
              <a:extLst>
                <a:ext uri="{FF2B5EF4-FFF2-40B4-BE49-F238E27FC236}">
                  <a16:creationId xmlns:a16="http://schemas.microsoft.com/office/drawing/2014/main" xmlns="" id="{6327B209-6C9C-4371-8AAF-9C02C89BFB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291">
              <a:extLst>
                <a:ext uri="{FF2B5EF4-FFF2-40B4-BE49-F238E27FC236}">
                  <a16:creationId xmlns:a16="http://schemas.microsoft.com/office/drawing/2014/main" xmlns="" id="{EEC5F58D-6814-4DBE-B259-F03D155F666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xmlns="" id="{BA386210-7D8E-4577-AFF8-2D9B99347105}"/>
              </a:ext>
            </a:extLst>
          </p:cNvPr>
          <p:cNvCxnSpPr>
            <a:cxnSpLocks/>
          </p:cNvCxnSpPr>
          <p:nvPr/>
        </p:nvCxnSpPr>
        <p:spPr>
          <a:xfrm flipH="1" flipV="1">
            <a:off x="3818633" y="6724053"/>
            <a:ext cx="290764" cy="40830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1" name="Group 292">
            <a:extLst>
              <a:ext uri="{FF2B5EF4-FFF2-40B4-BE49-F238E27FC236}">
                <a16:creationId xmlns:a16="http://schemas.microsoft.com/office/drawing/2014/main" xmlns="" id="{3B46F400-0C6F-4BC9-A58C-FD671C703AD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487426" y="4509089"/>
            <a:ext cx="222250" cy="858838"/>
            <a:chOff x="384" y="816"/>
            <a:chExt cx="140" cy="541"/>
          </a:xfrm>
        </p:grpSpPr>
        <p:sp>
          <p:nvSpPr>
            <p:cNvPr id="102" name="Line 293">
              <a:extLst>
                <a:ext uri="{FF2B5EF4-FFF2-40B4-BE49-F238E27FC236}">
                  <a16:creationId xmlns:a16="http://schemas.microsoft.com/office/drawing/2014/main" xmlns="" id="{A8E29329-C8AE-464D-AFA6-B4FD9B234F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294">
              <a:extLst>
                <a:ext uri="{FF2B5EF4-FFF2-40B4-BE49-F238E27FC236}">
                  <a16:creationId xmlns:a16="http://schemas.microsoft.com/office/drawing/2014/main" xmlns="" id="{FC00D2A1-440A-480D-9CB6-FC15DE034D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295">
              <a:extLst>
                <a:ext uri="{FF2B5EF4-FFF2-40B4-BE49-F238E27FC236}">
                  <a16:creationId xmlns:a16="http://schemas.microsoft.com/office/drawing/2014/main" xmlns="" id="{45B26601-2F02-4481-A2D7-544B56E241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70">
            <a:extLst>
              <a:ext uri="{FF2B5EF4-FFF2-40B4-BE49-F238E27FC236}">
                <a16:creationId xmlns:a16="http://schemas.microsoft.com/office/drawing/2014/main" xmlns="" id="{5FFE3857-A563-4CB7-BFB0-4FA65A64DFFF}"/>
              </a:ext>
            </a:extLst>
          </p:cNvPr>
          <p:cNvGrpSpPr>
            <a:grpSpLocks/>
          </p:cNvGrpSpPr>
          <p:nvPr/>
        </p:nvGrpSpPr>
        <p:grpSpPr bwMode="auto">
          <a:xfrm>
            <a:off x="2869482" y="4494768"/>
            <a:ext cx="288925" cy="787400"/>
            <a:chOff x="1008" y="2592"/>
            <a:chExt cx="182" cy="496"/>
          </a:xfrm>
        </p:grpSpPr>
        <p:sp>
          <p:nvSpPr>
            <p:cNvPr id="112" name="Line 171">
              <a:extLst>
                <a:ext uri="{FF2B5EF4-FFF2-40B4-BE49-F238E27FC236}">
                  <a16:creationId xmlns:a16="http://schemas.microsoft.com/office/drawing/2014/main" xmlns="" id="{E391631E-2250-4F00-9FA6-DAD849DE2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72">
              <a:extLst>
                <a:ext uri="{FF2B5EF4-FFF2-40B4-BE49-F238E27FC236}">
                  <a16:creationId xmlns:a16="http://schemas.microsoft.com/office/drawing/2014/main" xmlns="" id="{6109ECE7-F492-4A43-BEAC-B41E84173A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" name="Group 173">
              <a:extLst>
                <a:ext uri="{FF2B5EF4-FFF2-40B4-BE49-F238E27FC236}">
                  <a16:creationId xmlns:a16="http://schemas.microsoft.com/office/drawing/2014/main" xmlns="" id="{4C2304DE-91CB-47BB-B22D-EF33E28039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15" name="Freeform 174">
                <a:extLst>
                  <a:ext uri="{FF2B5EF4-FFF2-40B4-BE49-F238E27FC236}">
                    <a16:creationId xmlns:a16="http://schemas.microsoft.com/office/drawing/2014/main" xmlns="" id="{7A70C05E-56CA-42F5-803B-C14CB438E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175">
                <a:extLst>
                  <a:ext uri="{FF2B5EF4-FFF2-40B4-BE49-F238E27FC236}">
                    <a16:creationId xmlns:a16="http://schemas.microsoft.com/office/drawing/2014/main" xmlns="" id="{6F1E1E12-382D-4318-8E2B-7A71FCAC3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8" name="Group 33">
            <a:extLst>
              <a:ext uri="{FF2B5EF4-FFF2-40B4-BE49-F238E27FC236}">
                <a16:creationId xmlns:a16="http://schemas.microsoft.com/office/drawing/2014/main" xmlns="" id="{7984C9E6-3E7F-4770-AF0F-E1E8C37E0D52}"/>
              </a:ext>
            </a:extLst>
          </p:cNvPr>
          <p:cNvGrpSpPr>
            <a:grpSpLocks/>
          </p:cNvGrpSpPr>
          <p:nvPr/>
        </p:nvGrpSpPr>
        <p:grpSpPr bwMode="auto">
          <a:xfrm>
            <a:off x="-3810000" y="5540373"/>
            <a:ext cx="290513" cy="787400"/>
            <a:chOff x="2244" y="2118"/>
            <a:chExt cx="181" cy="499"/>
          </a:xfrm>
        </p:grpSpPr>
        <p:sp>
          <p:nvSpPr>
            <p:cNvPr id="129" name="Line 34">
              <a:extLst>
                <a:ext uri="{FF2B5EF4-FFF2-40B4-BE49-F238E27FC236}">
                  <a16:creationId xmlns:a16="http://schemas.microsoft.com/office/drawing/2014/main" xmlns="" id="{340BEAB5-745F-41E1-94C8-13BF21DF3C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35">
              <a:extLst>
                <a:ext uri="{FF2B5EF4-FFF2-40B4-BE49-F238E27FC236}">
                  <a16:creationId xmlns:a16="http://schemas.microsoft.com/office/drawing/2014/main" xmlns="" id="{09BFE4EF-54F0-4544-B494-48B52DEAA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36">
              <a:extLst>
                <a:ext uri="{FF2B5EF4-FFF2-40B4-BE49-F238E27FC236}">
                  <a16:creationId xmlns:a16="http://schemas.microsoft.com/office/drawing/2014/main" xmlns="" id="{1BF49C19-6CA2-4DD4-BC03-22A047E02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012DBDDD-121E-49B0-890D-0E15070ABD3F}"/>
              </a:ext>
            </a:extLst>
          </p:cNvPr>
          <p:cNvSpPr txBox="1"/>
          <p:nvPr/>
        </p:nvSpPr>
        <p:spPr>
          <a:xfrm>
            <a:off x="500882" y="420448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T7</a:t>
            </a:r>
            <a:endParaRPr lang="en-US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74EE7E75-30B1-4A0F-BD1D-3BA01B74F27C}"/>
              </a:ext>
            </a:extLst>
          </p:cNvPr>
          <p:cNvSpPr txBox="1"/>
          <p:nvPr/>
        </p:nvSpPr>
        <p:spPr>
          <a:xfrm>
            <a:off x="4596605" y="474834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E45A30B2-D6A2-49DA-9849-DD61EF9F4A49}"/>
              </a:ext>
            </a:extLst>
          </p:cNvPr>
          <p:cNvSpPr txBox="1"/>
          <p:nvPr/>
        </p:nvSpPr>
        <p:spPr>
          <a:xfrm>
            <a:off x="3816981" y="466365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26164FD6-216B-42D6-88E3-787F2C519699}"/>
              </a:ext>
            </a:extLst>
          </p:cNvPr>
          <p:cNvSpPr txBox="1"/>
          <p:nvPr/>
        </p:nvSpPr>
        <p:spPr>
          <a:xfrm>
            <a:off x="5643719" y="4450868"/>
            <a:ext cx="461665" cy="99251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TREE</a:t>
            </a:r>
            <a:endParaRPr lang="en-US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ABA33304-85DD-40C9-AF01-8F5BA89F5F0B}"/>
              </a:ext>
            </a:extLst>
          </p:cNvPr>
          <p:cNvSpPr txBox="1"/>
          <p:nvPr/>
        </p:nvSpPr>
        <p:spPr>
          <a:xfrm>
            <a:off x="2133600" y="432442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T6</a:t>
            </a:r>
            <a:endParaRPr lang="en-US" dirty="0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xmlns="" id="{0B05597F-0633-40C0-8ABF-23029312F11C}"/>
              </a:ext>
            </a:extLst>
          </p:cNvPr>
          <p:cNvCxnSpPr>
            <a:cxnSpLocks/>
          </p:cNvCxnSpPr>
          <p:nvPr/>
        </p:nvCxnSpPr>
        <p:spPr>
          <a:xfrm flipH="1" flipV="1">
            <a:off x="4836787" y="6783320"/>
            <a:ext cx="328165" cy="77865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xmlns="" id="{EB2F846A-8316-487B-AAD8-90B73DDF2832}"/>
              </a:ext>
            </a:extLst>
          </p:cNvPr>
          <p:cNvCxnSpPr>
            <a:cxnSpLocks/>
          </p:cNvCxnSpPr>
          <p:nvPr/>
        </p:nvCxnSpPr>
        <p:spPr>
          <a:xfrm flipH="1" flipV="1">
            <a:off x="1708695" y="6562219"/>
            <a:ext cx="308413" cy="31477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xmlns="" id="{39FD5861-2C02-4A0F-B2AB-D95CA7893067}"/>
              </a:ext>
            </a:extLst>
          </p:cNvPr>
          <p:cNvSpPr txBox="1"/>
          <p:nvPr/>
        </p:nvSpPr>
        <p:spPr>
          <a:xfrm>
            <a:off x="5934613" y="6416912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67D4E2DD-2F2F-41D8-89AC-3181761CCD34}"/>
              </a:ext>
            </a:extLst>
          </p:cNvPr>
          <p:cNvSpPr txBox="1"/>
          <p:nvPr/>
        </p:nvSpPr>
        <p:spPr>
          <a:xfrm>
            <a:off x="4995150" y="6922809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44B81B0D-B990-45B3-90D4-F3B10644B67E}"/>
              </a:ext>
            </a:extLst>
          </p:cNvPr>
          <p:cNvSpPr txBox="1"/>
          <p:nvPr/>
        </p:nvSpPr>
        <p:spPr>
          <a:xfrm>
            <a:off x="4022632" y="673296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08EF31C9-7838-427D-946D-689E6189F440}"/>
              </a:ext>
            </a:extLst>
          </p:cNvPr>
          <p:cNvSpPr txBox="1"/>
          <p:nvPr/>
        </p:nvSpPr>
        <p:spPr>
          <a:xfrm>
            <a:off x="2157485" y="6548302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grpSp>
        <p:nvGrpSpPr>
          <p:cNvPr id="145" name="Group 33">
            <a:extLst>
              <a:ext uri="{FF2B5EF4-FFF2-40B4-BE49-F238E27FC236}">
                <a16:creationId xmlns:a16="http://schemas.microsoft.com/office/drawing/2014/main" xmlns="" id="{BD8C019D-CE22-4164-8A75-1BCBA33600EC}"/>
              </a:ext>
            </a:extLst>
          </p:cNvPr>
          <p:cNvGrpSpPr>
            <a:grpSpLocks/>
          </p:cNvGrpSpPr>
          <p:nvPr/>
        </p:nvGrpSpPr>
        <p:grpSpPr bwMode="auto">
          <a:xfrm>
            <a:off x="-2420308" y="4982984"/>
            <a:ext cx="290513" cy="787400"/>
            <a:chOff x="2244" y="2118"/>
            <a:chExt cx="181" cy="499"/>
          </a:xfrm>
        </p:grpSpPr>
        <p:sp>
          <p:nvSpPr>
            <p:cNvPr id="146" name="Line 34">
              <a:extLst>
                <a:ext uri="{FF2B5EF4-FFF2-40B4-BE49-F238E27FC236}">
                  <a16:creationId xmlns:a16="http://schemas.microsoft.com/office/drawing/2014/main" xmlns="" id="{F4AA2099-FA5E-4D40-8A55-CE2A51A8C2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35">
              <a:extLst>
                <a:ext uri="{FF2B5EF4-FFF2-40B4-BE49-F238E27FC236}">
                  <a16:creationId xmlns:a16="http://schemas.microsoft.com/office/drawing/2014/main" xmlns="" id="{E38315E2-4520-4AF5-9C42-A3C0DA003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Freeform 36">
              <a:extLst>
                <a:ext uri="{FF2B5EF4-FFF2-40B4-BE49-F238E27FC236}">
                  <a16:creationId xmlns:a16="http://schemas.microsoft.com/office/drawing/2014/main" xmlns="" id="{98AE542C-80BA-404D-8E14-F25E1DBD6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9" name="Group 33">
            <a:extLst>
              <a:ext uri="{FF2B5EF4-FFF2-40B4-BE49-F238E27FC236}">
                <a16:creationId xmlns:a16="http://schemas.microsoft.com/office/drawing/2014/main" xmlns="" id="{70827BB4-F07D-442E-9494-85159D61FB52}"/>
              </a:ext>
            </a:extLst>
          </p:cNvPr>
          <p:cNvGrpSpPr>
            <a:grpSpLocks/>
          </p:cNvGrpSpPr>
          <p:nvPr/>
        </p:nvGrpSpPr>
        <p:grpSpPr bwMode="auto">
          <a:xfrm>
            <a:off x="-2213847" y="4952653"/>
            <a:ext cx="290513" cy="787400"/>
            <a:chOff x="2244" y="2118"/>
            <a:chExt cx="181" cy="499"/>
          </a:xfrm>
        </p:grpSpPr>
        <p:sp>
          <p:nvSpPr>
            <p:cNvPr id="150" name="Line 34">
              <a:extLst>
                <a:ext uri="{FF2B5EF4-FFF2-40B4-BE49-F238E27FC236}">
                  <a16:creationId xmlns:a16="http://schemas.microsoft.com/office/drawing/2014/main" xmlns="" id="{A6666CAB-A253-4D7F-9247-026C9BAB5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35">
              <a:extLst>
                <a:ext uri="{FF2B5EF4-FFF2-40B4-BE49-F238E27FC236}">
                  <a16:creationId xmlns:a16="http://schemas.microsoft.com/office/drawing/2014/main" xmlns="" id="{FA47482C-8A79-452E-BCA0-F72598DB8E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xmlns="" id="{3C2634F0-CC41-4013-82B5-E6A3793A4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" name="Freeform 301">
            <a:extLst>
              <a:ext uri="{FF2B5EF4-FFF2-40B4-BE49-F238E27FC236}">
                <a16:creationId xmlns:a16="http://schemas.microsoft.com/office/drawing/2014/main" xmlns="" id="{5D652D46-C1E7-4486-9147-8A17EF07A781}"/>
              </a:ext>
            </a:extLst>
          </p:cNvPr>
          <p:cNvSpPr>
            <a:spLocks/>
          </p:cNvSpPr>
          <p:nvPr/>
        </p:nvSpPr>
        <p:spPr bwMode="auto">
          <a:xfrm>
            <a:off x="1231330" y="4866067"/>
            <a:ext cx="448980" cy="1653618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7" y="180232"/>
            <a:ext cx="953117" cy="953117"/>
          </a:xfrm>
          <a:prstGeom prst="rect">
            <a:avLst/>
          </a:prstGeom>
        </p:spPr>
      </p:pic>
      <p:pic>
        <p:nvPicPr>
          <p:cNvPr id="100" name="Picture 99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649" y="5572118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Picture 104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53" y="5509645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9DEC5C2B-E26A-43B6-AAAE-5316E7E8F6B1}"/>
              </a:ext>
            </a:extLst>
          </p:cNvPr>
          <p:cNvSpPr txBox="1"/>
          <p:nvPr/>
        </p:nvSpPr>
        <p:spPr>
          <a:xfrm>
            <a:off x="1313142" y="4161990"/>
            <a:ext cx="461665" cy="83791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Tree</a:t>
            </a:r>
            <a:endParaRPr lang="en-US" b="1" dirty="0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xmlns="" id="{52AF2D82-6716-4600-AA4F-1FC8A4D2C010}"/>
              </a:ext>
            </a:extLst>
          </p:cNvPr>
          <p:cNvGrpSpPr/>
          <p:nvPr/>
        </p:nvGrpSpPr>
        <p:grpSpPr>
          <a:xfrm>
            <a:off x="6094179" y="5928762"/>
            <a:ext cx="463310" cy="527211"/>
            <a:chOff x="166468" y="7843451"/>
            <a:chExt cx="685800" cy="58782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xmlns="" id="{195C7D54-FDBD-49C7-A416-DDDF82369927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xmlns="" id="{D5B605AF-F27D-4A36-A18D-B69BF907E334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xmlns="" id="{756EE87F-FE77-49DE-9B78-E7A45AA52BCD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xmlns="" id="{961C3E92-A233-49C0-BB84-97DC1B24D7BA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3926546C-27C7-4BB4-AFA4-D5BA4AD735F2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159</Words>
  <Application>Microsoft Office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Jacqlueline Russo</cp:lastModifiedBy>
  <cp:revision>173</cp:revision>
  <dcterms:created xsi:type="dcterms:W3CDTF">2002-08-21T12:11:08Z</dcterms:created>
  <dcterms:modified xsi:type="dcterms:W3CDTF">2019-11-21T23:26:36Z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