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6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89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8338">
            <a:off x="4975387" y="4782551"/>
            <a:ext cx="414934" cy="96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382000"/>
            <a:ext cx="1219200" cy="1219200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62693"/>
              </p:ext>
            </p:extLst>
          </p:nvPr>
        </p:nvGraphicFramePr>
        <p:xfrm>
          <a:off x="152400" y="152400"/>
          <a:ext cx="7010400" cy="440338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6 Winter Wonderland Warrior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Snow Camp </a:t>
                      </a:r>
                      <a:r>
                        <a:rPr kumimoji="0" lang="en-US" sz="12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ll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(Based on an actual incident with corgis)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settling in to your tent for the evening in the quiet of a snowy forest. As you get the corgis in for the evening – you hear the unmistakable howl and sniffing around the camp: COYOTES! Save your corgis and dispatch the Wylie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once and for all!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Kneeling inside the tent, reloading devices on the mat and an unloaded, slide forward gun opposite facing down range. Seated on the ground is permissible if unable to kneel.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PP (small)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Optional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PP1 and 2 are 10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away, NT targets are sideways (Corgi NT).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Steel must fall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load gun and engage PP1 and PP 2 with at least one round; T1 –5 with 2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each.. Stage is to be completed kneeling/sitting. Targets are in the open.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Mats are on either side place where shooter is kneeling.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Tent or can use canopy located at this bay for coverage.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xmlns="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240FC6F-EEBF-4376-AC5A-4AD472AA31D7}"/>
              </a:ext>
            </a:extLst>
          </p:cNvPr>
          <p:cNvGrpSpPr/>
          <p:nvPr/>
        </p:nvGrpSpPr>
        <p:grpSpPr>
          <a:xfrm>
            <a:off x="3037959" y="8103248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xmlns="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66800" cy="1066800"/>
          </a:xfrm>
          <a:prstGeom prst="rect">
            <a:avLst/>
          </a:prstGeom>
        </p:spPr>
      </p:pic>
      <p:pic>
        <p:nvPicPr>
          <p:cNvPr id="116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00001" y="4747016"/>
            <a:ext cx="426977" cy="99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744">
            <a:extLst>
              <a:ext uri="{FF2B5EF4-FFF2-40B4-BE49-F238E27FC236}">
                <a16:creationId xmlns=""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16658"/>
            <a:ext cx="123825" cy="434975"/>
            <a:chOff x="2574" y="2166"/>
            <a:chExt cx="96" cy="398"/>
          </a:xfrm>
        </p:grpSpPr>
        <p:sp>
          <p:nvSpPr>
            <p:cNvPr id="97" name="Oval 745">
              <a:extLst>
                <a:ext uri="{FF2B5EF4-FFF2-40B4-BE49-F238E27FC236}">
                  <a16:creationId xmlns=""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746">
              <a:extLst>
                <a:ext uri="{FF2B5EF4-FFF2-40B4-BE49-F238E27FC236}">
                  <a16:creationId xmlns=""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747">
              <a:extLst>
                <a:ext uri="{FF2B5EF4-FFF2-40B4-BE49-F238E27FC236}">
                  <a16:creationId xmlns=""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748">
              <a:extLst>
                <a:ext uri="{FF2B5EF4-FFF2-40B4-BE49-F238E27FC236}">
                  <a16:creationId xmlns=""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749">
              <a:extLst>
                <a:ext uri="{FF2B5EF4-FFF2-40B4-BE49-F238E27FC236}">
                  <a16:creationId xmlns=""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750">
              <a:extLst>
                <a:ext uri="{FF2B5EF4-FFF2-40B4-BE49-F238E27FC236}">
                  <a16:creationId xmlns=""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751">
              <a:extLst>
                <a:ext uri="{FF2B5EF4-FFF2-40B4-BE49-F238E27FC236}">
                  <a16:creationId xmlns=""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744">
            <a:extLst>
              <a:ext uri="{FF2B5EF4-FFF2-40B4-BE49-F238E27FC236}">
                <a16:creationId xmlns=""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016658"/>
            <a:ext cx="123825" cy="434975"/>
            <a:chOff x="2574" y="2166"/>
            <a:chExt cx="96" cy="398"/>
          </a:xfrm>
        </p:grpSpPr>
        <p:sp>
          <p:nvSpPr>
            <p:cNvPr id="105" name="Oval 745">
              <a:extLst>
                <a:ext uri="{FF2B5EF4-FFF2-40B4-BE49-F238E27FC236}">
                  <a16:creationId xmlns=""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Oval 746">
              <a:extLst>
                <a:ext uri="{FF2B5EF4-FFF2-40B4-BE49-F238E27FC236}">
                  <a16:creationId xmlns=""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Freeform 747">
              <a:extLst>
                <a:ext uri="{FF2B5EF4-FFF2-40B4-BE49-F238E27FC236}">
                  <a16:creationId xmlns=""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748">
              <a:extLst>
                <a:ext uri="{FF2B5EF4-FFF2-40B4-BE49-F238E27FC236}">
                  <a16:creationId xmlns=""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749">
              <a:extLst>
                <a:ext uri="{FF2B5EF4-FFF2-40B4-BE49-F238E27FC236}">
                  <a16:creationId xmlns=""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Rectangle 750">
              <a:extLst>
                <a:ext uri="{FF2B5EF4-FFF2-40B4-BE49-F238E27FC236}">
                  <a16:creationId xmlns=""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Rectangle 751">
              <a:extLst>
                <a:ext uri="{FF2B5EF4-FFF2-40B4-BE49-F238E27FC236}">
                  <a16:creationId xmlns=""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17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6195">
            <a:off x="1551263" y="5381444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2053">
            <a:off x="3370525" y="5281354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507">
            <a:off x="2448557" y="4701081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6758">
            <a:off x="765601" y="6344001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32401">
            <a:off x="6408279" y="602249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9" y="4681286"/>
            <a:ext cx="1097422" cy="695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210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181</cp:revision>
  <dcterms:created xsi:type="dcterms:W3CDTF">2002-08-21T12:11:08Z</dcterms:created>
  <dcterms:modified xsi:type="dcterms:W3CDTF">2019-11-21T23:28:13Z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