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</p:sldIdLst>
  <p:sldSz cx="7315200" cy="9601200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19" autoAdjust="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680893"/>
              </p:ext>
            </p:extLst>
          </p:nvPr>
        </p:nvGraphicFramePr>
        <p:xfrm>
          <a:off x="177801" y="165099"/>
          <a:ext cx="6997700" cy="229527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Lewiston Pistol Club, Inc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Double Barricade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Roger Watson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Loaded gun in holster, hands relaxed at sides.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22 rounds, 70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5 IPSC, 3 PP, 2 USP, 7 Plates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KD steel = 1A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68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127001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0"/>
          <p:cNvGrpSpPr/>
          <p:nvPr/>
        </p:nvGrpSpPr>
        <p:grpSpPr>
          <a:xfrm>
            <a:off x="6248400" y="152400"/>
            <a:ext cx="944753" cy="979552"/>
            <a:chOff x="6093277" y="2819399"/>
            <a:chExt cx="944753" cy="979552"/>
          </a:xfrm>
        </p:grpSpPr>
        <p:pic>
          <p:nvPicPr>
            <p:cNvPr id="2070" name="Picture 2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93277" y="2819399"/>
              <a:ext cx="917119" cy="951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9" name="Rectangle 68"/>
            <p:cNvSpPr/>
            <p:nvPr/>
          </p:nvSpPr>
          <p:spPr>
            <a:xfrm>
              <a:off x="6476658" y="3398841"/>
              <a:ext cx="56137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Calibri" pitchFamily="34" charset="0"/>
                </a:rPr>
                <a:t>LPC</a:t>
              </a:r>
            </a:p>
          </p:txBody>
        </p:sp>
      </p:grpSp>
      <p:grpSp>
        <p:nvGrpSpPr>
          <p:cNvPr id="35" name="Group 182"/>
          <p:cNvGrpSpPr>
            <a:grpSpLocks/>
          </p:cNvGrpSpPr>
          <p:nvPr/>
        </p:nvGrpSpPr>
        <p:grpSpPr bwMode="auto">
          <a:xfrm flipH="1">
            <a:off x="1295400" y="3124200"/>
            <a:ext cx="287338" cy="787400"/>
            <a:chOff x="2449" y="2688"/>
            <a:chExt cx="181" cy="496"/>
          </a:xfrm>
        </p:grpSpPr>
        <p:sp>
          <p:nvSpPr>
            <p:cNvPr id="101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04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" name="Group 107"/>
          <p:cNvGrpSpPr/>
          <p:nvPr/>
        </p:nvGrpSpPr>
        <p:grpSpPr>
          <a:xfrm>
            <a:off x="2209800" y="2819400"/>
            <a:ext cx="533400" cy="4419600"/>
            <a:chOff x="1600200" y="3200400"/>
            <a:chExt cx="533400" cy="3505200"/>
          </a:xfrm>
        </p:grpSpPr>
        <p:sp>
          <p:nvSpPr>
            <p:cNvPr id="109" name="Rectangle 108"/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107"/>
          <p:cNvGrpSpPr/>
          <p:nvPr/>
        </p:nvGrpSpPr>
        <p:grpSpPr>
          <a:xfrm>
            <a:off x="4419600" y="2819400"/>
            <a:ext cx="533400" cy="4419600"/>
            <a:chOff x="1600200" y="3200400"/>
            <a:chExt cx="533400" cy="3505200"/>
          </a:xfrm>
        </p:grpSpPr>
        <p:sp>
          <p:nvSpPr>
            <p:cNvPr id="141" name="Rectangle 140"/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Connector 141"/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95"/>
          <p:cNvGrpSpPr>
            <a:grpSpLocks/>
          </p:cNvGrpSpPr>
          <p:nvPr/>
        </p:nvGrpSpPr>
        <p:grpSpPr bwMode="auto">
          <a:xfrm>
            <a:off x="2819400" y="2971800"/>
            <a:ext cx="838200" cy="869950"/>
            <a:chOff x="1828800" y="3505200"/>
            <a:chExt cx="3048000" cy="2882900"/>
          </a:xfrm>
        </p:grpSpPr>
        <p:sp>
          <p:nvSpPr>
            <p:cNvPr id="171" name="5-Point Star 170"/>
            <p:cNvSpPr/>
            <p:nvPr/>
          </p:nvSpPr>
          <p:spPr>
            <a:xfrm>
              <a:off x="1828800" y="3505200"/>
              <a:ext cx="3048000" cy="2819771"/>
            </a:xfrm>
            <a:prstGeom prst="star5">
              <a:avLst>
                <a:gd name="adj" fmla="val 0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3046847" y="3505200"/>
              <a:ext cx="611909" cy="53133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1828800" y="4404793"/>
              <a:ext cx="611909" cy="53659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2284847" y="5830459"/>
              <a:ext cx="611909" cy="53133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3808847" y="5856764"/>
              <a:ext cx="611909" cy="5313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4264891" y="4394271"/>
              <a:ext cx="611909" cy="5313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1" name="Group 164"/>
          <p:cNvGrpSpPr>
            <a:grpSpLocks/>
          </p:cNvGrpSpPr>
          <p:nvPr/>
        </p:nvGrpSpPr>
        <p:grpSpPr bwMode="auto">
          <a:xfrm>
            <a:off x="3886200" y="3048000"/>
            <a:ext cx="288925" cy="787400"/>
            <a:chOff x="1247" y="2496"/>
            <a:chExt cx="182" cy="496"/>
          </a:xfrm>
        </p:grpSpPr>
        <p:sp>
          <p:nvSpPr>
            <p:cNvPr id="185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88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4" name="Group 29"/>
          <p:cNvGrpSpPr>
            <a:grpSpLocks/>
          </p:cNvGrpSpPr>
          <p:nvPr/>
        </p:nvGrpSpPr>
        <p:grpSpPr bwMode="auto">
          <a:xfrm>
            <a:off x="304800" y="3124200"/>
            <a:ext cx="287338" cy="790575"/>
            <a:chOff x="528" y="240"/>
            <a:chExt cx="181" cy="498"/>
          </a:xfrm>
        </p:grpSpPr>
        <p:sp>
          <p:nvSpPr>
            <p:cNvPr id="199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" name="Group 29"/>
          <p:cNvGrpSpPr>
            <a:grpSpLocks/>
          </p:cNvGrpSpPr>
          <p:nvPr/>
        </p:nvGrpSpPr>
        <p:grpSpPr bwMode="auto">
          <a:xfrm>
            <a:off x="762000" y="2743200"/>
            <a:ext cx="287338" cy="790575"/>
            <a:chOff x="528" y="240"/>
            <a:chExt cx="181" cy="498"/>
          </a:xfrm>
        </p:grpSpPr>
        <p:sp>
          <p:nvSpPr>
            <p:cNvPr id="203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4" name="Group 60"/>
          <p:cNvGrpSpPr/>
          <p:nvPr/>
        </p:nvGrpSpPr>
        <p:grpSpPr>
          <a:xfrm>
            <a:off x="609600" y="4800600"/>
            <a:ext cx="100012" cy="449264"/>
            <a:chOff x="2871788" y="2676524"/>
            <a:chExt cx="100012" cy="449264"/>
          </a:xfrm>
        </p:grpSpPr>
        <p:sp>
          <p:nvSpPr>
            <p:cNvPr id="207" name="Rectangle 206"/>
            <p:cNvSpPr/>
            <p:nvPr/>
          </p:nvSpPr>
          <p:spPr bwMode="auto">
            <a:xfrm>
              <a:off x="2882107" y="2676524"/>
              <a:ext cx="762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08" name="Straight Connector 207"/>
            <p:cNvCxnSpPr/>
            <p:nvPr/>
          </p:nvCxnSpPr>
          <p:spPr bwMode="auto">
            <a:xfrm rot="21600000">
              <a:off x="2871788" y="2774950"/>
              <a:ext cx="1000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 bwMode="auto">
            <a:xfrm rot="16500000" flipV="1">
              <a:off x="2746375" y="2933700"/>
              <a:ext cx="350838" cy="33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60"/>
          <p:cNvGrpSpPr/>
          <p:nvPr/>
        </p:nvGrpSpPr>
        <p:grpSpPr>
          <a:xfrm>
            <a:off x="1219200" y="4800600"/>
            <a:ext cx="100012" cy="449264"/>
            <a:chOff x="2871788" y="2676524"/>
            <a:chExt cx="100012" cy="449264"/>
          </a:xfrm>
        </p:grpSpPr>
        <p:sp>
          <p:nvSpPr>
            <p:cNvPr id="211" name="Rectangle 210"/>
            <p:cNvSpPr/>
            <p:nvPr/>
          </p:nvSpPr>
          <p:spPr bwMode="auto">
            <a:xfrm>
              <a:off x="2882107" y="2676524"/>
              <a:ext cx="762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12" name="Straight Connector 211"/>
            <p:cNvCxnSpPr/>
            <p:nvPr/>
          </p:nvCxnSpPr>
          <p:spPr bwMode="auto">
            <a:xfrm rot="21600000">
              <a:off x="2871788" y="2774950"/>
              <a:ext cx="1000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 bwMode="auto">
            <a:xfrm rot="16500000" flipV="1">
              <a:off x="2746375" y="2933700"/>
              <a:ext cx="350838" cy="33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213"/>
          <p:cNvGrpSpPr/>
          <p:nvPr/>
        </p:nvGrpSpPr>
        <p:grpSpPr>
          <a:xfrm>
            <a:off x="2133600" y="7315200"/>
            <a:ext cx="685800" cy="1524000"/>
            <a:chOff x="5072742" y="3962400"/>
            <a:chExt cx="914400" cy="1905000"/>
          </a:xfrm>
        </p:grpSpPr>
        <p:sp>
          <p:nvSpPr>
            <p:cNvPr id="215" name="Flowchart: Data 214"/>
            <p:cNvSpPr/>
            <p:nvPr/>
          </p:nvSpPr>
          <p:spPr>
            <a:xfrm>
              <a:off x="5072742" y="5410200"/>
              <a:ext cx="914400" cy="457200"/>
            </a:xfrm>
            <a:prstGeom prst="flowChartInputOutpu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Freeform 6"/>
            <p:cNvSpPr>
              <a:spLocks/>
            </p:cNvSpPr>
            <p:nvPr/>
          </p:nvSpPr>
          <p:spPr bwMode="auto">
            <a:xfrm rot="5400000">
              <a:off x="4876800" y="4343400"/>
              <a:ext cx="1447800" cy="685800"/>
            </a:xfrm>
            <a:custGeom>
              <a:avLst/>
              <a:gdLst>
                <a:gd name="T0" fmla="*/ 2147483647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47483647 w 528"/>
                <a:gd name="T7" fmla="*/ 0 h 288"/>
                <a:gd name="T8" fmla="*/ 2147483647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4" name="Group 217"/>
          <p:cNvGrpSpPr/>
          <p:nvPr/>
        </p:nvGrpSpPr>
        <p:grpSpPr>
          <a:xfrm>
            <a:off x="4343400" y="7315200"/>
            <a:ext cx="685800" cy="1524000"/>
            <a:chOff x="5072742" y="3962400"/>
            <a:chExt cx="914400" cy="1905000"/>
          </a:xfrm>
        </p:grpSpPr>
        <p:sp>
          <p:nvSpPr>
            <p:cNvPr id="219" name="Flowchart: Data 218"/>
            <p:cNvSpPr/>
            <p:nvPr/>
          </p:nvSpPr>
          <p:spPr>
            <a:xfrm>
              <a:off x="5072742" y="5410200"/>
              <a:ext cx="914400" cy="457200"/>
            </a:xfrm>
            <a:prstGeom prst="flowChartInputOutpu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Freeform 6"/>
            <p:cNvSpPr>
              <a:spLocks/>
            </p:cNvSpPr>
            <p:nvPr/>
          </p:nvSpPr>
          <p:spPr bwMode="auto">
            <a:xfrm rot="5400000">
              <a:off x="4876800" y="4343400"/>
              <a:ext cx="1447800" cy="685800"/>
            </a:xfrm>
            <a:custGeom>
              <a:avLst/>
              <a:gdLst>
                <a:gd name="T0" fmla="*/ 2147483647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47483647 w 528"/>
                <a:gd name="T7" fmla="*/ 0 h 288"/>
                <a:gd name="T8" fmla="*/ 2147483647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" name="Group 723"/>
          <p:cNvGrpSpPr>
            <a:grpSpLocks/>
          </p:cNvGrpSpPr>
          <p:nvPr/>
        </p:nvGrpSpPr>
        <p:grpSpPr bwMode="auto">
          <a:xfrm>
            <a:off x="5791200" y="2895600"/>
            <a:ext cx="152400" cy="631824"/>
            <a:chOff x="2574" y="2166"/>
            <a:chExt cx="96" cy="398"/>
          </a:xfrm>
        </p:grpSpPr>
        <p:sp>
          <p:nvSpPr>
            <p:cNvPr id="223" name="Oval 724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Oval 725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Freeform 726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Rectangle 727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Rectangle 728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Rectangle 729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Rectangle 730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" name="Group 723"/>
          <p:cNvGrpSpPr>
            <a:grpSpLocks/>
          </p:cNvGrpSpPr>
          <p:nvPr/>
        </p:nvGrpSpPr>
        <p:grpSpPr bwMode="auto">
          <a:xfrm>
            <a:off x="6096000" y="3048000"/>
            <a:ext cx="152400" cy="403224"/>
            <a:chOff x="2574" y="2166"/>
            <a:chExt cx="96" cy="398"/>
          </a:xfrm>
        </p:grpSpPr>
        <p:sp>
          <p:nvSpPr>
            <p:cNvPr id="231" name="Oval 724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Oval 725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Freeform 726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Rectangle 727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Rectangle 728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Rectangle 729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Rectangle 730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3" name="Group 723"/>
          <p:cNvGrpSpPr>
            <a:grpSpLocks/>
          </p:cNvGrpSpPr>
          <p:nvPr/>
        </p:nvGrpSpPr>
        <p:grpSpPr bwMode="auto">
          <a:xfrm>
            <a:off x="6400800" y="2895600"/>
            <a:ext cx="152400" cy="631824"/>
            <a:chOff x="2574" y="2166"/>
            <a:chExt cx="96" cy="398"/>
          </a:xfrm>
        </p:grpSpPr>
        <p:sp>
          <p:nvSpPr>
            <p:cNvPr id="239" name="Oval 724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Oval 725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Freeform 726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Rectangle 727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Rectangle 728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Rectangle 729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Rectangle 730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6" name="Group 723"/>
          <p:cNvGrpSpPr>
            <a:grpSpLocks/>
          </p:cNvGrpSpPr>
          <p:nvPr/>
        </p:nvGrpSpPr>
        <p:grpSpPr bwMode="auto">
          <a:xfrm>
            <a:off x="6705600" y="3048000"/>
            <a:ext cx="152400" cy="403224"/>
            <a:chOff x="2574" y="2166"/>
            <a:chExt cx="96" cy="398"/>
          </a:xfrm>
        </p:grpSpPr>
        <p:sp>
          <p:nvSpPr>
            <p:cNvPr id="247" name="Oval 724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Oval 725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Freeform 726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Rectangle 727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Rectangle 728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Rectangle 729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Rectangle 730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" name="Group 253"/>
          <p:cNvGrpSpPr/>
          <p:nvPr/>
        </p:nvGrpSpPr>
        <p:grpSpPr>
          <a:xfrm rot="21305828">
            <a:off x="4989579" y="2982364"/>
            <a:ext cx="618332" cy="749300"/>
            <a:chOff x="4115593" y="7764463"/>
            <a:chExt cx="618332" cy="749300"/>
          </a:xfrm>
        </p:grpSpPr>
        <p:sp>
          <p:nvSpPr>
            <p:cNvPr id="255" name="Rectangle 664"/>
            <p:cNvSpPr>
              <a:spLocks noChangeArrowheads="1"/>
            </p:cNvSpPr>
            <p:nvPr/>
          </p:nvSpPr>
          <p:spPr bwMode="auto">
            <a:xfrm rot="4264616">
              <a:off x="4433888" y="8151813"/>
              <a:ext cx="2603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endParaRPr lang="en-US" sz="800"/>
            </a:p>
            <a:p>
              <a:pPr algn="ctr" eaLnBrk="0" hangingPunct="0"/>
              <a:endParaRPr lang="en-US" sz="800"/>
            </a:p>
          </p:txBody>
        </p:sp>
        <p:sp>
          <p:nvSpPr>
            <p:cNvPr id="256" name="Freeform 665"/>
            <p:cNvSpPr>
              <a:spLocks/>
            </p:cNvSpPr>
            <p:nvPr/>
          </p:nvSpPr>
          <p:spPr bwMode="auto">
            <a:xfrm rot="19094338" flipH="1">
              <a:off x="4154488" y="8240713"/>
              <a:ext cx="439738" cy="273050"/>
            </a:xfrm>
            <a:custGeom>
              <a:avLst/>
              <a:gdLst>
                <a:gd name="T0" fmla="*/ 275 w 299"/>
                <a:gd name="T1" fmla="*/ 12 h 214"/>
                <a:gd name="T2" fmla="*/ 299 w 299"/>
                <a:gd name="T3" fmla="*/ 82 h 214"/>
                <a:gd name="T4" fmla="*/ 244 w 299"/>
                <a:gd name="T5" fmla="*/ 101 h 214"/>
                <a:gd name="T6" fmla="*/ 252 w 299"/>
                <a:gd name="T7" fmla="*/ 123 h 214"/>
                <a:gd name="T8" fmla="*/ 247 w 299"/>
                <a:gd name="T9" fmla="*/ 164 h 214"/>
                <a:gd name="T10" fmla="*/ 102 w 299"/>
                <a:gd name="T11" fmla="*/ 214 h 214"/>
                <a:gd name="T12" fmla="*/ 36 w 299"/>
                <a:gd name="T13" fmla="*/ 197 h 214"/>
                <a:gd name="T14" fmla="*/ 0 w 299"/>
                <a:gd name="T15" fmla="*/ 123 h 214"/>
                <a:gd name="T16" fmla="*/ 42 w 299"/>
                <a:gd name="T17" fmla="*/ 54 h 214"/>
                <a:gd name="T18" fmla="*/ 165 w 299"/>
                <a:gd name="T19" fmla="*/ 0 h 214"/>
                <a:gd name="T20" fmla="*/ 201 w 299"/>
                <a:gd name="T21" fmla="*/ 9 h 214"/>
                <a:gd name="T22" fmla="*/ 220 w 299"/>
                <a:gd name="T23" fmla="*/ 31 h 214"/>
                <a:gd name="T24" fmla="*/ 275 w 299"/>
                <a:gd name="T25" fmla="*/ 12 h 2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9"/>
                <a:gd name="T40" fmla="*/ 0 h 214"/>
                <a:gd name="T41" fmla="*/ 299 w 299"/>
                <a:gd name="T42" fmla="*/ 214 h 2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9" h="214">
                  <a:moveTo>
                    <a:pt x="275" y="12"/>
                  </a:moveTo>
                  <a:lnTo>
                    <a:pt x="299" y="82"/>
                  </a:lnTo>
                  <a:lnTo>
                    <a:pt x="244" y="101"/>
                  </a:lnTo>
                  <a:lnTo>
                    <a:pt x="252" y="123"/>
                  </a:lnTo>
                  <a:lnTo>
                    <a:pt x="247" y="164"/>
                  </a:lnTo>
                  <a:lnTo>
                    <a:pt x="102" y="214"/>
                  </a:lnTo>
                  <a:lnTo>
                    <a:pt x="36" y="197"/>
                  </a:lnTo>
                  <a:lnTo>
                    <a:pt x="0" y="123"/>
                  </a:lnTo>
                  <a:lnTo>
                    <a:pt x="42" y="54"/>
                  </a:lnTo>
                  <a:lnTo>
                    <a:pt x="165" y="0"/>
                  </a:lnTo>
                  <a:lnTo>
                    <a:pt x="201" y="9"/>
                  </a:lnTo>
                  <a:lnTo>
                    <a:pt x="220" y="31"/>
                  </a:lnTo>
                  <a:lnTo>
                    <a:pt x="275" y="12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Freeform 666"/>
            <p:cNvSpPr>
              <a:spLocks/>
            </p:cNvSpPr>
            <p:nvPr/>
          </p:nvSpPr>
          <p:spPr bwMode="auto">
            <a:xfrm rot="15999716">
              <a:off x="4052887" y="7978775"/>
              <a:ext cx="465138" cy="339725"/>
            </a:xfrm>
            <a:custGeom>
              <a:avLst/>
              <a:gdLst>
                <a:gd name="T0" fmla="*/ 288 w 291"/>
                <a:gd name="T1" fmla="*/ 231 h 231"/>
                <a:gd name="T2" fmla="*/ 207 w 291"/>
                <a:gd name="T3" fmla="*/ 57 h 231"/>
                <a:gd name="T4" fmla="*/ 0 w 291"/>
                <a:gd name="T5" fmla="*/ 39 h 231"/>
                <a:gd name="T6" fmla="*/ 0 60000 65536"/>
                <a:gd name="T7" fmla="*/ 0 60000 65536"/>
                <a:gd name="T8" fmla="*/ 0 60000 65536"/>
                <a:gd name="T9" fmla="*/ 0 w 291"/>
                <a:gd name="T10" fmla="*/ 0 h 231"/>
                <a:gd name="T11" fmla="*/ 291 w 291"/>
                <a:gd name="T12" fmla="*/ 231 h 2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1" h="231">
                  <a:moveTo>
                    <a:pt x="288" y="231"/>
                  </a:moveTo>
                  <a:cubicBezTo>
                    <a:pt x="275" y="202"/>
                    <a:pt x="291" y="114"/>
                    <a:pt x="207" y="57"/>
                  </a:cubicBezTo>
                  <a:cubicBezTo>
                    <a:pt x="123" y="0"/>
                    <a:pt x="43" y="43"/>
                    <a:pt x="0" y="3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Freeform 667"/>
            <p:cNvSpPr>
              <a:spLocks/>
            </p:cNvSpPr>
            <p:nvPr/>
          </p:nvSpPr>
          <p:spPr bwMode="auto">
            <a:xfrm flipH="1">
              <a:off x="4500563" y="7764463"/>
              <a:ext cx="192088" cy="544513"/>
            </a:xfrm>
            <a:custGeom>
              <a:avLst/>
              <a:gdLst>
                <a:gd name="T0" fmla="*/ 64 w 192"/>
                <a:gd name="T1" fmla="*/ 20 h 424"/>
                <a:gd name="T2" fmla="*/ 140 w 192"/>
                <a:gd name="T3" fmla="*/ 0 h 424"/>
                <a:gd name="T4" fmla="*/ 140 w 192"/>
                <a:gd name="T5" fmla="*/ 76 h 424"/>
                <a:gd name="T6" fmla="*/ 168 w 192"/>
                <a:gd name="T7" fmla="*/ 80 h 424"/>
                <a:gd name="T8" fmla="*/ 192 w 192"/>
                <a:gd name="T9" fmla="*/ 100 h 424"/>
                <a:gd name="T10" fmla="*/ 192 w 192"/>
                <a:gd name="T11" fmla="*/ 316 h 424"/>
                <a:gd name="T12" fmla="*/ 164 w 192"/>
                <a:gd name="T13" fmla="*/ 388 h 424"/>
                <a:gd name="T14" fmla="*/ 44 w 192"/>
                <a:gd name="T15" fmla="*/ 424 h 424"/>
                <a:gd name="T16" fmla="*/ 0 w 192"/>
                <a:gd name="T17" fmla="*/ 360 h 424"/>
                <a:gd name="T18" fmla="*/ 0 w 192"/>
                <a:gd name="T19" fmla="*/ 144 h 424"/>
                <a:gd name="T20" fmla="*/ 32 w 192"/>
                <a:gd name="T21" fmla="*/ 108 h 424"/>
                <a:gd name="T22" fmla="*/ 68 w 192"/>
                <a:gd name="T23" fmla="*/ 96 h 424"/>
                <a:gd name="T24" fmla="*/ 68 w 192"/>
                <a:gd name="T25" fmla="*/ 12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60" name="Straight Connector 259"/>
          <p:cNvCxnSpPr/>
          <p:nvPr/>
        </p:nvCxnSpPr>
        <p:spPr>
          <a:xfrm>
            <a:off x="381000" y="7239000"/>
            <a:ext cx="16002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304800" y="7221379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Fault line</a:t>
            </a:r>
          </a:p>
        </p:txBody>
      </p:sp>
      <p:sp>
        <p:nvSpPr>
          <p:cNvPr id="262" name="TextBox 261"/>
          <p:cNvSpPr txBox="1"/>
          <p:nvPr/>
        </p:nvSpPr>
        <p:spPr>
          <a:xfrm rot="16200000">
            <a:off x="248386" y="6386682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ym typeface="Wingdings" pitchFamily="2" charset="2"/>
              </a:rPr>
              <a:t>   </a:t>
            </a:r>
            <a:r>
              <a:rPr lang="en-US" sz="1000" dirty="0"/>
              <a:t>24’   </a:t>
            </a:r>
            <a:r>
              <a:rPr lang="en-US" sz="1000" dirty="0">
                <a:sym typeface="Wingdings" pitchFamily="2" charset="2"/>
              </a:rPr>
              <a:t></a:t>
            </a:r>
            <a:endParaRPr lang="en-US" sz="1000" dirty="0"/>
          </a:p>
        </p:txBody>
      </p:sp>
      <p:sp>
        <p:nvSpPr>
          <p:cNvPr id="265" name="TextBox 264"/>
          <p:cNvSpPr txBox="1"/>
          <p:nvPr/>
        </p:nvSpPr>
        <p:spPr>
          <a:xfrm rot="16200000">
            <a:off x="5048986" y="5489903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ym typeface="Wingdings" pitchFamily="2" charset="2"/>
              </a:rPr>
              <a:t>   </a:t>
            </a:r>
            <a:r>
              <a:rPr lang="en-US" sz="1000" dirty="0"/>
              <a:t>24’   </a:t>
            </a:r>
            <a:r>
              <a:rPr lang="en-US" sz="1000" dirty="0">
                <a:sym typeface="Wingdings" pitchFamily="2" charset="2"/>
              </a:rPr>
              <a:t></a:t>
            </a:r>
            <a:endParaRPr lang="en-US" sz="1000" dirty="0"/>
          </a:p>
        </p:txBody>
      </p:sp>
      <p:cxnSp>
        <p:nvCxnSpPr>
          <p:cNvPr id="266" name="Straight Connector 265"/>
          <p:cNvCxnSpPr/>
          <p:nvPr/>
        </p:nvCxnSpPr>
        <p:spPr>
          <a:xfrm>
            <a:off x="2781300" y="6342221"/>
            <a:ext cx="16002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2705100" y="6324600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Fault line</a:t>
            </a:r>
          </a:p>
        </p:txBody>
      </p:sp>
      <p:sp>
        <p:nvSpPr>
          <p:cNvPr id="268" name="TextBox 267"/>
          <p:cNvSpPr txBox="1"/>
          <p:nvPr/>
        </p:nvSpPr>
        <p:spPr>
          <a:xfrm rot="16200000">
            <a:off x="2648686" y="5489903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ym typeface="Wingdings" pitchFamily="2" charset="2"/>
              </a:rPr>
              <a:t>   </a:t>
            </a:r>
            <a:r>
              <a:rPr lang="en-US" sz="1000" dirty="0"/>
              <a:t>24’   </a:t>
            </a:r>
            <a:r>
              <a:rPr lang="en-US" sz="1000" dirty="0">
                <a:sym typeface="Wingdings" pitchFamily="2" charset="2"/>
              </a:rPr>
              <a:t>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</TotalTime>
  <Words>113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286</cp:revision>
  <dcterms:created xsi:type="dcterms:W3CDTF">2002-08-21T12:11:08Z</dcterms:created>
  <dcterms:modified xsi:type="dcterms:W3CDTF">2020-02-22T04:48:33Z</dcterms:modified>
  <cp:category>Shooting</cp:category>
</cp:coreProperties>
</file>