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FE43E-B483-4C5D-89B2-03044570CB51}" v="2" dt="2019-04-27T05:17:31.8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3018" y="96"/>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DE0FE43E-B483-4C5D-89B2-03044570CB51}"/>
    <pc:docChg chg="undo modSld">
      <pc:chgData name="Matt Carlson" userId="0e792f37f00095d9" providerId="LiveId" clId="{DE0FE43E-B483-4C5D-89B2-03044570CB51}" dt="2019-04-27T05:17:31.891" v="3"/>
      <pc:docMkLst>
        <pc:docMk/>
      </pc:docMkLst>
      <pc:sldChg chg="addSp modSp">
        <pc:chgData name="Matt Carlson" userId="0e792f37f00095d9" providerId="LiveId" clId="{DE0FE43E-B483-4C5D-89B2-03044570CB51}" dt="2019-04-27T05:17:31.891" v="3"/>
        <pc:sldMkLst>
          <pc:docMk/>
          <pc:sldMk cId="0" sldId="274"/>
        </pc:sldMkLst>
        <pc:spChg chg="add">
          <ac:chgData name="Matt Carlson" userId="0e792f37f00095d9" providerId="LiveId" clId="{DE0FE43E-B483-4C5D-89B2-03044570CB51}" dt="2019-04-27T05:12:59.851" v="2"/>
          <ac:spMkLst>
            <pc:docMk/>
            <pc:sldMk cId="0" sldId="274"/>
            <ac:spMk id="181" creationId="{6C4E3A0E-15E1-4FC8-B297-019F9C7F89C4}"/>
          </ac:spMkLst>
        </pc:spChg>
        <pc:spChg chg="add">
          <ac:chgData name="Matt Carlson" userId="0e792f37f00095d9" providerId="LiveId" clId="{DE0FE43E-B483-4C5D-89B2-03044570CB51}" dt="2019-04-27T05:17:31.891" v="3"/>
          <ac:spMkLst>
            <pc:docMk/>
            <pc:sldMk cId="0" sldId="274"/>
            <ac:spMk id="185" creationId="{B25ACCF1-055F-41FA-8FBB-6460FEE81385}"/>
          </ac:spMkLst>
        </pc:spChg>
        <pc:grpChg chg="mod">
          <ac:chgData name="Matt Carlson" userId="0e792f37f00095d9" providerId="LiveId" clId="{DE0FE43E-B483-4C5D-89B2-03044570CB51}" dt="2019-04-27T05:12:55.345" v="1" actId="1076"/>
          <ac:grpSpMkLst>
            <pc:docMk/>
            <pc:sldMk cId="0" sldId="274"/>
            <ac:grpSpMk id="11" creationId="{F9D0D568-C327-48D2-A1A4-BE4EB71A9FEC}"/>
          </ac:grpSpMkLst>
        </pc:grpChg>
        <pc:grpChg chg="add mod">
          <ac:chgData name="Matt Carlson" userId="0e792f37f00095d9" providerId="LiveId" clId="{DE0FE43E-B483-4C5D-89B2-03044570CB51}" dt="2019-04-27T05:12:59.851" v="2"/>
          <ac:grpSpMkLst>
            <pc:docMk/>
            <pc:sldMk cId="0" sldId="274"/>
            <ac:grpSpMk id="152" creationId="{4190E6C2-B77D-4827-B62C-02858485DF3A}"/>
          </ac:grpSpMkLst>
        </pc:grpChg>
        <pc:grpChg chg="add mod">
          <ac:chgData name="Matt Carlson" userId="0e792f37f00095d9" providerId="LiveId" clId="{DE0FE43E-B483-4C5D-89B2-03044570CB51}" dt="2019-04-27T05:12:59.851" v="2"/>
          <ac:grpSpMkLst>
            <pc:docMk/>
            <pc:sldMk cId="0" sldId="274"/>
            <ac:grpSpMk id="156" creationId="{FADABE9E-98AA-41AA-B8FB-BD893AAE6C26}"/>
          </ac:grpSpMkLst>
        </pc:grpChg>
        <pc:grpChg chg="add mod">
          <ac:chgData name="Matt Carlson" userId="0e792f37f00095d9" providerId="LiveId" clId="{DE0FE43E-B483-4C5D-89B2-03044570CB51}" dt="2019-04-27T05:12:59.851" v="2"/>
          <ac:grpSpMkLst>
            <pc:docMk/>
            <pc:sldMk cId="0" sldId="274"/>
            <ac:grpSpMk id="160" creationId="{1C818F9E-F8F5-4C0D-A30C-028178B25FD4}"/>
          </ac:grpSpMkLst>
        </pc:grpChg>
        <pc:grpChg chg="add mod">
          <ac:chgData name="Matt Carlson" userId="0e792f37f00095d9" providerId="LiveId" clId="{DE0FE43E-B483-4C5D-89B2-03044570CB51}" dt="2019-04-27T05:12:59.851" v="2"/>
          <ac:grpSpMkLst>
            <pc:docMk/>
            <pc:sldMk cId="0" sldId="274"/>
            <ac:grpSpMk id="164" creationId="{9F76C043-FB62-4AEE-AB14-58760406C1B6}"/>
          </ac:grpSpMkLst>
        </pc:grpChg>
        <pc:grpChg chg="add mod">
          <ac:chgData name="Matt Carlson" userId="0e792f37f00095d9" providerId="LiveId" clId="{DE0FE43E-B483-4C5D-89B2-03044570CB51}" dt="2019-04-27T05:12:59.851" v="2"/>
          <ac:grpSpMkLst>
            <pc:docMk/>
            <pc:sldMk cId="0" sldId="274"/>
            <ac:grpSpMk id="176" creationId="{0F4DBFAF-99E4-4BFE-935C-7279674283C0}"/>
          </ac:grpSpMkLst>
        </pc:grpChg>
        <pc:cxnChg chg="add">
          <ac:chgData name="Matt Carlson" userId="0e792f37f00095d9" providerId="LiveId" clId="{DE0FE43E-B483-4C5D-89B2-03044570CB51}" dt="2019-04-27T05:12:59.851" v="2"/>
          <ac:cxnSpMkLst>
            <pc:docMk/>
            <pc:sldMk cId="0" sldId="274"/>
            <ac:cxnSpMk id="182" creationId="{61087E2C-C237-40FB-8723-49F68BC66DC3}"/>
          </ac:cxnSpMkLst>
        </pc:cxnChg>
      </pc:sldChg>
    </pc:docChg>
  </pc:docChgLst>
  <pc:docChgLst>
    <pc:chgData name="Matt Carlson" userId="0e792f37f00095d9" providerId="LiveId" clId="{ADC04171-2E60-415A-B144-AE71CCE79B99}"/>
  </pc:docChgLst>
  <pc:docChgLst>
    <pc:chgData name="Matt Carlson" userId="0e792f37f00095d9" providerId="LiveId" clId="{24F81EB6-D86B-4A48-A72E-1A2FF2749931}"/>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eaLnBrk="1" hangingPunct="1">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eaLnBrk="1" hangingPunct="1">
              <a:defRPr sz="1200">
                <a:latin typeface="Arial" charset="0"/>
                <a:ea typeface="ＭＳ Ｐゴシック" charset="-128"/>
                <a:cs typeface="+mn-cs"/>
              </a:defRPr>
            </a:lvl1pPr>
          </a:lstStyle>
          <a:p>
            <a:pPr>
              <a:defRPr/>
            </a:pPr>
            <a:fld id="{1D74738F-2DA7-4EF7-B221-36FBB027CA23}" type="datetimeFigureOut">
              <a:rPr lang="en-US"/>
              <a:pPr>
                <a:defRPr/>
              </a:pPr>
              <a:t>21.02.2020</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eaLnBrk="1" hangingPunct="1">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eaLnBrk="1" hangingPunct="1">
              <a:defRPr sz="1200"/>
            </a:lvl1pPr>
          </a:lstStyle>
          <a:p>
            <a:pPr>
              <a:defRPr/>
            </a:pPr>
            <a:fld id="{4D250492-C81B-4E2F-A839-DED35552501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D847B4-44C5-4AE2-A853-857E5C000287}" type="slidenum">
              <a:rPr lang="en-US" altLang="en-US" smtClean="0">
                <a:latin typeface="Arial" panose="020B0604020202020204" pitchFamily="34" charset="0"/>
              </a:rPr>
              <a:pPr>
                <a:spcBef>
                  <a:spcPct val="0"/>
                </a:spcBef>
              </a:pPr>
              <a:t>1</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4060F4-D01B-45FA-9121-AEAE65876820}" type="slidenum">
              <a:rPr lang="en-US" altLang="en-US"/>
              <a:pPr>
                <a:defRPr/>
              </a:pPr>
              <a:t>‹#›</a:t>
            </a:fld>
            <a:endParaRPr lang="en-US" altLang="en-US"/>
          </a:p>
        </p:txBody>
      </p:sp>
    </p:spTree>
    <p:extLst>
      <p:ext uri="{BB962C8B-B14F-4D97-AF65-F5344CB8AC3E}">
        <p14:creationId xmlns:p14="http://schemas.microsoft.com/office/powerpoint/2010/main" val="245077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12074E-FFDA-481D-AEC8-B9C103929A68}" type="slidenum">
              <a:rPr lang="en-US" altLang="en-US"/>
              <a:pPr>
                <a:defRPr/>
              </a:pPr>
              <a:t>‹#›</a:t>
            </a:fld>
            <a:endParaRPr lang="en-US" altLang="en-US"/>
          </a:p>
        </p:txBody>
      </p:sp>
    </p:spTree>
    <p:extLst>
      <p:ext uri="{BB962C8B-B14F-4D97-AF65-F5344CB8AC3E}">
        <p14:creationId xmlns:p14="http://schemas.microsoft.com/office/powerpoint/2010/main" val="57300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4ED13DC-8316-4943-8675-275499A5E88C}" type="slidenum">
              <a:rPr lang="en-US" altLang="en-US"/>
              <a:pPr>
                <a:defRPr/>
              </a:pPr>
              <a:t>‹#›</a:t>
            </a:fld>
            <a:endParaRPr lang="en-US" altLang="en-US"/>
          </a:p>
        </p:txBody>
      </p:sp>
    </p:spTree>
    <p:extLst>
      <p:ext uri="{BB962C8B-B14F-4D97-AF65-F5344CB8AC3E}">
        <p14:creationId xmlns:p14="http://schemas.microsoft.com/office/powerpoint/2010/main" val="46958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67C6BB-976F-4026-B9CA-A0451E4176DF}" type="slidenum">
              <a:rPr lang="en-US" altLang="en-US"/>
              <a:pPr>
                <a:defRPr/>
              </a:pPr>
              <a:t>‹#›</a:t>
            </a:fld>
            <a:endParaRPr lang="en-US" altLang="en-US"/>
          </a:p>
        </p:txBody>
      </p:sp>
    </p:spTree>
    <p:extLst>
      <p:ext uri="{BB962C8B-B14F-4D97-AF65-F5344CB8AC3E}">
        <p14:creationId xmlns:p14="http://schemas.microsoft.com/office/powerpoint/2010/main" val="285712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9500C4-DA73-4525-A43B-FBFC790C75EE}" type="slidenum">
              <a:rPr lang="en-US" altLang="en-US"/>
              <a:pPr>
                <a:defRPr/>
              </a:pPr>
              <a:t>‹#›</a:t>
            </a:fld>
            <a:endParaRPr lang="en-US" altLang="en-US"/>
          </a:p>
        </p:txBody>
      </p:sp>
    </p:spTree>
    <p:extLst>
      <p:ext uri="{BB962C8B-B14F-4D97-AF65-F5344CB8AC3E}">
        <p14:creationId xmlns:p14="http://schemas.microsoft.com/office/powerpoint/2010/main" val="2983626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307886-F779-4433-808F-7B27EAF68A03}" type="slidenum">
              <a:rPr lang="en-US" altLang="en-US"/>
              <a:pPr>
                <a:defRPr/>
              </a:pPr>
              <a:t>‹#›</a:t>
            </a:fld>
            <a:endParaRPr lang="en-US" altLang="en-US"/>
          </a:p>
        </p:txBody>
      </p:sp>
    </p:spTree>
    <p:extLst>
      <p:ext uri="{BB962C8B-B14F-4D97-AF65-F5344CB8AC3E}">
        <p14:creationId xmlns:p14="http://schemas.microsoft.com/office/powerpoint/2010/main" val="387446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EE84C29-56C0-44BD-8074-F04574D373B4}" type="slidenum">
              <a:rPr lang="en-US" altLang="en-US"/>
              <a:pPr>
                <a:defRPr/>
              </a:pPr>
              <a:t>‹#›</a:t>
            </a:fld>
            <a:endParaRPr lang="en-US" altLang="en-US"/>
          </a:p>
        </p:txBody>
      </p:sp>
    </p:spTree>
    <p:extLst>
      <p:ext uri="{BB962C8B-B14F-4D97-AF65-F5344CB8AC3E}">
        <p14:creationId xmlns:p14="http://schemas.microsoft.com/office/powerpoint/2010/main" val="1199474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0D929BA-790B-4E3C-B4D0-EEEB79864D71}" type="slidenum">
              <a:rPr lang="en-US" altLang="en-US"/>
              <a:pPr>
                <a:defRPr/>
              </a:pPr>
              <a:t>‹#›</a:t>
            </a:fld>
            <a:endParaRPr lang="en-US" altLang="en-US"/>
          </a:p>
        </p:txBody>
      </p:sp>
    </p:spTree>
    <p:extLst>
      <p:ext uri="{BB962C8B-B14F-4D97-AF65-F5344CB8AC3E}">
        <p14:creationId xmlns:p14="http://schemas.microsoft.com/office/powerpoint/2010/main" val="137482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8F72B92-B3C0-4605-9B1F-7B2FA5CABE4E}" type="slidenum">
              <a:rPr lang="en-US" altLang="en-US"/>
              <a:pPr>
                <a:defRPr/>
              </a:pPr>
              <a:t>‹#›</a:t>
            </a:fld>
            <a:endParaRPr lang="en-US" altLang="en-US"/>
          </a:p>
        </p:txBody>
      </p:sp>
    </p:spTree>
    <p:extLst>
      <p:ext uri="{BB962C8B-B14F-4D97-AF65-F5344CB8AC3E}">
        <p14:creationId xmlns:p14="http://schemas.microsoft.com/office/powerpoint/2010/main" val="404073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1474EEC-9AAE-4D28-87F4-2A4F91C3DF51}" type="slidenum">
              <a:rPr lang="en-US" altLang="en-US"/>
              <a:pPr>
                <a:defRPr/>
              </a:pPr>
              <a:t>‹#›</a:t>
            </a:fld>
            <a:endParaRPr lang="en-US" altLang="en-US"/>
          </a:p>
        </p:txBody>
      </p:sp>
    </p:spTree>
    <p:extLst>
      <p:ext uri="{BB962C8B-B14F-4D97-AF65-F5344CB8AC3E}">
        <p14:creationId xmlns:p14="http://schemas.microsoft.com/office/powerpoint/2010/main" val="242335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EB9DFCF-4B14-419F-AFB2-B8A090D541E6}" type="slidenum">
              <a:rPr lang="en-US" altLang="en-US"/>
              <a:pPr>
                <a:defRPr/>
              </a:pPr>
              <a:t>‹#›</a:t>
            </a:fld>
            <a:endParaRPr lang="en-US" altLang="en-US"/>
          </a:p>
        </p:txBody>
      </p:sp>
    </p:spTree>
    <p:extLst>
      <p:ext uri="{BB962C8B-B14F-4D97-AF65-F5344CB8AC3E}">
        <p14:creationId xmlns:p14="http://schemas.microsoft.com/office/powerpoint/2010/main" val="1675978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eaLnBrk="1" hangingPunct="1">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500"/>
            </a:lvl1pPr>
          </a:lstStyle>
          <a:p>
            <a:pPr>
              <a:defRPr/>
            </a:pPr>
            <a:fld id="{E5262C48-1226-44F2-9E37-833E3973C7B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 name="Group 21">
            <a:extLst>
              <a:ext uri="{FF2B5EF4-FFF2-40B4-BE49-F238E27FC236}">
                <a16:creationId xmlns:a16="http://schemas.microsoft.com/office/drawing/2014/main" id="{8EC8C8E8-42ED-4327-8E41-2F6E1CB65DCB}"/>
              </a:ext>
            </a:extLst>
          </p:cNvPr>
          <p:cNvGrpSpPr>
            <a:grpSpLocks/>
          </p:cNvGrpSpPr>
          <p:nvPr/>
        </p:nvGrpSpPr>
        <p:grpSpPr bwMode="auto">
          <a:xfrm>
            <a:off x="5053172" y="3664743"/>
            <a:ext cx="185738" cy="660400"/>
            <a:chOff x="5403" y="3457"/>
            <a:chExt cx="209" cy="755"/>
          </a:xfrm>
        </p:grpSpPr>
        <p:sp>
          <p:nvSpPr>
            <p:cNvPr id="104" name="Oval 22">
              <a:extLst>
                <a:ext uri="{FF2B5EF4-FFF2-40B4-BE49-F238E27FC236}">
                  <a16:creationId xmlns:a16="http://schemas.microsoft.com/office/drawing/2014/main" id="{14947F3E-24A7-4442-9CBD-03927178CDB5}"/>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05" name="Oval 23">
              <a:extLst>
                <a:ext uri="{FF2B5EF4-FFF2-40B4-BE49-F238E27FC236}">
                  <a16:creationId xmlns:a16="http://schemas.microsoft.com/office/drawing/2014/main" id="{A66C01E5-D011-4293-9978-721D444565A2}"/>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06" name="Freeform 24">
              <a:extLst>
                <a:ext uri="{FF2B5EF4-FFF2-40B4-BE49-F238E27FC236}">
                  <a16:creationId xmlns:a16="http://schemas.microsoft.com/office/drawing/2014/main" id="{9989E1BB-76D2-448C-BE1F-8AD674D13ED8}"/>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07" name="Rectangle 25">
              <a:extLst>
                <a:ext uri="{FF2B5EF4-FFF2-40B4-BE49-F238E27FC236}">
                  <a16:creationId xmlns:a16="http://schemas.microsoft.com/office/drawing/2014/main" id="{98E56F54-53D7-427F-8CD8-4A9AA4AE62E0}"/>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08" name="Rectangle 26">
              <a:extLst>
                <a:ext uri="{FF2B5EF4-FFF2-40B4-BE49-F238E27FC236}">
                  <a16:creationId xmlns:a16="http://schemas.microsoft.com/office/drawing/2014/main" id="{8FF87F12-C36D-4925-B24D-E1AE04E9F891}"/>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09" name="Rectangle 27">
              <a:extLst>
                <a:ext uri="{FF2B5EF4-FFF2-40B4-BE49-F238E27FC236}">
                  <a16:creationId xmlns:a16="http://schemas.microsoft.com/office/drawing/2014/main" id="{74F3FF57-3BC5-4885-ABAF-87EF15B98C05}"/>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11" name="Rectangle 28">
              <a:extLst>
                <a:ext uri="{FF2B5EF4-FFF2-40B4-BE49-F238E27FC236}">
                  <a16:creationId xmlns:a16="http://schemas.microsoft.com/office/drawing/2014/main" id="{4A9856F4-9EEC-418E-B0F7-23590BB1EA49}"/>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12" name="Group 21">
            <a:extLst>
              <a:ext uri="{FF2B5EF4-FFF2-40B4-BE49-F238E27FC236}">
                <a16:creationId xmlns:a16="http://schemas.microsoft.com/office/drawing/2014/main" id="{0C4F8B13-74F3-4417-A8FE-2099F0CEB70D}"/>
              </a:ext>
            </a:extLst>
          </p:cNvPr>
          <p:cNvGrpSpPr>
            <a:grpSpLocks/>
          </p:cNvGrpSpPr>
          <p:nvPr/>
        </p:nvGrpSpPr>
        <p:grpSpPr bwMode="auto">
          <a:xfrm>
            <a:off x="5348730" y="3664743"/>
            <a:ext cx="185738" cy="660400"/>
            <a:chOff x="5403" y="3457"/>
            <a:chExt cx="209" cy="755"/>
          </a:xfrm>
        </p:grpSpPr>
        <p:sp>
          <p:nvSpPr>
            <p:cNvPr id="113" name="Oval 22">
              <a:extLst>
                <a:ext uri="{FF2B5EF4-FFF2-40B4-BE49-F238E27FC236}">
                  <a16:creationId xmlns:a16="http://schemas.microsoft.com/office/drawing/2014/main" id="{A9CC04FA-FECF-4E16-8FE6-326FD94885EF}"/>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14" name="Oval 23">
              <a:extLst>
                <a:ext uri="{FF2B5EF4-FFF2-40B4-BE49-F238E27FC236}">
                  <a16:creationId xmlns:a16="http://schemas.microsoft.com/office/drawing/2014/main" id="{991D6AFB-5BBD-4C28-9914-91ADE719546D}"/>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15" name="Freeform 24">
              <a:extLst>
                <a:ext uri="{FF2B5EF4-FFF2-40B4-BE49-F238E27FC236}">
                  <a16:creationId xmlns:a16="http://schemas.microsoft.com/office/drawing/2014/main" id="{16A9CA8C-2532-4FD4-A88A-EB71F753138C}"/>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16" name="Rectangle 25">
              <a:extLst>
                <a:ext uri="{FF2B5EF4-FFF2-40B4-BE49-F238E27FC236}">
                  <a16:creationId xmlns:a16="http://schemas.microsoft.com/office/drawing/2014/main" id="{CB79F770-8AEE-4CB7-B6CC-22B35793C124}"/>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17" name="Rectangle 26">
              <a:extLst>
                <a:ext uri="{FF2B5EF4-FFF2-40B4-BE49-F238E27FC236}">
                  <a16:creationId xmlns:a16="http://schemas.microsoft.com/office/drawing/2014/main" id="{0A2A47CB-644F-4E64-85AA-9070EDE47F38}"/>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18" name="Rectangle 27">
              <a:extLst>
                <a:ext uri="{FF2B5EF4-FFF2-40B4-BE49-F238E27FC236}">
                  <a16:creationId xmlns:a16="http://schemas.microsoft.com/office/drawing/2014/main" id="{B0C41CF6-2FA7-483A-8AF7-8F8B9890D91E}"/>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19" name="Rectangle 28">
              <a:extLst>
                <a:ext uri="{FF2B5EF4-FFF2-40B4-BE49-F238E27FC236}">
                  <a16:creationId xmlns:a16="http://schemas.microsoft.com/office/drawing/2014/main" id="{8BFEA662-CA2E-473C-B7D3-3CF959108329}"/>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20" name="Group 21">
            <a:extLst>
              <a:ext uri="{FF2B5EF4-FFF2-40B4-BE49-F238E27FC236}">
                <a16:creationId xmlns:a16="http://schemas.microsoft.com/office/drawing/2014/main" id="{449D4A4D-38C5-4F81-B291-392652611D1F}"/>
              </a:ext>
            </a:extLst>
          </p:cNvPr>
          <p:cNvGrpSpPr>
            <a:grpSpLocks/>
          </p:cNvGrpSpPr>
          <p:nvPr/>
        </p:nvGrpSpPr>
        <p:grpSpPr bwMode="auto">
          <a:xfrm>
            <a:off x="5644218" y="3662652"/>
            <a:ext cx="185738" cy="660400"/>
            <a:chOff x="5403" y="3457"/>
            <a:chExt cx="209" cy="755"/>
          </a:xfrm>
        </p:grpSpPr>
        <p:sp>
          <p:nvSpPr>
            <p:cNvPr id="121" name="Oval 22">
              <a:extLst>
                <a:ext uri="{FF2B5EF4-FFF2-40B4-BE49-F238E27FC236}">
                  <a16:creationId xmlns:a16="http://schemas.microsoft.com/office/drawing/2014/main" id="{9AE7A072-06AC-4BEF-9297-84AD60343C9C}"/>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22" name="Oval 23">
              <a:extLst>
                <a:ext uri="{FF2B5EF4-FFF2-40B4-BE49-F238E27FC236}">
                  <a16:creationId xmlns:a16="http://schemas.microsoft.com/office/drawing/2014/main" id="{C1BBA178-C7F3-4E1F-A8B3-99164207BFAB}"/>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23" name="Freeform 24">
              <a:extLst>
                <a:ext uri="{FF2B5EF4-FFF2-40B4-BE49-F238E27FC236}">
                  <a16:creationId xmlns:a16="http://schemas.microsoft.com/office/drawing/2014/main" id="{597E66F1-CFA8-44CD-8625-C5A9024D2FE5}"/>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24" name="Rectangle 25">
              <a:extLst>
                <a:ext uri="{FF2B5EF4-FFF2-40B4-BE49-F238E27FC236}">
                  <a16:creationId xmlns:a16="http://schemas.microsoft.com/office/drawing/2014/main" id="{F4B48814-9189-4AE1-B260-4F8AB10BD895}"/>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25" name="Rectangle 26">
              <a:extLst>
                <a:ext uri="{FF2B5EF4-FFF2-40B4-BE49-F238E27FC236}">
                  <a16:creationId xmlns:a16="http://schemas.microsoft.com/office/drawing/2014/main" id="{F538623E-8FF8-45C9-95D8-26DCCE3CC8E3}"/>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26" name="Rectangle 27">
              <a:extLst>
                <a:ext uri="{FF2B5EF4-FFF2-40B4-BE49-F238E27FC236}">
                  <a16:creationId xmlns:a16="http://schemas.microsoft.com/office/drawing/2014/main" id="{621D9915-1AFB-477E-B89D-E8AE28C4D478}"/>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27" name="Rectangle 28">
              <a:extLst>
                <a:ext uri="{FF2B5EF4-FFF2-40B4-BE49-F238E27FC236}">
                  <a16:creationId xmlns:a16="http://schemas.microsoft.com/office/drawing/2014/main" id="{44AE7110-C27F-4B04-BD4C-D491977FAEAC}"/>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28" name="Group 21">
            <a:extLst>
              <a:ext uri="{FF2B5EF4-FFF2-40B4-BE49-F238E27FC236}">
                <a16:creationId xmlns:a16="http://schemas.microsoft.com/office/drawing/2014/main" id="{F727B734-1C6E-4D1B-814D-F409D4887ACE}"/>
              </a:ext>
            </a:extLst>
          </p:cNvPr>
          <p:cNvGrpSpPr>
            <a:grpSpLocks/>
          </p:cNvGrpSpPr>
          <p:nvPr/>
        </p:nvGrpSpPr>
        <p:grpSpPr bwMode="auto">
          <a:xfrm>
            <a:off x="5939776" y="3662652"/>
            <a:ext cx="185738" cy="660400"/>
            <a:chOff x="5403" y="3457"/>
            <a:chExt cx="209" cy="755"/>
          </a:xfrm>
        </p:grpSpPr>
        <p:sp>
          <p:nvSpPr>
            <p:cNvPr id="129" name="Oval 22">
              <a:extLst>
                <a:ext uri="{FF2B5EF4-FFF2-40B4-BE49-F238E27FC236}">
                  <a16:creationId xmlns:a16="http://schemas.microsoft.com/office/drawing/2014/main" id="{820084D5-7108-4FA7-9BEB-BEA8EEF29DD8}"/>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0" name="Oval 23">
              <a:extLst>
                <a:ext uri="{FF2B5EF4-FFF2-40B4-BE49-F238E27FC236}">
                  <a16:creationId xmlns:a16="http://schemas.microsoft.com/office/drawing/2014/main" id="{9A60F409-10A9-4D22-A170-5C42178BF407}"/>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1" name="Freeform 24">
              <a:extLst>
                <a:ext uri="{FF2B5EF4-FFF2-40B4-BE49-F238E27FC236}">
                  <a16:creationId xmlns:a16="http://schemas.microsoft.com/office/drawing/2014/main" id="{B3B9C520-DAF3-4DFF-83D6-1357A363A5FE}"/>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32" name="Rectangle 25">
              <a:extLst>
                <a:ext uri="{FF2B5EF4-FFF2-40B4-BE49-F238E27FC236}">
                  <a16:creationId xmlns:a16="http://schemas.microsoft.com/office/drawing/2014/main" id="{97986C9C-04DC-4D02-A7FA-E5B66D57D8BE}"/>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3" name="Rectangle 26">
              <a:extLst>
                <a:ext uri="{FF2B5EF4-FFF2-40B4-BE49-F238E27FC236}">
                  <a16:creationId xmlns:a16="http://schemas.microsoft.com/office/drawing/2014/main" id="{968B6685-9619-49F3-B8CD-A94C28C5F5DF}"/>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4" name="Rectangle 27">
              <a:extLst>
                <a:ext uri="{FF2B5EF4-FFF2-40B4-BE49-F238E27FC236}">
                  <a16:creationId xmlns:a16="http://schemas.microsoft.com/office/drawing/2014/main" id="{C87AA0D4-89FE-404E-99F7-D8F7F855D776}"/>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5" name="Rectangle 28">
              <a:extLst>
                <a:ext uri="{FF2B5EF4-FFF2-40B4-BE49-F238E27FC236}">
                  <a16:creationId xmlns:a16="http://schemas.microsoft.com/office/drawing/2014/main" id="{2A2600E1-9AD6-4847-BB6D-635D68F0A33A}"/>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36" name="Group 21">
            <a:extLst>
              <a:ext uri="{FF2B5EF4-FFF2-40B4-BE49-F238E27FC236}">
                <a16:creationId xmlns:a16="http://schemas.microsoft.com/office/drawing/2014/main" id="{881FD9FD-DF0D-4EC2-B026-B0E8C2E5ABD0}"/>
              </a:ext>
            </a:extLst>
          </p:cNvPr>
          <p:cNvGrpSpPr>
            <a:grpSpLocks/>
          </p:cNvGrpSpPr>
          <p:nvPr/>
        </p:nvGrpSpPr>
        <p:grpSpPr bwMode="auto">
          <a:xfrm>
            <a:off x="5107225" y="3939223"/>
            <a:ext cx="185738" cy="660400"/>
            <a:chOff x="5403" y="3457"/>
            <a:chExt cx="209" cy="755"/>
          </a:xfrm>
        </p:grpSpPr>
        <p:sp>
          <p:nvSpPr>
            <p:cNvPr id="137" name="Oval 22">
              <a:extLst>
                <a:ext uri="{FF2B5EF4-FFF2-40B4-BE49-F238E27FC236}">
                  <a16:creationId xmlns:a16="http://schemas.microsoft.com/office/drawing/2014/main" id="{B45E3ECB-E04F-4066-A108-76E6E5ABB01A}"/>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8" name="Oval 23">
              <a:extLst>
                <a:ext uri="{FF2B5EF4-FFF2-40B4-BE49-F238E27FC236}">
                  <a16:creationId xmlns:a16="http://schemas.microsoft.com/office/drawing/2014/main" id="{18DB0828-B024-4C3B-910D-1FDA21A24E18}"/>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9" name="Freeform 24">
              <a:extLst>
                <a:ext uri="{FF2B5EF4-FFF2-40B4-BE49-F238E27FC236}">
                  <a16:creationId xmlns:a16="http://schemas.microsoft.com/office/drawing/2014/main" id="{930BD9EB-BACC-421F-8C2A-7A574B0E316A}"/>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40" name="Rectangle 25">
              <a:extLst>
                <a:ext uri="{FF2B5EF4-FFF2-40B4-BE49-F238E27FC236}">
                  <a16:creationId xmlns:a16="http://schemas.microsoft.com/office/drawing/2014/main" id="{7C6E004C-3060-4549-8F56-5D959DB66CD1}"/>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1" name="Rectangle 26">
              <a:extLst>
                <a:ext uri="{FF2B5EF4-FFF2-40B4-BE49-F238E27FC236}">
                  <a16:creationId xmlns:a16="http://schemas.microsoft.com/office/drawing/2014/main" id="{1C6BC6A5-1C23-4EB0-BD77-CDBA3D550529}"/>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2" name="Rectangle 27">
              <a:extLst>
                <a:ext uri="{FF2B5EF4-FFF2-40B4-BE49-F238E27FC236}">
                  <a16:creationId xmlns:a16="http://schemas.microsoft.com/office/drawing/2014/main" id="{53B6857A-6AAC-47DA-B18A-2F38687C4457}"/>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3" name="Rectangle 28">
              <a:extLst>
                <a:ext uri="{FF2B5EF4-FFF2-40B4-BE49-F238E27FC236}">
                  <a16:creationId xmlns:a16="http://schemas.microsoft.com/office/drawing/2014/main" id="{F68060B7-CFDD-4338-B2FA-E06B55141DD9}"/>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44" name="Group 21">
            <a:extLst>
              <a:ext uri="{FF2B5EF4-FFF2-40B4-BE49-F238E27FC236}">
                <a16:creationId xmlns:a16="http://schemas.microsoft.com/office/drawing/2014/main" id="{E57B050C-B39B-4C4E-A1A6-D8D0B19F1D48}"/>
              </a:ext>
            </a:extLst>
          </p:cNvPr>
          <p:cNvGrpSpPr>
            <a:grpSpLocks/>
          </p:cNvGrpSpPr>
          <p:nvPr/>
        </p:nvGrpSpPr>
        <p:grpSpPr bwMode="auto">
          <a:xfrm>
            <a:off x="5937867" y="3960051"/>
            <a:ext cx="185738" cy="660400"/>
            <a:chOff x="5403" y="3457"/>
            <a:chExt cx="209" cy="755"/>
          </a:xfrm>
        </p:grpSpPr>
        <p:sp>
          <p:nvSpPr>
            <p:cNvPr id="145" name="Oval 22">
              <a:extLst>
                <a:ext uri="{FF2B5EF4-FFF2-40B4-BE49-F238E27FC236}">
                  <a16:creationId xmlns:a16="http://schemas.microsoft.com/office/drawing/2014/main" id="{DBE50DBD-F7E9-4304-AE94-5415F1245CC1}"/>
                </a:ext>
              </a:extLst>
            </p:cNvPr>
            <p:cNvSpPr>
              <a:spLocks noChangeArrowheads="1"/>
            </p:cNvSpPr>
            <p:nvPr/>
          </p:nvSpPr>
          <p:spPr bwMode="auto">
            <a:xfrm>
              <a:off x="5457" y="3457"/>
              <a:ext cx="100" cy="100"/>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6" name="Oval 23">
              <a:extLst>
                <a:ext uri="{FF2B5EF4-FFF2-40B4-BE49-F238E27FC236}">
                  <a16:creationId xmlns:a16="http://schemas.microsoft.com/office/drawing/2014/main" id="{59A2BF0A-8C3F-47D9-9406-ED299B904E09}"/>
                </a:ext>
              </a:extLst>
            </p:cNvPr>
            <p:cNvSpPr>
              <a:spLocks noChangeArrowheads="1"/>
            </p:cNvSpPr>
            <p:nvPr/>
          </p:nvSpPr>
          <p:spPr bwMode="auto">
            <a:xfrm>
              <a:off x="5403" y="3610"/>
              <a:ext cx="209" cy="209"/>
            </a:xfrm>
            <a:prstGeom prst="ellipse">
              <a:avLst/>
            </a:prstGeom>
            <a:solidFill>
              <a:schemeClr val="bg1"/>
            </a:solidFill>
            <a:ln w="12700">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7" name="Freeform 24">
              <a:extLst>
                <a:ext uri="{FF2B5EF4-FFF2-40B4-BE49-F238E27FC236}">
                  <a16:creationId xmlns:a16="http://schemas.microsoft.com/office/drawing/2014/main" id="{A79441EA-616D-499F-ADA2-7198E1605686}"/>
                </a:ext>
              </a:extLst>
            </p:cNvPr>
            <p:cNvSpPr>
              <a:spLocks/>
            </p:cNvSpPr>
            <p:nvPr/>
          </p:nvSpPr>
          <p:spPr bwMode="auto">
            <a:xfrm>
              <a:off x="5434" y="3786"/>
              <a:ext cx="148" cy="426"/>
            </a:xfrm>
            <a:custGeom>
              <a:avLst/>
              <a:gdLst>
                <a:gd name="T0" fmla="*/ 0 w 148"/>
                <a:gd name="T1" fmla="*/ 0 h 426"/>
                <a:gd name="T2" fmla="*/ 147 w 148"/>
                <a:gd name="T3" fmla="*/ 0 h 426"/>
                <a:gd name="T4" fmla="*/ 123 w 148"/>
                <a:gd name="T5" fmla="*/ 425 h 426"/>
                <a:gd name="T6" fmla="*/ 21 w 148"/>
                <a:gd name="T7" fmla="*/ 425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chemeClr val="bg1"/>
            </a:solidFill>
            <a:ln w="12700" cap="rnd">
              <a:solidFill>
                <a:schemeClr val="tx1"/>
              </a:solidFill>
              <a:round/>
              <a:headEnd/>
              <a:tailEnd/>
            </a:ln>
          </p:spPr>
          <p:txBody>
            <a:bodyPr/>
            <a:lstStyle/>
            <a:p>
              <a:endParaRPr lang="en-US"/>
            </a:p>
          </p:txBody>
        </p:sp>
        <p:sp>
          <p:nvSpPr>
            <p:cNvPr id="148" name="Rectangle 25">
              <a:extLst>
                <a:ext uri="{FF2B5EF4-FFF2-40B4-BE49-F238E27FC236}">
                  <a16:creationId xmlns:a16="http://schemas.microsoft.com/office/drawing/2014/main" id="{272A902A-33FA-4CB4-BC6F-FC4DD218F709}"/>
                </a:ext>
              </a:extLst>
            </p:cNvPr>
            <p:cNvSpPr>
              <a:spLocks noChangeArrowheads="1"/>
            </p:cNvSpPr>
            <p:nvPr/>
          </p:nvSpPr>
          <p:spPr bwMode="auto">
            <a:xfrm>
              <a:off x="5456" y="3510"/>
              <a:ext cx="101" cy="109"/>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49" name="Rectangle 26">
              <a:extLst>
                <a:ext uri="{FF2B5EF4-FFF2-40B4-BE49-F238E27FC236}">
                  <a16:creationId xmlns:a16="http://schemas.microsoft.com/office/drawing/2014/main" id="{FC828942-EC36-403B-A760-88A426E52300}"/>
                </a:ext>
              </a:extLst>
            </p:cNvPr>
            <p:cNvSpPr>
              <a:spLocks noChangeArrowheads="1"/>
            </p:cNvSpPr>
            <p:nvPr/>
          </p:nvSpPr>
          <p:spPr bwMode="auto">
            <a:xfrm>
              <a:off x="5437" y="3779"/>
              <a:ext cx="138" cy="1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50" name="Rectangle 27">
              <a:extLst>
                <a:ext uri="{FF2B5EF4-FFF2-40B4-BE49-F238E27FC236}">
                  <a16:creationId xmlns:a16="http://schemas.microsoft.com/office/drawing/2014/main" id="{D368CBF6-C654-43C3-B8BA-F21225055501}"/>
                </a:ext>
              </a:extLst>
            </p:cNvPr>
            <p:cNvSpPr>
              <a:spLocks noChangeArrowheads="1"/>
            </p:cNvSpPr>
            <p:nvPr/>
          </p:nvSpPr>
          <p:spPr bwMode="auto">
            <a:xfrm>
              <a:off x="5469" y="3609"/>
              <a:ext cx="76" cy="19"/>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51" name="Rectangle 28">
              <a:extLst>
                <a:ext uri="{FF2B5EF4-FFF2-40B4-BE49-F238E27FC236}">
                  <a16:creationId xmlns:a16="http://schemas.microsoft.com/office/drawing/2014/main" id="{73CE979A-06F2-4961-AAD6-E2BEA9EA1E88}"/>
                </a:ext>
              </a:extLst>
            </p:cNvPr>
            <p:cNvSpPr>
              <a:spLocks noChangeArrowheads="1"/>
            </p:cNvSpPr>
            <p:nvPr/>
          </p:nvSpPr>
          <p:spPr bwMode="auto">
            <a:xfrm>
              <a:off x="5467" y="3504"/>
              <a:ext cx="78" cy="10"/>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80" name="Group 292">
            <a:extLst>
              <a:ext uri="{FF2B5EF4-FFF2-40B4-BE49-F238E27FC236}">
                <a16:creationId xmlns:a16="http://schemas.microsoft.com/office/drawing/2014/main" id="{AA8C4244-ED05-4F94-8345-1ACC5FD4BCDB}"/>
              </a:ext>
            </a:extLst>
          </p:cNvPr>
          <p:cNvGrpSpPr>
            <a:grpSpLocks/>
          </p:cNvGrpSpPr>
          <p:nvPr/>
        </p:nvGrpSpPr>
        <p:grpSpPr bwMode="auto">
          <a:xfrm flipH="1">
            <a:off x="384312" y="4675981"/>
            <a:ext cx="222250" cy="858838"/>
            <a:chOff x="384" y="816"/>
            <a:chExt cx="140" cy="541"/>
          </a:xfrm>
        </p:grpSpPr>
        <p:sp>
          <p:nvSpPr>
            <p:cNvPr id="81" name="Line 293">
              <a:extLst>
                <a:ext uri="{FF2B5EF4-FFF2-40B4-BE49-F238E27FC236}">
                  <a16:creationId xmlns:a16="http://schemas.microsoft.com/office/drawing/2014/main" id="{1B26BF3C-E873-4A4F-95CA-F3873C937417}"/>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 name="Line 294">
              <a:extLst>
                <a:ext uri="{FF2B5EF4-FFF2-40B4-BE49-F238E27FC236}">
                  <a16:creationId xmlns:a16="http://schemas.microsoft.com/office/drawing/2014/main" id="{4F08A8C1-8D28-433C-A225-BB60F008A727}"/>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 name="Freeform 295">
              <a:extLst>
                <a:ext uri="{FF2B5EF4-FFF2-40B4-BE49-F238E27FC236}">
                  <a16:creationId xmlns:a16="http://schemas.microsoft.com/office/drawing/2014/main" id="{C1CCFF8F-7324-468F-A505-8B4ACC82F5AE}"/>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44" name="Group 29">
            <a:extLst>
              <a:ext uri="{FF2B5EF4-FFF2-40B4-BE49-F238E27FC236}">
                <a16:creationId xmlns:a16="http://schemas.microsoft.com/office/drawing/2014/main" id="{B88B441C-EA3C-4FD1-8F0A-A7649A27648F}"/>
              </a:ext>
            </a:extLst>
          </p:cNvPr>
          <p:cNvGrpSpPr>
            <a:grpSpLocks/>
          </p:cNvGrpSpPr>
          <p:nvPr/>
        </p:nvGrpSpPr>
        <p:grpSpPr bwMode="auto">
          <a:xfrm>
            <a:off x="2179458" y="3642518"/>
            <a:ext cx="287338" cy="790575"/>
            <a:chOff x="528" y="240"/>
            <a:chExt cx="181" cy="498"/>
          </a:xfrm>
        </p:grpSpPr>
        <p:sp>
          <p:nvSpPr>
            <p:cNvPr id="45" name="Line 30">
              <a:extLst>
                <a:ext uri="{FF2B5EF4-FFF2-40B4-BE49-F238E27FC236}">
                  <a16:creationId xmlns:a16="http://schemas.microsoft.com/office/drawing/2014/main" id="{4F906625-C489-4C34-8922-B0DA8C99A804}"/>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31">
              <a:extLst>
                <a:ext uri="{FF2B5EF4-FFF2-40B4-BE49-F238E27FC236}">
                  <a16:creationId xmlns:a16="http://schemas.microsoft.com/office/drawing/2014/main" id="{6E2C25F5-FD4A-4080-A337-D7F3BF124EB6}"/>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Freeform 32">
              <a:extLst>
                <a:ext uri="{FF2B5EF4-FFF2-40B4-BE49-F238E27FC236}">
                  <a16:creationId xmlns:a16="http://schemas.microsoft.com/office/drawing/2014/main" id="{D7988317-4240-4564-AB0B-01178DCC00E6}"/>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41" name="Group 13">
            <a:extLst>
              <a:ext uri="{FF2B5EF4-FFF2-40B4-BE49-F238E27FC236}">
                <a16:creationId xmlns:a16="http://schemas.microsoft.com/office/drawing/2014/main" id="{38B2E6F3-572B-459E-AE0F-E94AF5056251}"/>
              </a:ext>
            </a:extLst>
          </p:cNvPr>
          <p:cNvGrpSpPr>
            <a:grpSpLocks/>
          </p:cNvGrpSpPr>
          <p:nvPr/>
        </p:nvGrpSpPr>
        <p:grpSpPr bwMode="auto">
          <a:xfrm>
            <a:off x="4477911" y="3872706"/>
            <a:ext cx="393700" cy="1271588"/>
            <a:chOff x="2496" y="4380"/>
            <a:chExt cx="236" cy="690"/>
          </a:xfrm>
        </p:grpSpPr>
        <p:sp>
          <p:nvSpPr>
            <p:cNvPr id="42" name="AutoShape 14">
              <a:extLst>
                <a:ext uri="{FF2B5EF4-FFF2-40B4-BE49-F238E27FC236}">
                  <a16:creationId xmlns:a16="http://schemas.microsoft.com/office/drawing/2014/main" id="{80A4F062-6DA0-47E7-98D3-51279C510B08}"/>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43" name="AutoShape 15">
              <a:extLst>
                <a:ext uri="{FF2B5EF4-FFF2-40B4-BE49-F238E27FC236}">
                  <a16:creationId xmlns:a16="http://schemas.microsoft.com/office/drawing/2014/main" id="{375500C2-CF57-4093-9657-FBF885465F25}"/>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38" name="Group 13">
            <a:extLst>
              <a:ext uri="{FF2B5EF4-FFF2-40B4-BE49-F238E27FC236}">
                <a16:creationId xmlns:a16="http://schemas.microsoft.com/office/drawing/2014/main" id="{33507053-436F-4EB3-BA37-44EB918C005A}"/>
              </a:ext>
            </a:extLst>
          </p:cNvPr>
          <p:cNvGrpSpPr>
            <a:grpSpLocks/>
          </p:cNvGrpSpPr>
          <p:nvPr/>
        </p:nvGrpSpPr>
        <p:grpSpPr bwMode="auto">
          <a:xfrm>
            <a:off x="2459633" y="3906043"/>
            <a:ext cx="393700" cy="1271588"/>
            <a:chOff x="2496" y="4380"/>
            <a:chExt cx="236" cy="690"/>
          </a:xfrm>
        </p:grpSpPr>
        <p:sp>
          <p:nvSpPr>
            <p:cNvPr id="39" name="AutoShape 14">
              <a:extLst>
                <a:ext uri="{FF2B5EF4-FFF2-40B4-BE49-F238E27FC236}">
                  <a16:creationId xmlns:a16="http://schemas.microsoft.com/office/drawing/2014/main" id="{8CD4C6AF-1D6A-445E-B27E-7E5469D08936}"/>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40" name="AutoShape 15">
              <a:extLst>
                <a:ext uri="{FF2B5EF4-FFF2-40B4-BE49-F238E27FC236}">
                  <a16:creationId xmlns:a16="http://schemas.microsoft.com/office/drawing/2014/main" id="{3F264EB7-764E-4F6A-ACE5-648FC3E64B40}"/>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19" name="Group 29">
            <a:extLst>
              <a:ext uri="{FF2B5EF4-FFF2-40B4-BE49-F238E27FC236}">
                <a16:creationId xmlns:a16="http://schemas.microsoft.com/office/drawing/2014/main" id="{67F0CD3A-2CBD-4EB9-9997-2F78D3981267}"/>
              </a:ext>
            </a:extLst>
          </p:cNvPr>
          <p:cNvGrpSpPr>
            <a:grpSpLocks/>
          </p:cNvGrpSpPr>
          <p:nvPr/>
        </p:nvGrpSpPr>
        <p:grpSpPr bwMode="auto">
          <a:xfrm>
            <a:off x="2892141" y="3826130"/>
            <a:ext cx="287338" cy="790575"/>
            <a:chOff x="528" y="240"/>
            <a:chExt cx="181" cy="498"/>
          </a:xfrm>
        </p:grpSpPr>
        <p:sp>
          <p:nvSpPr>
            <p:cNvPr id="20" name="Line 30">
              <a:extLst>
                <a:ext uri="{FF2B5EF4-FFF2-40B4-BE49-F238E27FC236}">
                  <a16:creationId xmlns:a16="http://schemas.microsoft.com/office/drawing/2014/main" id="{A32ECF8C-A70E-48A5-BD3C-97C11A5BFE69}"/>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31">
              <a:extLst>
                <a:ext uri="{FF2B5EF4-FFF2-40B4-BE49-F238E27FC236}">
                  <a16:creationId xmlns:a16="http://schemas.microsoft.com/office/drawing/2014/main" id="{F8FE2D77-02B9-4F42-9223-D287DB2511D6}"/>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Freeform 32">
              <a:extLst>
                <a:ext uri="{FF2B5EF4-FFF2-40B4-BE49-F238E27FC236}">
                  <a16:creationId xmlns:a16="http://schemas.microsoft.com/office/drawing/2014/main" id="{8E546C9B-EDB8-4B20-92CB-5CCF26790BBE}"/>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23" name="Group 29">
            <a:extLst>
              <a:ext uri="{FF2B5EF4-FFF2-40B4-BE49-F238E27FC236}">
                <a16:creationId xmlns:a16="http://schemas.microsoft.com/office/drawing/2014/main" id="{22819A40-29BB-4259-942B-772549E432B0}"/>
              </a:ext>
            </a:extLst>
          </p:cNvPr>
          <p:cNvGrpSpPr>
            <a:grpSpLocks/>
          </p:cNvGrpSpPr>
          <p:nvPr/>
        </p:nvGrpSpPr>
        <p:grpSpPr bwMode="auto">
          <a:xfrm>
            <a:off x="3230171" y="3826130"/>
            <a:ext cx="287338" cy="790575"/>
            <a:chOff x="528" y="240"/>
            <a:chExt cx="181" cy="498"/>
          </a:xfrm>
        </p:grpSpPr>
        <p:sp>
          <p:nvSpPr>
            <p:cNvPr id="24" name="Line 30">
              <a:extLst>
                <a:ext uri="{FF2B5EF4-FFF2-40B4-BE49-F238E27FC236}">
                  <a16:creationId xmlns:a16="http://schemas.microsoft.com/office/drawing/2014/main" id="{33F9C0DD-7692-49A2-9192-F1C363F19E4C}"/>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31">
              <a:extLst>
                <a:ext uri="{FF2B5EF4-FFF2-40B4-BE49-F238E27FC236}">
                  <a16:creationId xmlns:a16="http://schemas.microsoft.com/office/drawing/2014/main" id="{00703463-175B-4093-B20B-290A9D278E5C}"/>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Freeform 32">
              <a:extLst>
                <a:ext uri="{FF2B5EF4-FFF2-40B4-BE49-F238E27FC236}">
                  <a16:creationId xmlns:a16="http://schemas.microsoft.com/office/drawing/2014/main" id="{F67CA071-D47C-44BE-A0BF-525D5348B0E6}"/>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27" name="Group 29">
            <a:extLst>
              <a:ext uri="{FF2B5EF4-FFF2-40B4-BE49-F238E27FC236}">
                <a16:creationId xmlns:a16="http://schemas.microsoft.com/office/drawing/2014/main" id="{367B23B8-7AC7-4538-BA03-9041EF2BD1E3}"/>
              </a:ext>
            </a:extLst>
          </p:cNvPr>
          <p:cNvGrpSpPr>
            <a:grpSpLocks/>
          </p:cNvGrpSpPr>
          <p:nvPr/>
        </p:nvGrpSpPr>
        <p:grpSpPr bwMode="auto">
          <a:xfrm>
            <a:off x="3799599" y="3826130"/>
            <a:ext cx="287338" cy="790575"/>
            <a:chOff x="528" y="240"/>
            <a:chExt cx="181" cy="498"/>
          </a:xfrm>
        </p:grpSpPr>
        <p:sp>
          <p:nvSpPr>
            <p:cNvPr id="28" name="Line 30">
              <a:extLst>
                <a:ext uri="{FF2B5EF4-FFF2-40B4-BE49-F238E27FC236}">
                  <a16:creationId xmlns:a16="http://schemas.microsoft.com/office/drawing/2014/main" id="{DC08F9E0-87A7-43F1-982E-DCCD2220D356}"/>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31">
              <a:extLst>
                <a:ext uri="{FF2B5EF4-FFF2-40B4-BE49-F238E27FC236}">
                  <a16:creationId xmlns:a16="http://schemas.microsoft.com/office/drawing/2014/main" id="{C3EDD4FD-7397-4589-91B5-DF8A85878298}"/>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Freeform 32">
              <a:extLst>
                <a:ext uri="{FF2B5EF4-FFF2-40B4-BE49-F238E27FC236}">
                  <a16:creationId xmlns:a16="http://schemas.microsoft.com/office/drawing/2014/main" id="{CF34A843-2CA9-484E-A086-F138DA4BF1CB}"/>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31" name="Group 29">
            <a:extLst>
              <a:ext uri="{FF2B5EF4-FFF2-40B4-BE49-F238E27FC236}">
                <a16:creationId xmlns:a16="http://schemas.microsoft.com/office/drawing/2014/main" id="{51EC4E63-8F29-49C9-92A2-5D1E7C7598F6}"/>
              </a:ext>
            </a:extLst>
          </p:cNvPr>
          <p:cNvGrpSpPr>
            <a:grpSpLocks/>
          </p:cNvGrpSpPr>
          <p:nvPr/>
        </p:nvGrpSpPr>
        <p:grpSpPr bwMode="auto">
          <a:xfrm>
            <a:off x="4129372" y="3826130"/>
            <a:ext cx="287338" cy="790575"/>
            <a:chOff x="528" y="240"/>
            <a:chExt cx="181" cy="498"/>
          </a:xfrm>
        </p:grpSpPr>
        <p:sp>
          <p:nvSpPr>
            <p:cNvPr id="32" name="Line 30">
              <a:extLst>
                <a:ext uri="{FF2B5EF4-FFF2-40B4-BE49-F238E27FC236}">
                  <a16:creationId xmlns:a16="http://schemas.microsoft.com/office/drawing/2014/main" id="{47BF014E-5E3A-40FD-8C54-8705A92BBCAB}"/>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31">
              <a:extLst>
                <a:ext uri="{FF2B5EF4-FFF2-40B4-BE49-F238E27FC236}">
                  <a16:creationId xmlns:a16="http://schemas.microsoft.com/office/drawing/2014/main" id="{5D9F4D51-598C-4E39-8185-1B16D128CAF0}"/>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Freeform 32">
              <a:extLst>
                <a:ext uri="{FF2B5EF4-FFF2-40B4-BE49-F238E27FC236}">
                  <a16:creationId xmlns:a16="http://schemas.microsoft.com/office/drawing/2014/main" id="{4AB184B7-3B68-4589-BEBB-EA3669587804}"/>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aphicFrame>
        <p:nvGraphicFramePr>
          <p:cNvPr id="110" name="Group 29"/>
          <p:cNvGraphicFramePr>
            <a:graphicFrameLocks noGrp="1"/>
          </p:cNvGraphicFramePr>
          <p:nvPr>
            <p:extLst>
              <p:ext uri="{D42A27DB-BD31-4B8C-83A1-F6EECF244321}">
                <p14:modId xmlns:p14="http://schemas.microsoft.com/office/powerpoint/2010/main" val="1969569276"/>
              </p:ext>
            </p:extLst>
          </p:nvPr>
        </p:nvGraphicFramePr>
        <p:xfrm>
          <a:off x="177800" y="165100"/>
          <a:ext cx="6997700" cy="2680692"/>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465">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2018 Renton Fish and Game</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cs typeface="Times New Roman" charset="0"/>
                        </a:rPr>
                        <a:t>Trigger Treat</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normalizeH="0" baseline="0" dirty="0">
                          <a:ln>
                            <a:noFill/>
                          </a:ln>
                          <a:solidFill>
                            <a:schemeClr val="tx1"/>
                          </a:solidFill>
                          <a:effectLst/>
                          <a:latin typeface="Arial" charset="0"/>
                          <a:ea typeface="+mn-ea"/>
                          <a:cs typeface="+mn-cs"/>
                        </a:rPr>
                        <a:t>Bay 4 - Ghoulish Guillotine</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Matt Carlson</a:t>
                      </a:r>
                    </a:p>
                  </a:txBody>
                  <a:tcPr marL="45720" marR="45720" marT="45716" marB="4571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282">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Standing inside the shooting area, fingers touching marks on either side of barrel, facing anywhere downrange. Unloaded gun or rifle is anywhere on barrel, unsupported and muzzle pointed anywhere downrange. All magazines to be used on stage </a:t>
                      </a:r>
                      <a:r>
                        <a:rPr kumimoji="0" lang="en-US" sz="1100" b="0" i="0" u="none" strike="noStrike" cap="none" normalizeH="0" baseline="0">
                          <a:ln>
                            <a:noFill/>
                          </a:ln>
                          <a:solidFill>
                            <a:schemeClr val="tx1"/>
                          </a:solidFill>
                          <a:effectLst/>
                          <a:latin typeface="Arial" charset="0"/>
                          <a:cs typeface="Times New Roman" charset="0"/>
                        </a:rPr>
                        <a:t>must start on barrel.</a:t>
                      </a:r>
                      <a:endParaRPr kumimoji="0" lang="en-US" sz="1100" b="0" i="0" u="none" strike="noStrike" cap="none" normalizeH="0" baseline="0" dirty="0">
                        <a:ln>
                          <a:noFill/>
                        </a:ln>
                        <a:solidFill>
                          <a:schemeClr val="tx1"/>
                        </a:solidFill>
                        <a:effectLst/>
                        <a:latin typeface="Arial" charset="0"/>
                        <a:cs typeface="Times New Roman" charset="0"/>
                      </a:endParaRP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61991">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At start signal, engage targets as they become visible from within the shooting area.</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32 rounds, 160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13 metric, 6 Steel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 Steel must fall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pic>
        <p:nvPicPr>
          <p:cNvPr id="13" name="Picture 2" descr="Headstone grave clipart image">
            <a:extLst>
              <a:ext uri="{FF2B5EF4-FFF2-40B4-BE49-F238E27FC236}">
                <a16:creationId xmlns:a16="http://schemas.microsoft.com/office/drawing/2014/main" id="{86018A87-A061-4B2A-B0F7-9FA8BDF11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74364" y="141289"/>
            <a:ext cx="938289" cy="94041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4" descr="C:\Documents and Settings\All Users\Documents\TAPS Files\dvc1.gif">
            <a:extLst>
              <a:ext uri="{FF2B5EF4-FFF2-40B4-BE49-F238E27FC236}">
                <a16:creationId xmlns:a16="http://schemas.microsoft.com/office/drawing/2014/main" id="{D63A6746-F297-40F4-8001-AB3E87353C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81000"/>
            <a:ext cx="337518" cy="29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descr="Headstone grave clipart image">
            <a:extLst>
              <a:ext uri="{FF2B5EF4-FFF2-40B4-BE49-F238E27FC236}">
                <a16:creationId xmlns:a16="http://schemas.microsoft.com/office/drawing/2014/main" id="{E0B68CEE-85AB-4386-90E7-89BA1C1B4F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7646" y="141289"/>
            <a:ext cx="938289" cy="94041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4" descr="C:\Documents and Settings\All Users\Documents\TAPS Files\dvc1.gif">
            <a:extLst>
              <a:ext uri="{FF2B5EF4-FFF2-40B4-BE49-F238E27FC236}">
                <a16:creationId xmlns:a16="http://schemas.microsoft.com/office/drawing/2014/main" id="{C3372227-4460-447F-8226-648E903130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0482" y="381000"/>
            <a:ext cx="337518" cy="295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21">
            <a:extLst>
              <a:ext uri="{FF2B5EF4-FFF2-40B4-BE49-F238E27FC236}">
                <a16:creationId xmlns:a16="http://schemas.microsoft.com/office/drawing/2014/main" id="{F9D0D568-C327-48D2-A1A4-BE4EB71A9FEC}"/>
              </a:ext>
            </a:extLst>
          </p:cNvPr>
          <p:cNvGrpSpPr>
            <a:grpSpLocks/>
          </p:cNvGrpSpPr>
          <p:nvPr/>
        </p:nvGrpSpPr>
        <p:grpSpPr bwMode="auto">
          <a:xfrm>
            <a:off x="2843356" y="4027487"/>
            <a:ext cx="1628488" cy="1077913"/>
            <a:chOff x="1342" y="3555"/>
            <a:chExt cx="1359" cy="679"/>
          </a:xfrm>
        </p:grpSpPr>
        <p:sp>
          <p:nvSpPr>
            <p:cNvPr id="12" name="Rectangle 22">
              <a:extLst>
                <a:ext uri="{FF2B5EF4-FFF2-40B4-BE49-F238E27FC236}">
                  <a16:creationId xmlns:a16="http://schemas.microsoft.com/office/drawing/2014/main" id="{6122C2B7-2FC3-4A31-99FA-E5F9171888CE}"/>
                </a:ext>
              </a:extLst>
            </p:cNvPr>
            <p:cNvSpPr>
              <a:spLocks noChangeArrowheads="1"/>
            </p:cNvSpPr>
            <p:nvPr/>
          </p:nvSpPr>
          <p:spPr bwMode="auto">
            <a:xfrm>
              <a:off x="1342" y="3555"/>
              <a:ext cx="1359" cy="679"/>
            </a:xfrm>
            <a:prstGeom prst="rect">
              <a:avLst/>
            </a:prstGeom>
            <a:solidFill>
              <a:schemeClr val="accent1">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7" name="Rectangle 23">
              <a:extLst>
                <a:ext uri="{FF2B5EF4-FFF2-40B4-BE49-F238E27FC236}">
                  <a16:creationId xmlns:a16="http://schemas.microsoft.com/office/drawing/2014/main" id="{D05C0EB5-13A2-4AE5-9875-875613BD6D97}"/>
                </a:ext>
              </a:extLst>
            </p:cNvPr>
            <p:cNvSpPr>
              <a:spLocks noChangeArrowheads="1"/>
            </p:cNvSpPr>
            <p:nvPr/>
          </p:nvSpPr>
          <p:spPr bwMode="auto">
            <a:xfrm>
              <a:off x="1903" y="3655"/>
              <a:ext cx="237" cy="311"/>
            </a:xfrm>
            <a:prstGeom prst="rect">
              <a:avLst/>
            </a:prstGeom>
            <a:solidFill>
              <a:schemeClr val="bg1">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35" name="Rectangle 23">
            <a:extLst>
              <a:ext uri="{FF2B5EF4-FFF2-40B4-BE49-F238E27FC236}">
                <a16:creationId xmlns:a16="http://schemas.microsoft.com/office/drawing/2014/main" id="{63E3E27D-63C8-4AE5-9FFB-7F629BC417F0}"/>
              </a:ext>
            </a:extLst>
          </p:cNvPr>
          <p:cNvSpPr>
            <a:spLocks noChangeArrowheads="1"/>
          </p:cNvSpPr>
          <p:nvPr/>
        </p:nvSpPr>
        <p:spPr bwMode="auto">
          <a:xfrm>
            <a:off x="3517510" y="3981450"/>
            <a:ext cx="283997" cy="527050"/>
          </a:xfrm>
          <a:prstGeom prst="rect">
            <a:avLst/>
          </a:prstGeom>
          <a:solidFill>
            <a:schemeClr val="accent4">
              <a:alpha val="50195"/>
            </a:schemeClr>
          </a:solidFill>
          <a:ln w="9525">
            <a:solidFill>
              <a:schemeClr val="tx1"/>
            </a:solidFill>
            <a:miter lim="800000"/>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cxnSp>
        <p:nvCxnSpPr>
          <p:cNvPr id="3" name="Straight Arrow Connector 2">
            <a:extLst>
              <a:ext uri="{FF2B5EF4-FFF2-40B4-BE49-F238E27FC236}">
                <a16:creationId xmlns:a16="http://schemas.microsoft.com/office/drawing/2014/main" id="{06F6C7DF-E9C8-41CF-9AF1-507AA6FF632A}"/>
              </a:ext>
            </a:extLst>
          </p:cNvPr>
          <p:cNvCxnSpPr/>
          <p:nvPr/>
        </p:nvCxnSpPr>
        <p:spPr>
          <a:xfrm flipV="1">
            <a:off x="3657600" y="3717924"/>
            <a:ext cx="0" cy="263526"/>
          </a:xfrm>
          <a:prstGeom prst="straightConnector1">
            <a:avLst/>
          </a:prstGeom>
          <a:ln w="5715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36" name="Freeform 55">
            <a:extLst>
              <a:ext uri="{FF2B5EF4-FFF2-40B4-BE49-F238E27FC236}">
                <a16:creationId xmlns:a16="http://schemas.microsoft.com/office/drawing/2014/main" id="{20FF98D1-2CFF-42A0-8735-6E9376DF6FD7}"/>
              </a:ext>
            </a:extLst>
          </p:cNvPr>
          <p:cNvSpPr>
            <a:spLocks/>
          </p:cNvSpPr>
          <p:nvPr/>
        </p:nvSpPr>
        <p:spPr bwMode="auto">
          <a:xfrm flipH="1">
            <a:off x="2555203" y="4027486"/>
            <a:ext cx="287338" cy="1839913"/>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37" name="Freeform 55">
            <a:extLst>
              <a:ext uri="{FF2B5EF4-FFF2-40B4-BE49-F238E27FC236}">
                <a16:creationId xmlns:a16="http://schemas.microsoft.com/office/drawing/2014/main" id="{A1ACB8EE-7EC8-40F9-8077-F3C2824C8570}"/>
              </a:ext>
            </a:extLst>
          </p:cNvPr>
          <p:cNvSpPr>
            <a:spLocks/>
          </p:cNvSpPr>
          <p:nvPr/>
        </p:nvSpPr>
        <p:spPr bwMode="auto">
          <a:xfrm>
            <a:off x="4469266" y="4035586"/>
            <a:ext cx="452828" cy="1839913"/>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pSp>
        <p:nvGrpSpPr>
          <p:cNvPr id="52" name="Group 29">
            <a:extLst>
              <a:ext uri="{FF2B5EF4-FFF2-40B4-BE49-F238E27FC236}">
                <a16:creationId xmlns:a16="http://schemas.microsoft.com/office/drawing/2014/main" id="{E98387BA-483A-435C-9B61-28C144050F68}"/>
              </a:ext>
            </a:extLst>
          </p:cNvPr>
          <p:cNvGrpSpPr>
            <a:grpSpLocks/>
          </p:cNvGrpSpPr>
          <p:nvPr/>
        </p:nvGrpSpPr>
        <p:grpSpPr bwMode="auto">
          <a:xfrm>
            <a:off x="1861218" y="3448364"/>
            <a:ext cx="287338" cy="790575"/>
            <a:chOff x="528" y="240"/>
            <a:chExt cx="181" cy="498"/>
          </a:xfrm>
        </p:grpSpPr>
        <p:sp>
          <p:nvSpPr>
            <p:cNvPr id="53" name="Line 30">
              <a:extLst>
                <a:ext uri="{FF2B5EF4-FFF2-40B4-BE49-F238E27FC236}">
                  <a16:creationId xmlns:a16="http://schemas.microsoft.com/office/drawing/2014/main" id="{53630315-BDE0-4EBA-830C-E08A1DBB7E03}"/>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31">
              <a:extLst>
                <a:ext uri="{FF2B5EF4-FFF2-40B4-BE49-F238E27FC236}">
                  <a16:creationId xmlns:a16="http://schemas.microsoft.com/office/drawing/2014/main" id="{9BED9B3E-62D1-48AA-92E0-733401B38A73}"/>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Freeform 32">
              <a:extLst>
                <a:ext uri="{FF2B5EF4-FFF2-40B4-BE49-F238E27FC236}">
                  <a16:creationId xmlns:a16="http://schemas.microsoft.com/office/drawing/2014/main" id="{88F38CBE-FA37-4F78-8ED5-5C12D13FC9FD}"/>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56" name="Group 29">
            <a:extLst>
              <a:ext uri="{FF2B5EF4-FFF2-40B4-BE49-F238E27FC236}">
                <a16:creationId xmlns:a16="http://schemas.microsoft.com/office/drawing/2014/main" id="{F737879C-2EAD-4F50-BC3C-152D05CFC27A}"/>
              </a:ext>
            </a:extLst>
          </p:cNvPr>
          <p:cNvGrpSpPr>
            <a:grpSpLocks/>
          </p:cNvGrpSpPr>
          <p:nvPr/>
        </p:nvGrpSpPr>
        <p:grpSpPr bwMode="auto">
          <a:xfrm>
            <a:off x="1583019" y="3742373"/>
            <a:ext cx="287338" cy="790575"/>
            <a:chOff x="528" y="240"/>
            <a:chExt cx="181" cy="498"/>
          </a:xfrm>
        </p:grpSpPr>
        <p:sp>
          <p:nvSpPr>
            <p:cNvPr id="57" name="Line 30">
              <a:extLst>
                <a:ext uri="{FF2B5EF4-FFF2-40B4-BE49-F238E27FC236}">
                  <a16:creationId xmlns:a16="http://schemas.microsoft.com/office/drawing/2014/main" id="{E83E8D24-FDBD-44DB-863A-E90B2CC5C2C0}"/>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 name="Line 31">
              <a:extLst>
                <a:ext uri="{FF2B5EF4-FFF2-40B4-BE49-F238E27FC236}">
                  <a16:creationId xmlns:a16="http://schemas.microsoft.com/office/drawing/2014/main" id="{EE09F81C-924E-46CB-8C0F-CB967DEC2D80}"/>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 name="Freeform 32">
              <a:extLst>
                <a:ext uri="{FF2B5EF4-FFF2-40B4-BE49-F238E27FC236}">
                  <a16:creationId xmlns:a16="http://schemas.microsoft.com/office/drawing/2014/main" id="{46975961-96FC-445C-B564-0EA2C2CC8DDA}"/>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sp>
        <p:nvSpPr>
          <p:cNvPr id="60" name="Freeform 55">
            <a:extLst>
              <a:ext uri="{FF2B5EF4-FFF2-40B4-BE49-F238E27FC236}">
                <a16:creationId xmlns:a16="http://schemas.microsoft.com/office/drawing/2014/main" id="{5A4AB4AA-F8BA-4634-9747-4AD406A552E7}"/>
              </a:ext>
            </a:extLst>
          </p:cNvPr>
          <p:cNvSpPr>
            <a:spLocks/>
          </p:cNvSpPr>
          <p:nvPr/>
        </p:nvSpPr>
        <p:spPr bwMode="auto">
          <a:xfrm>
            <a:off x="1559642" y="4035585"/>
            <a:ext cx="393700" cy="1839913"/>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pic>
        <p:nvPicPr>
          <p:cNvPr id="61" name="Picture 2" descr="https://img.clipartfest.com/25fc6a7d911f8fc9ac8d23fd92656215_cartoon-tree-clip-art-cartoon-trees-clipart_2856-4000.png">
            <a:extLst>
              <a:ext uri="{FF2B5EF4-FFF2-40B4-BE49-F238E27FC236}">
                <a16:creationId xmlns:a16="http://schemas.microsoft.com/office/drawing/2014/main" id="{A1DB0467-5C57-4F2A-A10B-92D9FEFB0E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334" y="5217131"/>
            <a:ext cx="463367" cy="1473404"/>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https://img.clipartfest.com/25fc6a7d911f8fc9ac8d23fd92656215_cartoon-tree-clip-art-cartoon-trees-clipart_2856-4000.png">
            <a:extLst>
              <a:ext uri="{FF2B5EF4-FFF2-40B4-BE49-F238E27FC236}">
                <a16:creationId xmlns:a16="http://schemas.microsoft.com/office/drawing/2014/main" id="{DC274AEA-6884-4426-BB20-6A20F02CA3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7441" y="4854858"/>
            <a:ext cx="463367" cy="1473404"/>
          </a:xfrm>
          <a:prstGeom prst="rect">
            <a:avLst/>
          </a:prstGeom>
          <a:noFill/>
          <a:extLst>
            <a:ext uri="{909E8E84-426E-40DD-AFC4-6F175D3DCCD1}">
              <a14:hiddenFill xmlns:a14="http://schemas.microsoft.com/office/drawing/2010/main">
                <a:solidFill>
                  <a:srgbClr val="FFFFFF"/>
                </a:solidFill>
              </a14:hiddenFill>
            </a:ext>
          </a:extLst>
        </p:spPr>
      </p:pic>
      <p:grpSp>
        <p:nvGrpSpPr>
          <p:cNvPr id="63" name="Group 13">
            <a:extLst>
              <a:ext uri="{FF2B5EF4-FFF2-40B4-BE49-F238E27FC236}">
                <a16:creationId xmlns:a16="http://schemas.microsoft.com/office/drawing/2014/main" id="{FABA2656-4FDD-431E-A933-A4428D8BCBDA}"/>
              </a:ext>
            </a:extLst>
          </p:cNvPr>
          <p:cNvGrpSpPr>
            <a:grpSpLocks/>
          </p:cNvGrpSpPr>
          <p:nvPr/>
        </p:nvGrpSpPr>
        <p:grpSpPr bwMode="auto">
          <a:xfrm>
            <a:off x="522809" y="5250959"/>
            <a:ext cx="393700" cy="1271588"/>
            <a:chOff x="2496" y="4380"/>
            <a:chExt cx="236" cy="690"/>
          </a:xfrm>
        </p:grpSpPr>
        <p:sp>
          <p:nvSpPr>
            <p:cNvPr id="64" name="AutoShape 14">
              <a:extLst>
                <a:ext uri="{FF2B5EF4-FFF2-40B4-BE49-F238E27FC236}">
                  <a16:creationId xmlns:a16="http://schemas.microsoft.com/office/drawing/2014/main" id="{EFCA5A2A-3FC5-4BEF-AA4A-CA31F9AFCFAC}"/>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65" name="AutoShape 15">
              <a:extLst>
                <a:ext uri="{FF2B5EF4-FFF2-40B4-BE49-F238E27FC236}">
                  <a16:creationId xmlns:a16="http://schemas.microsoft.com/office/drawing/2014/main" id="{EDCC84AF-46CB-45E0-8692-2AA72142B5D8}"/>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grpSp>
        <p:nvGrpSpPr>
          <p:cNvPr id="66" name="Group 292">
            <a:extLst>
              <a:ext uri="{FF2B5EF4-FFF2-40B4-BE49-F238E27FC236}">
                <a16:creationId xmlns:a16="http://schemas.microsoft.com/office/drawing/2014/main" id="{AFD85923-E16C-489D-A235-FA458EEFFF47}"/>
              </a:ext>
            </a:extLst>
          </p:cNvPr>
          <p:cNvGrpSpPr>
            <a:grpSpLocks/>
          </p:cNvGrpSpPr>
          <p:nvPr/>
        </p:nvGrpSpPr>
        <p:grpSpPr bwMode="auto">
          <a:xfrm flipH="1">
            <a:off x="280871" y="5663709"/>
            <a:ext cx="222250" cy="858838"/>
            <a:chOff x="384" y="816"/>
            <a:chExt cx="140" cy="541"/>
          </a:xfrm>
        </p:grpSpPr>
        <p:sp>
          <p:nvSpPr>
            <p:cNvPr id="67" name="Line 293">
              <a:extLst>
                <a:ext uri="{FF2B5EF4-FFF2-40B4-BE49-F238E27FC236}">
                  <a16:creationId xmlns:a16="http://schemas.microsoft.com/office/drawing/2014/main" id="{64048A98-98AE-4395-8ABB-DE808BFE0E41}"/>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 name="Line 294">
              <a:extLst>
                <a:ext uri="{FF2B5EF4-FFF2-40B4-BE49-F238E27FC236}">
                  <a16:creationId xmlns:a16="http://schemas.microsoft.com/office/drawing/2014/main" id="{2717ABB2-A940-4192-8262-AE9DB909D4F0}"/>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 name="Freeform 295">
              <a:extLst>
                <a:ext uri="{FF2B5EF4-FFF2-40B4-BE49-F238E27FC236}">
                  <a16:creationId xmlns:a16="http://schemas.microsoft.com/office/drawing/2014/main" id="{D9684023-779A-4023-BF9C-E27F553C7C29}"/>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cxnSp>
        <p:nvCxnSpPr>
          <p:cNvPr id="70" name="Straight Connector 69">
            <a:extLst>
              <a:ext uri="{FF2B5EF4-FFF2-40B4-BE49-F238E27FC236}">
                <a16:creationId xmlns:a16="http://schemas.microsoft.com/office/drawing/2014/main" id="{6C991DCB-A350-440E-BB85-EFAE92846803}"/>
              </a:ext>
            </a:extLst>
          </p:cNvPr>
          <p:cNvCxnSpPr>
            <a:cxnSpLocks/>
          </p:cNvCxnSpPr>
          <p:nvPr/>
        </p:nvCxnSpPr>
        <p:spPr>
          <a:xfrm flipH="1" flipV="1">
            <a:off x="1944931" y="5862149"/>
            <a:ext cx="609457" cy="5250"/>
          </a:xfrm>
          <a:prstGeom prst="line">
            <a:avLst/>
          </a:prstGeom>
          <a:ln w="19050"/>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CF8DF6BA-EE42-47D7-A7DC-9904E6D2331A}"/>
              </a:ext>
            </a:extLst>
          </p:cNvPr>
          <p:cNvCxnSpPr>
            <a:cxnSpLocks/>
          </p:cNvCxnSpPr>
          <p:nvPr/>
        </p:nvCxnSpPr>
        <p:spPr>
          <a:xfrm flipH="1">
            <a:off x="1538024" y="5854050"/>
            <a:ext cx="426255" cy="1917523"/>
          </a:xfrm>
          <a:prstGeom prst="line">
            <a:avLst/>
          </a:prstGeom>
          <a:ln w="19050"/>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11850B06-E5A2-43D9-88F5-A8F7DA018748}"/>
              </a:ext>
            </a:extLst>
          </p:cNvPr>
          <p:cNvCxnSpPr>
            <a:cxnSpLocks/>
          </p:cNvCxnSpPr>
          <p:nvPr/>
        </p:nvCxnSpPr>
        <p:spPr>
          <a:xfrm flipH="1">
            <a:off x="1525989" y="7725592"/>
            <a:ext cx="4112811" cy="45981"/>
          </a:xfrm>
          <a:prstGeom prst="line">
            <a:avLst/>
          </a:prstGeom>
          <a:ln w="19050"/>
        </p:spPr>
        <p:style>
          <a:lnRef idx="1">
            <a:schemeClr val="dk1"/>
          </a:lnRef>
          <a:fillRef idx="0">
            <a:schemeClr val="dk1"/>
          </a:fillRef>
          <a:effectRef idx="0">
            <a:schemeClr val="dk1"/>
          </a:effectRef>
          <a:fontRef idx="minor">
            <a:schemeClr val="tx1"/>
          </a:fontRef>
        </p:style>
      </p:cxnSp>
      <p:grpSp>
        <p:nvGrpSpPr>
          <p:cNvPr id="76" name="Group 29">
            <a:extLst>
              <a:ext uri="{FF2B5EF4-FFF2-40B4-BE49-F238E27FC236}">
                <a16:creationId xmlns:a16="http://schemas.microsoft.com/office/drawing/2014/main" id="{219BE14F-9D6D-4AE6-9211-28F07571414B}"/>
              </a:ext>
            </a:extLst>
          </p:cNvPr>
          <p:cNvGrpSpPr>
            <a:grpSpLocks/>
          </p:cNvGrpSpPr>
          <p:nvPr/>
        </p:nvGrpSpPr>
        <p:grpSpPr bwMode="auto">
          <a:xfrm>
            <a:off x="1251351" y="4265405"/>
            <a:ext cx="287338" cy="790575"/>
            <a:chOff x="528" y="240"/>
            <a:chExt cx="181" cy="498"/>
          </a:xfrm>
        </p:grpSpPr>
        <p:sp>
          <p:nvSpPr>
            <p:cNvPr id="77" name="Line 30">
              <a:extLst>
                <a:ext uri="{FF2B5EF4-FFF2-40B4-BE49-F238E27FC236}">
                  <a16:creationId xmlns:a16="http://schemas.microsoft.com/office/drawing/2014/main" id="{1573A19E-5581-4AA3-8C1B-D40E9941F1DB}"/>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 name="Line 31">
              <a:extLst>
                <a:ext uri="{FF2B5EF4-FFF2-40B4-BE49-F238E27FC236}">
                  <a16:creationId xmlns:a16="http://schemas.microsoft.com/office/drawing/2014/main" id="{90672E0A-88DC-4751-9398-EB16D090749F}"/>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 name="Freeform 32">
              <a:extLst>
                <a:ext uri="{FF2B5EF4-FFF2-40B4-BE49-F238E27FC236}">
                  <a16:creationId xmlns:a16="http://schemas.microsoft.com/office/drawing/2014/main" id="{459BBD25-7129-4069-A1BC-48B33D58878D}"/>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84" name="Group 292">
            <a:extLst>
              <a:ext uri="{FF2B5EF4-FFF2-40B4-BE49-F238E27FC236}">
                <a16:creationId xmlns:a16="http://schemas.microsoft.com/office/drawing/2014/main" id="{7FA0FCD6-CE2B-43BE-9579-AA84F3FD2CA7}"/>
              </a:ext>
            </a:extLst>
          </p:cNvPr>
          <p:cNvGrpSpPr>
            <a:grpSpLocks/>
          </p:cNvGrpSpPr>
          <p:nvPr/>
        </p:nvGrpSpPr>
        <p:grpSpPr bwMode="auto">
          <a:xfrm flipH="1">
            <a:off x="780002" y="4349451"/>
            <a:ext cx="222250" cy="858838"/>
            <a:chOff x="384" y="816"/>
            <a:chExt cx="140" cy="541"/>
          </a:xfrm>
        </p:grpSpPr>
        <p:sp>
          <p:nvSpPr>
            <p:cNvPr id="85" name="Line 293">
              <a:extLst>
                <a:ext uri="{FF2B5EF4-FFF2-40B4-BE49-F238E27FC236}">
                  <a16:creationId xmlns:a16="http://schemas.microsoft.com/office/drawing/2014/main" id="{103D7F31-FDEC-4A9C-A8B8-C6E654106102}"/>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 name="Line 294">
              <a:extLst>
                <a:ext uri="{FF2B5EF4-FFF2-40B4-BE49-F238E27FC236}">
                  <a16:creationId xmlns:a16="http://schemas.microsoft.com/office/drawing/2014/main" id="{3EC7593E-514B-47BD-AEC3-B384D129D564}"/>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7" name="Freeform 295">
              <a:extLst>
                <a:ext uri="{FF2B5EF4-FFF2-40B4-BE49-F238E27FC236}">
                  <a16:creationId xmlns:a16="http://schemas.microsoft.com/office/drawing/2014/main" id="{99431948-1AC9-46F6-AB2D-97CA69959053}"/>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sp>
        <p:nvSpPr>
          <p:cNvPr id="88" name="Freeform 55">
            <a:extLst>
              <a:ext uri="{FF2B5EF4-FFF2-40B4-BE49-F238E27FC236}">
                <a16:creationId xmlns:a16="http://schemas.microsoft.com/office/drawing/2014/main" id="{E0326ECA-90AD-4C1E-A9E8-503206715BD8}"/>
              </a:ext>
            </a:extLst>
          </p:cNvPr>
          <p:cNvSpPr>
            <a:spLocks/>
          </p:cNvSpPr>
          <p:nvPr/>
        </p:nvSpPr>
        <p:spPr bwMode="auto">
          <a:xfrm flipH="1">
            <a:off x="1748301" y="4850622"/>
            <a:ext cx="192987" cy="1839913"/>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89" name="Freeform 55">
            <a:extLst>
              <a:ext uri="{FF2B5EF4-FFF2-40B4-BE49-F238E27FC236}">
                <a16:creationId xmlns:a16="http://schemas.microsoft.com/office/drawing/2014/main" id="{3168A5CF-4285-4B26-9550-22DF27C43B41}"/>
              </a:ext>
            </a:extLst>
          </p:cNvPr>
          <p:cNvSpPr>
            <a:spLocks/>
          </p:cNvSpPr>
          <p:nvPr/>
        </p:nvSpPr>
        <p:spPr bwMode="auto">
          <a:xfrm flipH="1">
            <a:off x="1794665" y="5198562"/>
            <a:ext cx="85039" cy="810751"/>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3">
              <a:alpha val="50195"/>
            </a:schemeClr>
          </a:solidFill>
          <a:ln w="9525">
            <a:solidFill>
              <a:schemeClr val="tx1"/>
            </a:solidFill>
            <a:round/>
            <a:headEnd/>
            <a:tailEnd/>
          </a:ln>
        </p:spPr>
        <p:txBody>
          <a:bodyPr wrap="none" anchor="ctr"/>
          <a:lstStyle/>
          <a:p>
            <a:endParaRPr lang="en-US"/>
          </a:p>
        </p:txBody>
      </p:sp>
      <p:grpSp>
        <p:nvGrpSpPr>
          <p:cNvPr id="90" name="Group 13">
            <a:extLst>
              <a:ext uri="{FF2B5EF4-FFF2-40B4-BE49-F238E27FC236}">
                <a16:creationId xmlns:a16="http://schemas.microsoft.com/office/drawing/2014/main" id="{5D5E4ABC-F2FD-48F5-A8EC-794708B0256E}"/>
              </a:ext>
            </a:extLst>
          </p:cNvPr>
          <p:cNvGrpSpPr>
            <a:grpSpLocks/>
          </p:cNvGrpSpPr>
          <p:nvPr/>
        </p:nvGrpSpPr>
        <p:grpSpPr bwMode="auto">
          <a:xfrm>
            <a:off x="1345966" y="5412424"/>
            <a:ext cx="393700" cy="1271588"/>
            <a:chOff x="2496" y="4380"/>
            <a:chExt cx="236" cy="690"/>
          </a:xfrm>
        </p:grpSpPr>
        <p:sp>
          <p:nvSpPr>
            <p:cNvPr id="91" name="AutoShape 14">
              <a:extLst>
                <a:ext uri="{FF2B5EF4-FFF2-40B4-BE49-F238E27FC236}">
                  <a16:creationId xmlns:a16="http://schemas.microsoft.com/office/drawing/2014/main" id="{F9E560BC-A548-4056-A44D-DBDC537E92F4}"/>
                </a:ext>
              </a:extLst>
            </p:cNvPr>
            <p:cNvSpPr>
              <a:spLocks noChangeArrowheads="1"/>
            </p:cNvSpPr>
            <p:nvPr/>
          </p:nvSpPr>
          <p:spPr bwMode="auto">
            <a:xfrm>
              <a:off x="2496" y="46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92" name="AutoShape 15">
              <a:extLst>
                <a:ext uri="{FF2B5EF4-FFF2-40B4-BE49-F238E27FC236}">
                  <a16:creationId xmlns:a16="http://schemas.microsoft.com/office/drawing/2014/main" id="{332529AA-8406-44A7-A88B-A96B205C1BBF}"/>
                </a:ext>
              </a:extLst>
            </p:cNvPr>
            <p:cNvSpPr>
              <a:spLocks noChangeArrowheads="1"/>
            </p:cNvSpPr>
            <p:nvPr/>
          </p:nvSpPr>
          <p:spPr bwMode="auto">
            <a:xfrm>
              <a:off x="2496" y="4380"/>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grpSp>
      <p:sp>
        <p:nvSpPr>
          <p:cNvPr id="96" name="AutoShape 14">
            <a:extLst>
              <a:ext uri="{FF2B5EF4-FFF2-40B4-BE49-F238E27FC236}">
                <a16:creationId xmlns:a16="http://schemas.microsoft.com/office/drawing/2014/main" id="{061EB3AF-7DDC-4554-BDCD-AD368F458DCA}"/>
              </a:ext>
            </a:extLst>
          </p:cNvPr>
          <p:cNvSpPr>
            <a:spLocks noChangeArrowheads="1"/>
          </p:cNvSpPr>
          <p:nvPr/>
        </p:nvSpPr>
        <p:spPr bwMode="auto">
          <a:xfrm>
            <a:off x="3604657" y="5769485"/>
            <a:ext cx="393700" cy="718724"/>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a:spcBef>
                <a:spcPct val="20000"/>
              </a:spcBef>
              <a:buChar char="•"/>
              <a:defRPr sz="3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30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1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1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sz="1800"/>
          </a:p>
        </p:txBody>
      </p:sp>
      <p:cxnSp>
        <p:nvCxnSpPr>
          <p:cNvPr id="97" name="Straight Connector 96">
            <a:extLst>
              <a:ext uri="{FF2B5EF4-FFF2-40B4-BE49-F238E27FC236}">
                <a16:creationId xmlns:a16="http://schemas.microsoft.com/office/drawing/2014/main" id="{21A02C84-9D82-4921-A303-8DB4327FB048}"/>
              </a:ext>
            </a:extLst>
          </p:cNvPr>
          <p:cNvCxnSpPr>
            <a:cxnSpLocks/>
          </p:cNvCxnSpPr>
          <p:nvPr/>
        </p:nvCxnSpPr>
        <p:spPr>
          <a:xfrm flipH="1">
            <a:off x="5437437" y="6942866"/>
            <a:ext cx="1103869" cy="59769"/>
          </a:xfrm>
          <a:prstGeom prst="line">
            <a:avLst/>
          </a:prstGeom>
          <a:ln w="19050"/>
        </p:spPr>
        <p:style>
          <a:lnRef idx="1">
            <a:schemeClr val="dk1"/>
          </a:lnRef>
          <a:fillRef idx="0">
            <a:schemeClr val="dk1"/>
          </a:fillRef>
          <a:effectRef idx="0">
            <a:schemeClr val="dk1"/>
          </a:effectRef>
          <a:fontRef idx="minor">
            <a:schemeClr val="tx1"/>
          </a:fontRef>
        </p:style>
      </p:cxnSp>
      <p:sp>
        <p:nvSpPr>
          <p:cNvPr id="98" name="Freeform 55">
            <a:extLst>
              <a:ext uri="{FF2B5EF4-FFF2-40B4-BE49-F238E27FC236}">
                <a16:creationId xmlns:a16="http://schemas.microsoft.com/office/drawing/2014/main" id="{CC15350D-2C65-4A13-BA58-689B761E5247}"/>
              </a:ext>
            </a:extLst>
          </p:cNvPr>
          <p:cNvSpPr>
            <a:spLocks/>
          </p:cNvSpPr>
          <p:nvPr/>
        </p:nvSpPr>
        <p:spPr bwMode="auto">
          <a:xfrm>
            <a:off x="4923764" y="4297174"/>
            <a:ext cx="513673" cy="2708660"/>
          </a:xfrm>
          <a:custGeom>
            <a:avLst/>
            <a:gdLst>
              <a:gd name="T0" fmla="*/ 0 w 240"/>
              <a:gd name="T1" fmla="*/ 2147483646 h 840"/>
              <a:gd name="T2" fmla="*/ 2147483646 w 240"/>
              <a:gd name="T3" fmla="*/ 2147483646 h 840"/>
              <a:gd name="T4" fmla="*/ 2147483646 w 240"/>
              <a:gd name="T5" fmla="*/ 2147483646 h 840"/>
              <a:gd name="T6" fmla="*/ 0 w 240"/>
              <a:gd name="T7" fmla="*/ 0 h 840"/>
              <a:gd name="T8" fmla="*/ 0 w 240"/>
              <a:gd name="T9" fmla="*/ 2147483646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cxnSp>
        <p:nvCxnSpPr>
          <p:cNvPr id="100" name="Straight Connector 99">
            <a:extLst>
              <a:ext uri="{FF2B5EF4-FFF2-40B4-BE49-F238E27FC236}">
                <a16:creationId xmlns:a16="http://schemas.microsoft.com/office/drawing/2014/main" id="{876999F4-1464-4D31-AF0C-BFF0F2AC521F}"/>
              </a:ext>
            </a:extLst>
          </p:cNvPr>
          <p:cNvCxnSpPr>
            <a:cxnSpLocks/>
          </p:cNvCxnSpPr>
          <p:nvPr/>
        </p:nvCxnSpPr>
        <p:spPr>
          <a:xfrm flipH="1">
            <a:off x="5638800" y="7665822"/>
            <a:ext cx="1103869" cy="59769"/>
          </a:xfrm>
          <a:prstGeom prst="line">
            <a:avLst/>
          </a:prstGeom>
          <a:ln w="19050"/>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05B98709-7C00-40AD-927A-C84439658DC0}"/>
              </a:ext>
            </a:extLst>
          </p:cNvPr>
          <p:cNvCxnSpPr>
            <a:cxnSpLocks/>
          </p:cNvCxnSpPr>
          <p:nvPr/>
        </p:nvCxnSpPr>
        <p:spPr>
          <a:xfrm>
            <a:off x="6541306" y="6939667"/>
            <a:ext cx="201363" cy="726155"/>
          </a:xfrm>
          <a:prstGeom prst="line">
            <a:avLst/>
          </a:prstGeom>
          <a:ln w="19050"/>
        </p:spPr>
        <p:style>
          <a:lnRef idx="1">
            <a:schemeClr val="dk1"/>
          </a:lnRef>
          <a:fillRef idx="0">
            <a:schemeClr val="dk1"/>
          </a:fillRef>
          <a:effectRef idx="0">
            <a:schemeClr val="dk1"/>
          </a:effectRef>
          <a:fontRef idx="minor">
            <a:schemeClr val="tx1"/>
          </a:fontRef>
        </p:style>
      </p:cxnSp>
      <p:grpSp>
        <p:nvGrpSpPr>
          <p:cNvPr id="168" name="Group 288">
            <a:extLst>
              <a:ext uri="{FF2B5EF4-FFF2-40B4-BE49-F238E27FC236}">
                <a16:creationId xmlns:a16="http://schemas.microsoft.com/office/drawing/2014/main" id="{3C4309EC-FEB2-40DC-A10B-BB8E491E493F}"/>
              </a:ext>
            </a:extLst>
          </p:cNvPr>
          <p:cNvGrpSpPr>
            <a:grpSpLocks/>
          </p:cNvGrpSpPr>
          <p:nvPr/>
        </p:nvGrpSpPr>
        <p:grpSpPr bwMode="auto">
          <a:xfrm>
            <a:off x="6923204" y="5854050"/>
            <a:ext cx="222250" cy="858838"/>
            <a:chOff x="384" y="816"/>
            <a:chExt cx="140" cy="541"/>
          </a:xfrm>
        </p:grpSpPr>
        <p:sp>
          <p:nvSpPr>
            <p:cNvPr id="169" name="Line 289">
              <a:extLst>
                <a:ext uri="{FF2B5EF4-FFF2-40B4-BE49-F238E27FC236}">
                  <a16:creationId xmlns:a16="http://schemas.microsoft.com/office/drawing/2014/main" id="{56C56D06-0915-43D6-B031-6AC957D2A287}"/>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0" name="Line 290">
              <a:extLst>
                <a:ext uri="{FF2B5EF4-FFF2-40B4-BE49-F238E27FC236}">
                  <a16:creationId xmlns:a16="http://schemas.microsoft.com/office/drawing/2014/main" id="{472DE308-D131-4DAD-9948-29EEBF5C3A5C}"/>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1" name="Freeform 291">
              <a:extLst>
                <a:ext uri="{FF2B5EF4-FFF2-40B4-BE49-F238E27FC236}">
                  <a16:creationId xmlns:a16="http://schemas.microsoft.com/office/drawing/2014/main" id="{33F48B0F-8C12-4250-AB16-C41C5DCDC3B2}"/>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grpSp>
        <p:nvGrpSpPr>
          <p:cNvPr id="172" name="Group 288">
            <a:extLst>
              <a:ext uri="{FF2B5EF4-FFF2-40B4-BE49-F238E27FC236}">
                <a16:creationId xmlns:a16="http://schemas.microsoft.com/office/drawing/2014/main" id="{573D8EEA-BB97-469B-B7A3-603E6EB937FB}"/>
              </a:ext>
            </a:extLst>
          </p:cNvPr>
          <p:cNvGrpSpPr>
            <a:grpSpLocks/>
          </p:cNvGrpSpPr>
          <p:nvPr/>
        </p:nvGrpSpPr>
        <p:grpSpPr bwMode="auto">
          <a:xfrm>
            <a:off x="6402674" y="4344702"/>
            <a:ext cx="222250" cy="858838"/>
            <a:chOff x="384" y="816"/>
            <a:chExt cx="140" cy="541"/>
          </a:xfrm>
        </p:grpSpPr>
        <p:sp>
          <p:nvSpPr>
            <p:cNvPr id="173" name="Line 289">
              <a:extLst>
                <a:ext uri="{FF2B5EF4-FFF2-40B4-BE49-F238E27FC236}">
                  <a16:creationId xmlns:a16="http://schemas.microsoft.com/office/drawing/2014/main" id="{197D2099-57E2-43DC-A1F5-CFD6387AD40E}"/>
                </a:ext>
              </a:extLst>
            </p:cNvPr>
            <p:cNvSpPr>
              <a:spLocks noChangeShapeType="1"/>
            </p:cNvSpPr>
            <p:nvPr/>
          </p:nvSpPr>
          <p:spPr bwMode="auto">
            <a:xfrm flipH="1">
              <a:off x="520" y="1109"/>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 name="Line 290">
              <a:extLst>
                <a:ext uri="{FF2B5EF4-FFF2-40B4-BE49-F238E27FC236}">
                  <a16:creationId xmlns:a16="http://schemas.microsoft.com/office/drawing/2014/main" id="{96C2CD47-7D76-49E3-8497-51CF6CDD5914}"/>
                </a:ext>
              </a:extLst>
            </p:cNvPr>
            <p:cNvSpPr>
              <a:spLocks noChangeShapeType="1"/>
            </p:cNvSpPr>
            <p:nvPr/>
          </p:nvSpPr>
          <p:spPr bwMode="auto">
            <a:xfrm flipH="1">
              <a:off x="391" y="1071"/>
              <a:ext cx="0" cy="2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5" name="Freeform 291">
              <a:extLst>
                <a:ext uri="{FF2B5EF4-FFF2-40B4-BE49-F238E27FC236}">
                  <a16:creationId xmlns:a16="http://schemas.microsoft.com/office/drawing/2014/main" id="{6AE3909D-BEDA-45DB-8128-5C465D0554BA}"/>
                </a:ext>
              </a:extLst>
            </p:cNvPr>
            <p:cNvSpPr>
              <a:spLocks/>
            </p:cNvSpPr>
            <p:nvPr/>
          </p:nvSpPr>
          <p:spPr bwMode="auto">
            <a:xfrm flipH="1">
              <a:off x="384" y="816"/>
              <a:ext cx="140" cy="364"/>
            </a:xfrm>
            <a:custGeom>
              <a:avLst/>
              <a:gdLst>
                <a:gd name="T0" fmla="*/ 2 w 173"/>
                <a:gd name="T1" fmla="*/ 15 h 375"/>
                <a:gd name="T2" fmla="*/ 2 w 173"/>
                <a:gd name="T3" fmla="*/ 0 h 375"/>
                <a:gd name="T4" fmla="*/ 2 w 173"/>
                <a:gd name="T5" fmla="*/ 36 h 375"/>
                <a:gd name="T6" fmla="*/ 2 w 173"/>
                <a:gd name="T7" fmla="*/ 38 h 375"/>
                <a:gd name="T8" fmla="*/ 2 w 173"/>
                <a:gd name="T9" fmla="*/ 46 h 375"/>
                <a:gd name="T10" fmla="*/ 2 w 173"/>
                <a:gd name="T11" fmla="*/ 141 h 375"/>
                <a:gd name="T12" fmla="*/ 2 w 173"/>
                <a:gd name="T13" fmla="*/ 174 h 375"/>
                <a:gd name="T14" fmla="*/ 2 w 173"/>
                <a:gd name="T15" fmla="*/ 190 h 375"/>
                <a:gd name="T16" fmla="*/ 0 w 173"/>
                <a:gd name="T17" fmla="*/ 160 h 375"/>
                <a:gd name="T18" fmla="*/ 0 w 173"/>
                <a:gd name="T19" fmla="*/ 65 h 375"/>
                <a:gd name="T20" fmla="*/ 2 w 173"/>
                <a:gd name="T21" fmla="*/ 48 h 375"/>
                <a:gd name="T22" fmla="*/ 2 w 173"/>
                <a:gd name="T23" fmla="*/ 45 h 375"/>
                <a:gd name="T24" fmla="*/ 2 w 173"/>
                <a:gd name="T25" fmla="*/ 15 h 3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3"/>
                <a:gd name="T40" fmla="*/ 0 h 375"/>
                <a:gd name="T41" fmla="*/ 173 w 173"/>
                <a:gd name="T42" fmla="*/ 375 h 3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3" h="375">
                  <a:moveTo>
                    <a:pt x="63" y="15"/>
                  </a:moveTo>
                  <a:lnTo>
                    <a:pt x="126" y="0"/>
                  </a:lnTo>
                  <a:lnTo>
                    <a:pt x="126" y="67"/>
                  </a:lnTo>
                  <a:lnTo>
                    <a:pt x="151" y="71"/>
                  </a:lnTo>
                  <a:lnTo>
                    <a:pt x="173" y="88"/>
                  </a:lnTo>
                  <a:lnTo>
                    <a:pt x="173" y="279"/>
                  </a:lnTo>
                  <a:lnTo>
                    <a:pt x="148" y="343"/>
                  </a:lnTo>
                  <a:lnTo>
                    <a:pt x="40" y="375"/>
                  </a:lnTo>
                  <a:lnTo>
                    <a:pt x="0" y="318"/>
                  </a:lnTo>
                  <a:lnTo>
                    <a:pt x="0" y="127"/>
                  </a:lnTo>
                  <a:lnTo>
                    <a:pt x="29" y="96"/>
                  </a:lnTo>
                  <a:lnTo>
                    <a:pt x="61" y="85"/>
                  </a:lnTo>
                  <a:lnTo>
                    <a:pt x="62" y="15"/>
                  </a:lnTo>
                </a:path>
              </a:pathLst>
            </a:custGeom>
            <a:solidFill>
              <a:srgbClr val="FFCC99"/>
            </a:solidFill>
            <a:ln w="12700" cap="rnd">
              <a:solidFill>
                <a:schemeClr val="tx1"/>
              </a:solidFill>
              <a:round/>
              <a:headEnd/>
              <a:tailEnd/>
            </a:ln>
          </p:spPr>
          <p:txBody>
            <a:bodyPr/>
            <a:lstStyle/>
            <a:p>
              <a:endParaRPr lang="en-US"/>
            </a:p>
          </p:txBody>
        </p:sp>
      </p:grpSp>
      <p:cxnSp>
        <p:nvCxnSpPr>
          <p:cNvPr id="177" name="Straight Connector 176">
            <a:extLst>
              <a:ext uri="{FF2B5EF4-FFF2-40B4-BE49-F238E27FC236}">
                <a16:creationId xmlns:a16="http://schemas.microsoft.com/office/drawing/2014/main" id="{3D4E9EA4-B3E6-4E53-B344-9C0F7BD0CE68}"/>
              </a:ext>
            </a:extLst>
          </p:cNvPr>
          <p:cNvCxnSpPr>
            <a:cxnSpLocks/>
          </p:cNvCxnSpPr>
          <p:nvPr/>
        </p:nvCxnSpPr>
        <p:spPr>
          <a:xfrm flipH="1">
            <a:off x="3791091" y="5806161"/>
            <a:ext cx="7221" cy="71546"/>
          </a:xfrm>
          <a:prstGeom prst="line">
            <a:avLst/>
          </a:prstGeom>
          <a:ln w="19050"/>
        </p:spPr>
        <p:style>
          <a:lnRef idx="1">
            <a:schemeClr val="dk1"/>
          </a:lnRef>
          <a:fillRef idx="0">
            <a:schemeClr val="dk1"/>
          </a:fillRef>
          <a:effectRef idx="0">
            <a:schemeClr val="dk1"/>
          </a:effectRef>
          <a:fontRef idx="minor">
            <a:schemeClr val="tx1"/>
          </a:fontRef>
        </p:style>
      </p:cxnSp>
      <p:cxnSp>
        <p:nvCxnSpPr>
          <p:cNvPr id="179" name="Straight Connector 178">
            <a:extLst>
              <a:ext uri="{FF2B5EF4-FFF2-40B4-BE49-F238E27FC236}">
                <a16:creationId xmlns:a16="http://schemas.microsoft.com/office/drawing/2014/main" id="{D0759E16-979C-4B7F-9CB5-756C3C3AA75D}"/>
              </a:ext>
            </a:extLst>
          </p:cNvPr>
          <p:cNvCxnSpPr>
            <a:cxnSpLocks/>
          </p:cNvCxnSpPr>
          <p:nvPr/>
        </p:nvCxnSpPr>
        <p:spPr>
          <a:xfrm flipH="1" flipV="1">
            <a:off x="3794478" y="5876021"/>
            <a:ext cx="33863" cy="3372"/>
          </a:xfrm>
          <a:prstGeom prst="line">
            <a:avLst/>
          </a:prstGeom>
          <a:ln w="19050"/>
        </p:spPr>
        <p:style>
          <a:lnRef idx="1">
            <a:schemeClr val="dk1"/>
          </a:lnRef>
          <a:fillRef idx="0">
            <a:schemeClr val="dk1"/>
          </a:fillRef>
          <a:effectRef idx="0">
            <a:schemeClr val="dk1"/>
          </a:effectRef>
          <a:fontRef idx="minor">
            <a:schemeClr val="tx1"/>
          </a:fontRef>
        </p:style>
      </p:cxnSp>
      <p:sp>
        <p:nvSpPr>
          <p:cNvPr id="3112" name="TextBox 13"/>
          <p:cNvSpPr txBox="1">
            <a:spLocks noChangeArrowheads="1"/>
          </p:cNvSpPr>
          <p:nvPr/>
        </p:nvSpPr>
        <p:spPr bwMode="auto">
          <a:xfrm>
            <a:off x="3456875" y="5692872"/>
            <a:ext cx="6828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b="1" dirty="0"/>
              <a:t>X    </a:t>
            </a:r>
            <a:r>
              <a:rPr lang="en-US" altLang="en-US" sz="1600" b="1" dirty="0" err="1"/>
              <a:t>X</a:t>
            </a:r>
            <a:endParaRPr lang="en-US" altLang="en-US" sz="1600" b="1" dirty="0"/>
          </a:p>
        </p:txBody>
      </p:sp>
      <p:cxnSp>
        <p:nvCxnSpPr>
          <p:cNvPr id="183" name="Straight Connector 182">
            <a:extLst>
              <a:ext uri="{FF2B5EF4-FFF2-40B4-BE49-F238E27FC236}">
                <a16:creationId xmlns:a16="http://schemas.microsoft.com/office/drawing/2014/main" id="{233F3B9F-9487-4A2F-B6DE-EE203AE68AC1}"/>
              </a:ext>
            </a:extLst>
          </p:cNvPr>
          <p:cNvCxnSpPr>
            <a:cxnSpLocks/>
          </p:cNvCxnSpPr>
          <p:nvPr/>
        </p:nvCxnSpPr>
        <p:spPr>
          <a:xfrm>
            <a:off x="5518386" y="6325697"/>
            <a:ext cx="1022033"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84" name="TextBox 183">
            <a:extLst>
              <a:ext uri="{FF2B5EF4-FFF2-40B4-BE49-F238E27FC236}">
                <a16:creationId xmlns:a16="http://schemas.microsoft.com/office/drawing/2014/main" id="{528164EA-1CC2-43EA-AE2A-04CB976EDC44}"/>
              </a:ext>
            </a:extLst>
          </p:cNvPr>
          <p:cNvSpPr txBox="1"/>
          <p:nvPr/>
        </p:nvSpPr>
        <p:spPr>
          <a:xfrm>
            <a:off x="5375038" y="6318909"/>
            <a:ext cx="1394666" cy="369332"/>
          </a:xfrm>
          <a:prstGeom prst="rect">
            <a:avLst/>
          </a:prstGeom>
          <a:noFill/>
        </p:spPr>
        <p:txBody>
          <a:bodyPr wrap="square" rtlCol="0">
            <a:spAutoFit/>
          </a:bodyPr>
          <a:lstStyle/>
          <a:p>
            <a:r>
              <a:rPr lang="en-US" dirty="0"/>
              <a:t>STEEL DQ</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1396</TotalTime>
  <Words>126</Words>
  <Application>Microsoft Office PowerPoint</Application>
  <PresentationFormat>Custom</PresentationFormat>
  <Paragraphs>13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Saurutobi</cp:lastModifiedBy>
  <cp:revision>164</cp:revision>
  <dcterms:created xsi:type="dcterms:W3CDTF">2002-08-21T12:11:08Z</dcterms:created>
  <dcterms:modified xsi:type="dcterms:W3CDTF">2020-02-22T04:33:51Z</dcterms:modified>
  <cp:category>Shooting</cp:category>
</cp:coreProperties>
</file>