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</p:sldIdLst>
  <p:sldSz cx="7315200" cy="96012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19" autoAdjust="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2"/>
          <p:cNvGrpSpPr>
            <a:grpSpLocks/>
          </p:cNvGrpSpPr>
          <p:nvPr/>
        </p:nvGrpSpPr>
        <p:grpSpPr bwMode="auto">
          <a:xfrm flipH="1">
            <a:off x="2737694" y="3036094"/>
            <a:ext cx="222250" cy="858838"/>
            <a:chOff x="384" y="816"/>
            <a:chExt cx="140" cy="541"/>
          </a:xfrm>
        </p:grpSpPr>
        <p:sp>
          <p:nvSpPr>
            <p:cNvPr id="29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91" name="Group 288"/>
          <p:cNvGrpSpPr>
            <a:grpSpLocks/>
          </p:cNvGrpSpPr>
          <p:nvPr/>
        </p:nvGrpSpPr>
        <p:grpSpPr bwMode="auto">
          <a:xfrm>
            <a:off x="4381812" y="3017109"/>
            <a:ext cx="222250" cy="858838"/>
            <a:chOff x="384" y="816"/>
            <a:chExt cx="140" cy="541"/>
          </a:xfrm>
        </p:grpSpPr>
        <p:sp>
          <p:nvSpPr>
            <p:cNvPr id="29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29756"/>
              </p:ext>
            </p:extLst>
          </p:nvPr>
        </p:nvGraphicFramePr>
        <p:xfrm>
          <a:off x="177801" y="165099"/>
          <a:ext cx="6997700" cy="227533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Graveyard Ghouls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Andrew Hong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with Heals on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 Hands relaxed at sides. Facing Squarely downrange.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Standing with heals on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barrel pointing at dot down range.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all targets within the fault lines.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36 rounds, 180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metric, 6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288"/>
          <p:cNvGrpSpPr>
            <a:grpSpLocks/>
          </p:cNvGrpSpPr>
          <p:nvPr/>
        </p:nvGrpSpPr>
        <p:grpSpPr bwMode="auto">
          <a:xfrm>
            <a:off x="6137275" y="7385718"/>
            <a:ext cx="222250" cy="858838"/>
            <a:chOff x="384" y="816"/>
            <a:chExt cx="140" cy="541"/>
          </a:xfrm>
        </p:grpSpPr>
        <p:sp>
          <p:nvSpPr>
            <p:cNvPr id="2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292"/>
          <p:cNvGrpSpPr>
            <a:grpSpLocks/>
          </p:cNvGrpSpPr>
          <p:nvPr/>
        </p:nvGrpSpPr>
        <p:grpSpPr bwMode="auto">
          <a:xfrm flipH="1">
            <a:off x="1043657" y="7381875"/>
            <a:ext cx="222250" cy="858838"/>
            <a:chOff x="384" y="816"/>
            <a:chExt cx="140" cy="541"/>
          </a:xfrm>
        </p:grpSpPr>
        <p:sp>
          <p:nvSpPr>
            <p:cNvPr id="3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3142117" y="2987677"/>
            <a:ext cx="287338" cy="790575"/>
            <a:chOff x="528" y="240"/>
            <a:chExt cx="181" cy="498"/>
          </a:xfrm>
        </p:grpSpPr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4" name="Freeform 41"/>
          <p:cNvSpPr>
            <a:spLocks noChangeAspect="1" noEditPoints="1"/>
          </p:cNvSpPr>
          <p:nvPr/>
        </p:nvSpPr>
        <p:spPr bwMode="auto">
          <a:xfrm>
            <a:off x="1644607" y="6545931"/>
            <a:ext cx="1372519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" name="Freeform 41"/>
          <p:cNvSpPr>
            <a:spLocks noChangeAspect="1" noEditPoints="1"/>
          </p:cNvSpPr>
          <p:nvPr/>
        </p:nvSpPr>
        <p:spPr bwMode="auto">
          <a:xfrm>
            <a:off x="4451350" y="6545931"/>
            <a:ext cx="1330952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87" name="Group 288"/>
          <p:cNvGrpSpPr>
            <a:grpSpLocks/>
          </p:cNvGrpSpPr>
          <p:nvPr/>
        </p:nvGrpSpPr>
        <p:grpSpPr bwMode="auto">
          <a:xfrm>
            <a:off x="5888664" y="7215981"/>
            <a:ext cx="222250" cy="858838"/>
            <a:chOff x="384" y="816"/>
            <a:chExt cx="140" cy="541"/>
          </a:xfrm>
        </p:grpSpPr>
        <p:sp>
          <p:nvSpPr>
            <p:cNvPr id="19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96" name="Group 292"/>
          <p:cNvGrpSpPr>
            <a:grpSpLocks/>
          </p:cNvGrpSpPr>
          <p:nvPr/>
        </p:nvGrpSpPr>
        <p:grpSpPr bwMode="auto">
          <a:xfrm flipH="1">
            <a:off x="1292268" y="7168356"/>
            <a:ext cx="222250" cy="858838"/>
            <a:chOff x="384" y="816"/>
            <a:chExt cx="140" cy="541"/>
          </a:xfrm>
        </p:grpSpPr>
        <p:sp>
          <p:nvSpPr>
            <p:cNvPr id="19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1" name="Group 723"/>
          <p:cNvGrpSpPr>
            <a:grpSpLocks/>
          </p:cNvGrpSpPr>
          <p:nvPr/>
        </p:nvGrpSpPr>
        <p:grpSpPr bwMode="auto">
          <a:xfrm>
            <a:off x="1752600" y="2833689"/>
            <a:ext cx="152400" cy="631824"/>
            <a:chOff x="2574" y="2166"/>
            <a:chExt cx="96" cy="398"/>
          </a:xfrm>
        </p:grpSpPr>
        <p:sp>
          <p:nvSpPr>
            <p:cNvPr id="202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3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9" name="Group 723"/>
          <p:cNvGrpSpPr>
            <a:grpSpLocks/>
          </p:cNvGrpSpPr>
          <p:nvPr/>
        </p:nvGrpSpPr>
        <p:grpSpPr bwMode="auto">
          <a:xfrm>
            <a:off x="1952994" y="2836890"/>
            <a:ext cx="152400" cy="631824"/>
            <a:chOff x="2574" y="2166"/>
            <a:chExt cx="96" cy="398"/>
          </a:xfrm>
        </p:grpSpPr>
        <p:sp>
          <p:nvSpPr>
            <p:cNvPr id="210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1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2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3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4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6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17" name="Group 723"/>
          <p:cNvGrpSpPr>
            <a:grpSpLocks/>
          </p:cNvGrpSpPr>
          <p:nvPr/>
        </p:nvGrpSpPr>
        <p:grpSpPr bwMode="auto">
          <a:xfrm>
            <a:off x="1848388" y="2949576"/>
            <a:ext cx="152400" cy="631824"/>
            <a:chOff x="2574" y="2166"/>
            <a:chExt cx="96" cy="398"/>
          </a:xfrm>
        </p:grpSpPr>
        <p:sp>
          <p:nvSpPr>
            <p:cNvPr id="21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5" name="Group 723"/>
          <p:cNvGrpSpPr>
            <a:grpSpLocks/>
          </p:cNvGrpSpPr>
          <p:nvPr/>
        </p:nvGrpSpPr>
        <p:grpSpPr bwMode="auto">
          <a:xfrm>
            <a:off x="5185902" y="2787652"/>
            <a:ext cx="152400" cy="631824"/>
            <a:chOff x="2574" y="2166"/>
            <a:chExt cx="96" cy="398"/>
          </a:xfrm>
        </p:grpSpPr>
        <p:sp>
          <p:nvSpPr>
            <p:cNvPr id="226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7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8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9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0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1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2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33" name="Group 723"/>
          <p:cNvGrpSpPr>
            <a:grpSpLocks/>
          </p:cNvGrpSpPr>
          <p:nvPr/>
        </p:nvGrpSpPr>
        <p:grpSpPr bwMode="auto">
          <a:xfrm>
            <a:off x="5386296" y="2790853"/>
            <a:ext cx="152400" cy="631824"/>
            <a:chOff x="2574" y="2166"/>
            <a:chExt cx="96" cy="398"/>
          </a:xfrm>
        </p:grpSpPr>
        <p:sp>
          <p:nvSpPr>
            <p:cNvPr id="234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6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7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8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9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0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41" name="Group 723"/>
          <p:cNvGrpSpPr>
            <a:grpSpLocks/>
          </p:cNvGrpSpPr>
          <p:nvPr/>
        </p:nvGrpSpPr>
        <p:grpSpPr bwMode="auto">
          <a:xfrm>
            <a:off x="5281690" y="2903539"/>
            <a:ext cx="152400" cy="631824"/>
            <a:chOff x="2574" y="2166"/>
            <a:chExt cx="96" cy="398"/>
          </a:xfrm>
        </p:grpSpPr>
        <p:sp>
          <p:nvSpPr>
            <p:cNvPr id="242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3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4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6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7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8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49" name="Group 139"/>
          <p:cNvGrpSpPr/>
          <p:nvPr/>
        </p:nvGrpSpPr>
        <p:grpSpPr>
          <a:xfrm>
            <a:off x="2075232" y="2573787"/>
            <a:ext cx="393700" cy="1271588"/>
            <a:chOff x="3962400" y="6248400"/>
            <a:chExt cx="393700" cy="1271588"/>
          </a:xfrm>
        </p:grpSpPr>
        <p:sp>
          <p:nvSpPr>
            <p:cNvPr id="250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1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52" name="Group 139"/>
          <p:cNvGrpSpPr/>
          <p:nvPr/>
        </p:nvGrpSpPr>
        <p:grpSpPr>
          <a:xfrm>
            <a:off x="4818275" y="2578099"/>
            <a:ext cx="393700" cy="1271588"/>
            <a:chOff x="3962400" y="6248400"/>
            <a:chExt cx="393700" cy="1271588"/>
          </a:xfrm>
        </p:grpSpPr>
        <p:sp>
          <p:nvSpPr>
            <p:cNvPr id="253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58" name="Group 139"/>
          <p:cNvGrpSpPr/>
          <p:nvPr/>
        </p:nvGrpSpPr>
        <p:grpSpPr>
          <a:xfrm>
            <a:off x="2261712" y="4806152"/>
            <a:ext cx="393700" cy="1271588"/>
            <a:chOff x="3962400" y="6248400"/>
            <a:chExt cx="393700" cy="1271588"/>
          </a:xfrm>
        </p:grpSpPr>
        <p:sp>
          <p:nvSpPr>
            <p:cNvPr id="259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61" name="Group 139"/>
          <p:cNvGrpSpPr/>
          <p:nvPr/>
        </p:nvGrpSpPr>
        <p:grpSpPr>
          <a:xfrm>
            <a:off x="4818275" y="4791600"/>
            <a:ext cx="393700" cy="1271588"/>
            <a:chOff x="3962400" y="6248400"/>
            <a:chExt cx="393700" cy="1271588"/>
          </a:xfrm>
        </p:grpSpPr>
        <p:sp>
          <p:nvSpPr>
            <p:cNvPr id="262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5" name="Freeform 20"/>
          <p:cNvSpPr>
            <a:spLocks/>
          </p:cNvSpPr>
          <p:nvPr/>
        </p:nvSpPr>
        <p:spPr bwMode="auto">
          <a:xfrm>
            <a:off x="2979023" y="6545931"/>
            <a:ext cx="221377" cy="1623929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0"/>
          <p:cNvSpPr>
            <a:spLocks/>
          </p:cNvSpPr>
          <p:nvPr/>
        </p:nvSpPr>
        <p:spPr bwMode="auto">
          <a:xfrm flipH="1">
            <a:off x="4224675" y="6556459"/>
            <a:ext cx="239755" cy="1623929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7" name="Group 288"/>
          <p:cNvGrpSpPr>
            <a:grpSpLocks/>
          </p:cNvGrpSpPr>
          <p:nvPr/>
        </p:nvGrpSpPr>
        <p:grpSpPr bwMode="auto">
          <a:xfrm>
            <a:off x="6125524" y="4398962"/>
            <a:ext cx="222250" cy="858838"/>
            <a:chOff x="384" y="816"/>
            <a:chExt cx="140" cy="541"/>
          </a:xfrm>
        </p:grpSpPr>
        <p:sp>
          <p:nvSpPr>
            <p:cNvPr id="26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5" name="Group 292"/>
          <p:cNvGrpSpPr>
            <a:grpSpLocks/>
          </p:cNvGrpSpPr>
          <p:nvPr/>
        </p:nvGrpSpPr>
        <p:grpSpPr bwMode="auto">
          <a:xfrm flipH="1">
            <a:off x="1284551" y="4464837"/>
            <a:ext cx="222250" cy="858838"/>
            <a:chOff x="384" y="816"/>
            <a:chExt cx="140" cy="541"/>
          </a:xfrm>
        </p:grpSpPr>
        <p:sp>
          <p:nvSpPr>
            <p:cNvPr id="27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1" name="Group 292"/>
          <p:cNvGrpSpPr>
            <a:grpSpLocks/>
          </p:cNvGrpSpPr>
          <p:nvPr/>
        </p:nvGrpSpPr>
        <p:grpSpPr bwMode="auto">
          <a:xfrm flipH="1">
            <a:off x="1120983" y="5499890"/>
            <a:ext cx="222250" cy="858838"/>
            <a:chOff x="384" y="816"/>
            <a:chExt cx="140" cy="541"/>
          </a:xfrm>
        </p:grpSpPr>
        <p:sp>
          <p:nvSpPr>
            <p:cNvPr id="27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9" name="Group 292"/>
          <p:cNvGrpSpPr>
            <a:grpSpLocks/>
          </p:cNvGrpSpPr>
          <p:nvPr/>
        </p:nvGrpSpPr>
        <p:grpSpPr bwMode="auto">
          <a:xfrm flipH="1">
            <a:off x="1075375" y="5788815"/>
            <a:ext cx="222250" cy="858838"/>
            <a:chOff x="384" y="816"/>
            <a:chExt cx="140" cy="541"/>
          </a:xfrm>
        </p:grpSpPr>
        <p:sp>
          <p:nvSpPr>
            <p:cNvPr id="28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3" name="Group 288"/>
          <p:cNvGrpSpPr>
            <a:grpSpLocks/>
          </p:cNvGrpSpPr>
          <p:nvPr/>
        </p:nvGrpSpPr>
        <p:grpSpPr bwMode="auto">
          <a:xfrm>
            <a:off x="6300520" y="5466682"/>
            <a:ext cx="222250" cy="858838"/>
            <a:chOff x="384" y="816"/>
            <a:chExt cx="140" cy="541"/>
          </a:xfrm>
        </p:grpSpPr>
        <p:sp>
          <p:nvSpPr>
            <p:cNvPr id="28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7" name="Group 288"/>
          <p:cNvGrpSpPr>
            <a:grpSpLocks/>
          </p:cNvGrpSpPr>
          <p:nvPr/>
        </p:nvGrpSpPr>
        <p:grpSpPr bwMode="auto">
          <a:xfrm>
            <a:off x="6413024" y="5732459"/>
            <a:ext cx="222250" cy="858838"/>
            <a:chOff x="384" y="816"/>
            <a:chExt cx="140" cy="541"/>
          </a:xfrm>
        </p:grpSpPr>
        <p:sp>
          <p:nvSpPr>
            <p:cNvPr id="28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3" name="Group 29"/>
          <p:cNvGrpSpPr>
            <a:grpSpLocks/>
          </p:cNvGrpSpPr>
          <p:nvPr/>
        </p:nvGrpSpPr>
        <p:grpSpPr bwMode="auto">
          <a:xfrm>
            <a:off x="3495047" y="2981326"/>
            <a:ext cx="287338" cy="790575"/>
            <a:chOff x="528" y="240"/>
            <a:chExt cx="181" cy="498"/>
          </a:xfrm>
        </p:grpSpPr>
        <p:sp>
          <p:nvSpPr>
            <p:cNvPr id="30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7" name="Group 29"/>
          <p:cNvGrpSpPr>
            <a:grpSpLocks/>
          </p:cNvGrpSpPr>
          <p:nvPr/>
        </p:nvGrpSpPr>
        <p:grpSpPr bwMode="auto">
          <a:xfrm>
            <a:off x="3851949" y="2987676"/>
            <a:ext cx="287338" cy="790575"/>
            <a:chOff x="528" y="240"/>
            <a:chExt cx="181" cy="498"/>
          </a:xfrm>
        </p:grpSpPr>
        <p:sp>
          <p:nvSpPr>
            <p:cNvPr id="30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11" name="Group 139"/>
          <p:cNvGrpSpPr/>
          <p:nvPr/>
        </p:nvGrpSpPr>
        <p:grpSpPr>
          <a:xfrm>
            <a:off x="4745941" y="2745036"/>
            <a:ext cx="393700" cy="1271588"/>
            <a:chOff x="3962400" y="6248400"/>
            <a:chExt cx="393700" cy="1271588"/>
          </a:xfrm>
        </p:grpSpPr>
        <p:sp>
          <p:nvSpPr>
            <p:cNvPr id="312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7" name="Freeform 293"/>
          <p:cNvSpPr>
            <a:spLocks/>
          </p:cNvSpPr>
          <p:nvPr/>
        </p:nvSpPr>
        <p:spPr bwMode="auto">
          <a:xfrm flipH="1">
            <a:off x="4203388" y="3101809"/>
            <a:ext cx="944563" cy="1575111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4" name="Group 139"/>
          <p:cNvGrpSpPr/>
          <p:nvPr/>
        </p:nvGrpSpPr>
        <p:grpSpPr>
          <a:xfrm>
            <a:off x="2139661" y="2734470"/>
            <a:ext cx="393700" cy="1271588"/>
            <a:chOff x="3962400" y="6248400"/>
            <a:chExt cx="393700" cy="1271588"/>
          </a:xfrm>
        </p:grpSpPr>
        <p:sp>
          <p:nvSpPr>
            <p:cNvPr id="315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6" name="Freeform 293"/>
          <p:cNvSpPr>
            <a:spLocks/>
          </p:cNvSpPr>
          <p:nvPr/>
        </p:nvSpPr>
        <p:spPr bwMode="auto">
          <a:xfrm>
            <a:off x="2151196" y="3140102"/>
            <a:ext cx="930454" cy="1575111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8" name="Rectangle 2057"/>
          <p:cNvSpPr/>
          <p:nvPr/>
        </p:nvSpPr>
        <p:spPr>
          <a:xfrm>
            <a:off x="2272082" y="8212916"/>
            <a:ext cx="2912693" cy="617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/>
          <p:cNvSpPr/>
          <p:nvPr/>
        </p:nvSpPr>
        <p:spPr>
          <a:xfrm>
            <a:off x="3324092" y="4365624"/>
            <a:ext cx="760038" cy="38139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1" name="Picture 20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26" y="149888"/>
            <a:ext cx="880575" cy="818660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149888"/>
            <a:ext cx="880575" cy="818660"/>
          </a:xfrm>
          <a:prstGeom prst="rect">
            <a:avLst/>
          </a:prstGeom>
        </p:spPr>
      </p:pic>
      <p:sp>
        <p:nvSpPr>
          <p:cNvPr id="2062" name="TextBox 2061"/>
          <p:cNvSpPr txBox="1"/>
          <p:nvPr/>
        </p:nvSpPr>
        <p:spPr>
          <a:xfrm>
            <a:off x="3519399" y="8622268"/>
            <a:ext cx="5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</a:t>
            </a:r>
          </a:p>
        </p:txBody>
      </p:sp>
      <p:sp>
        <p:nvSpPr>
          <p:cNvPr id="2063" name="Oval 2062"/>
          <p:cNvSpPr/>
          <p:nvPr/>
        </p:nvSpPr>
        <p:spPr>
          <a:xfrm>
            <a:off x="3581400" y="3657262"/>
            <a:ext cx="119317" cy="1209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115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284</cp:revision>
  <dcterms:created xsi:type="dcterms:W3CDTF">2002-08-21T12:11:08Z</dcterms:created>
  <dcterms:modified xsi:type="dcterms:W3CDTF">2020-02-22T04:32:57Z</dcterms:modified>
  <cp:category>Shooting</cp:category>
</cp:coreProperties>
</file>