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21.02.2020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356"/>
          <p:cNvGrpSpPr>
            <a:grpSpLocks/>
          </p:cNvGrpSpPr>
          <p:nvPr/>
        </p:nvGrpSpPr>
        <p:grpSpPr bwMode="auto">
          <a:xfrm>
            <a:off x="1099247" y="4379935"/>
            <a:ext cx="109873" cy="862012"/>
            <a:chOff x="1296" y="773"/>
            <a:chExt cx="141" cy="543"/>
          </a:xfrm>
        </p:grpSpPr>
        <p:sp>
          <p:nvSpPr>
            <p:cNvPr id="206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2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407" name="Straight Connector 406"/>
          <p:cNvCxnSpPr/>
          <p:nvPr/>
        </p:nvCxnSpPr>
        <p:spPr>
          <a:xfrm flipH="1">
            <a:off x="590272" y="3865057"/>
            <a:ext cx="601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412"/>
          <p:cNvGrpSpPr>
            <a:grpSpLocks/>
          </p:cNvGrpSpPr>
          <p:nvPr/>
        </p:nvGrpSpPr>
        <p:grpSpPr bwMode="auto">
          <a:xfrm>
            <a:off x="4946474" y="3530635"/>
            <a:ext cx="223838" cy="858838"/>
            <a:chOff x="1872" y="1440"/>
            <a:chExt cx="141" cy="541"/>
          </a:xfrm>
        </p:grpSpPr>
        <p:sp>
          <p:nvSpPr>
            <p:cNvPr id="198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1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02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3" name="Group 400"/>
          <p:cNvGrpSpPr>
            <a:grpSpLocks/>
          </p:cNvGrpSpPr>
          <p:nvPr/>
        </p:nvGrpSpPr>
        <p:grpSpPr bwMode="auto">
          <a:xfrm>
            <a:off x="4654274" y="3435638"/>
            <a:ext cx="227013" cy="858838"/>
            <a:chOff x="2064" y="1440"/>
            <a:chExt cx="143" cy="541"/>
          </a:xfrm>
        </p:grpSpPr>
        <p:sp>
          <p:nvSpPr>
            <p:cNvPr id="184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6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87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9" name="Group 394"/>
          <p:cNvGrpSpPr>
            <a:grpSpLocks/>
          </p:cNvGrpSpPr>
          <p:nvPr/>
        </p:nvGrpSpPr>
        <p:grpSpPr bwMode="auto">
          <a:xfrm>
            <a:off x="2006800" y="3353534"/>
            <a:ext cx="227013" cy="858838"/>
            <a:chOff x="1872" y="768"/>
            <a:chExt cx="143" cy="541"/>
          </a:xfrm>
        </p:grpSpPr>
        <p:sp>
          <p:nvSpPr>
            <p:cNvPr id="150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63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2" name="Group 406"/>
          <p:cNvGrpSpPr>
            <a:grpSpLocks/>
          </p:cNvGrpSpPr>
          <p:nvPr/>
        </p:nvGrpSpPr>
        <p:grpSpPr bwMode="auto">
          <a:xfrm>
            <a:off x="1698927" y="3442680"/>
            <a:ext cx="222250" cy="858838"/>
            <a:chOff x="2064" y="768"/>
            <a:chExt cx="140" cy="541"/>
          </a:xfrm>
        </p:grpSpPr>
        <p:sp>
          <p:nvSpPr>
            <p:cNvPr id="174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0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81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8" name="Freeform 317"/>
          <p:cNvSpPr>
            <a:spLocks/>
          </p:cNvSpPr>
          <p:nvPr/>
        </p:nvSpPr>
        <p:spPr bwMode="auto">
          <a:xfrm>
            <a:off x="1869669" y="3406123"/>
            <a:ext cx="215108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5" name="Group 13"/>
          <p:cNvGrpSpPr>
            <a:grpSpLocks/>
          </p:cNvGrpSpPr>
          <p:nvPr/>
        </p:nvGrpSpPr>
        <p:grpSpPr bwMode="auto">
          <a:xfrm>
            <a:off x="5729273" y="3619299"/>
            <a:ext cx="393700" cy="1271588"/>
            <a:chOff x="2496" y="4380"/>
            <a:chExt cx="236" cy="690"/>
          </a:xfrm>
        </p:grpSpPr>
        <p:sp>
          <p:nvSpPr>
            <p:cNvPr id="21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2" name="Group 13"/>
          <p:cNvGrpSpPr>
            <a:grpSpLocks/>
          </p:cNvGrpSpPr>
          <p:nvPr/>
        </p:nvGrpSpPr>
        <p:grpSpPr bwMode="auto">
          <a:xfrm>
            <a:off x="1436623" y="3654744"/>
            <a:ext cx="393700" cy="1271588"/>
            <a:chOff x="2496" y="4380"/>
            <a:chExt cx="236" cy="690"/>
          </a:xfrm>
        </p:grpSpPr>
        <p:sp>
          <p:nvSpPr>
            <p:cNvPr id="21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7" name="Line 165"/>
          <p:cNvSpPr>
            <a:spLocks noChangeShapeType="1"/>
          </p:cNvSpPr>
          <p:nvPr/>
        </p:nvSpPr>
        <p:spPr bwMode="auto">
          <a:xfrm>
            <a:off x="3348674" y="4366174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166"/>
          <p:cNvSpPr>
            <a:spLocks noChangeShapeType="1"/>
          </p:cNvSpPr>
          <p:nvPr/>
        </p:nvSpPr>
        <p:spPr bwMode="auto">
          <a:xfrm>
            <a:off x="3607437" y="4366174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164"/>
          <p:cNvGrpSpPr>
            <a:grpSpLocks/>
          </p:cNvGrpSpPr>
          <p:nvPr/>
        </p:nvGrpSpPr>
        <p:grpSpPr bwMode="auto">
          <a:xfrm>
            <a:off x="3331211" y="3645069"/>
            <a:ext cx="288925" cy="787400"/>
            <a:chOff x="1247" y="2496"/>
            <a:chExt cx="182" cy="496"/>
          </a:xfrm>
        </p:grpSpPr>
        <p:sp>
          <p:nvSpPr>
            <p:cNvPr id="96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9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9" name="Group 167"/>
          <p:cNvGrpSpPr>
            <a:grpSpLocks/>
          </p:cNvGrpSpPr>
          <p:nvPr/>
        </p:nvGrpSpPr>
        <p:grpSpPr bwMode="auto">
          <a:xfrm>
            <a:off x="3332799" y="3781119"/>
            <a:ext cx="288925" cy="525463"/>
            <a:chOff x="1247" y="2496"/>
            <a:chExt cx="182" cy="331"/>
          </a:xfrm>
        </p:grpSpPr>
        <p:sp>
          <p:nvSpPr>
            <p:cNvPr id="210" name="Freeform 168"/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69"/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394"/>
          <p:cNvGrpSpPr>
            <a:grpSpLocks/>
          </p:cNvGrpSpPr>
          <p:nvPr/>
        </p:nvGrpSpPr>
        <p:grpSpPr bwMode="auto">
          <a:xfrm>
            <a:off x="3734335" y="3312054"/>
            <a:ext cx="227013" cy="858838"/>
            <a:chOff x="1872" y="768"/>
            <a:chExt cx="143" cy="541"/>
          </a:xfrm>
        </p:grpSpPr>
        <p:sp>
          <p:nvSpPr>
            <p:cNvPr id="13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4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400"/>
          <p:cNvGrpSpPr>
            <a:grpSpLocks/>
          </p:cNvGrpSpPr>
          <p:nvPr/>
        </p:nvGrpSpPr>
        <p:grpSpPr bwMode="auto">
          <a:xfrm>
            <a:off x="2929883" y="3272773"/>
            <a:ext cx="227013" cy="858838"/>
            <a:chOff x="2064" y="1440"/>
            <a:chExt cx="143" cy="541"/>
          </a:xfrm>
        </p:grpSpPr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4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13"/>
          <p:cNvGrpSpPr>
            <a:grpSpLocks/>
          </p:cNvGrpSpPr>
          <p:nvPr/>
        </p:nvGrpSpPr>
        <p:grpSpPr bwMode="auto">
          <a:xfrm>
            <a:off x="3592253" y="3188229"/>
            <a:ext cx="393700" cy="1271588"/>
            <a:chOff x="2496" y="4380"/>
            <a:chExt cx="236" cy="690"/>
          </a:xfrm>
        </p:grpSpPr>
        <p:sp>
          <p:nvSpPr>
            <p:cNvPr id="12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8" name="Group 13"/>
          <p:cNvGrpSpPr>
            <a:grpSpLocks/>
          </p:cNvGrpSpPr>
          <p:nvPr/>
        </p:nvGrpSpPr>
        <p:grpSpPr bwMode="auto">
          <a:xfrm>
            <a:off x="2923768" y="3202509"/>
            <a:ext cx="393700" cy="1271588"/>
            <a:chOff x="2496" y="4380"/>
            <a:chExt cx="236" cy="690"/>
          </a:xfrm>
        </p:grpSpPr>
        <p:sp>
          <p:nvSpPr>
            <p:cNvPr id="11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95104"/>
              </p:ext>
            </p:extLst>
          </p:nvPr>
        </p:nvGraphicFramePr>
        <p:xfrm>
          <a:off x="177801" y="165099"/>
          <a:ext cx="6997700" cy="227533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Ice Breaker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outside the shooting area; heels 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unloaded, facing down range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laying unsupported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 top of barrel with trigger guard over X. First magazine anywhere unsupported on barrel. All other magazines on belt.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turn, advance to barrel and retrieve gun and first magazine.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IDPA, 4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2" name="TextBox 561"/>
          <p:cNvSpPr txBox="1"/>
          <p:nvPr/>
        </p:nvSpPr>
        <p:spPr>
          <a:xfrm>
            <a:off x="3211681" y="525651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3509926" y="525651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4" name="Freeform 55"/>
          <p:cNvSpPr>
            <a:spLocks/>
          </p:cNvSpPr>
          <p:nvPr/>
        </p:nvSpPr>
        <p:spPr bwMode="auto">
          <a:xfrm flipH="1">
            <a:off x="2472009" y="3919021"/>
            <a:ext cx="145959" cy="1387837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55"/>
          <p:cNvSpPr>
            <a:spLocks/>
          </p:cNvSpPr>
          <p:nvPr/>
        </p:nvSpPr>
        <p:spPr bwMode="auto">
          <a:xfrm>
            <a:off x="4293992" y="3899982"/>
            <a:ext cx="323766" cy="130372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 flipH="1">
            <a:off x="3592188" y="3600855"/>
            <a:ext cx="397734" cy="1428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5"/>
          <p:cNvSpPr>
            <a:spLocks/>
          </p:cNvSpPr>
          <p:nvPr/>
        </p:nvSpPr>
        <p:spPr bwMode="auto">
          <a:xfrm>
            <a:off x="2925355" y="3528016"/>
            <a:ext cx="493372" cy="15111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3410598" y="5029355"/>
            <a:ext cx="177067" cy="9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64"/>
          <p:cNvGrpSpPr>
            <a:grpSpLocks/>
          </p:cNvGrpSpPr>
          <p:nvPr/>
        </p:nvGrpSpPr>
        <p:grpSpPr bwMode="auto">
          <a:xfrm>
            <a:off x="2448195" y="3202509"/>
            <a:ext cx="288925" cy="787400"/>
            <a:chOff x="1247" y="2496"/>
            <a:chExt cx="182" cy="496"/>
          </a:xfrm>
        </p:grpSpPr>
        <p:sp>
          <p:nvSpPr>
            <p:cNvPr id="12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42" name="Straight Connector 141"/>
          <p:cNvCxnSpPr/>
          <p:nvPr/>
        </p:nvCxnSpPr>
        <p:spPr>
          <a:xfrm flipH="1" flipV="1">
            <a:off x="2773559" y="4257577"/>
            <a:ext cx="152013" cy="10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616892" y="4262108"/>
            <a:ext cx="168690" cy="371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465659" y="5303393"/>
            <a:ext cx="222656" cy="166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3984087" y="4283603"/>
            <a:ext cx="157634" cy="130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4146910" y="4283603"/>
            <a:ext cx="154092" cy="371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4"/>
          <p:cNvGrpSpPr>
            <a:grpSpLocks/>
          </p:cNvGrpSpPr>
          <p:nvPr/>
        </p:nvGrpSpPr>
        <p:grpSpPr bwMode="auto">
          <a:xfrm>
            <a:off x="4039134" y="3301554"/>
            <a:ext cx="288925" cy="787400"/>
            <a:chOff x="1247" y="2496"/>
            <a:chExt cx="182" cy="496"/>
          </a:xfrm>
        </p:grpSpPr>
        <p:sp>
          <p:nvSpPr>
            <p:cNvPr id="16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6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/>
          <p:cNvCxnSpPr/>
          <p:nvPr/>
        </p:nvCxnSpPr>
        <p:spPr>
          <a:xfrm flipH="1">
            <a:off x="4455875" y="5198257"/>
            <a:ext cx="161883" cy="246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2688315" y="5435727"/>
            <a:ext cx="1767560" cy="33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Freeform 299"/>
          <p:cNvSpPr>
            <a:spLocks/>
          </p:cNvSpPr>
          <p:nvPr/>
        </p:nvSpPr>
        <p:spPr bwMode="auto">
          <a:xfrm flipH="1">
            <a:off x="4799690" y="3493436"/>
            <a:ext cx="234696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AutoShape 15"/>
          <p:cNvSpPr>
            <a:spLocks noChangeArrowheads="1"/>
          </p:cNvSpPr>
          <p:nvPr/>
        </p:nvSpPr>
        <p:spPr bwMode="auto">
          <a:xfrm>
            <a:off x="3310383" y="444924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3441866" y="4503558"/>
            <a:ext cx="95133" cy="20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 flipV="1">
            <a:off x="3515450" y="4503558"/>
            <a:ext cx="20343" cy="6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368"/>
          <p:cNvGrpSpPr>
            <a:grpSpLocks/>
          </p:cNvGrpSpPr>
          <p:nvPr/>
        </p:nvGrpSpPr>
        <p:grpSpPr bwMode="auto">
          <a:xfrm>
            <a:off x="1265020" y="4293759"/>
            <a:ext cx="109912" cy="862013"/>
            <a:chOff x="1488" y="768"/>
            <a:chExt cx="144" cy="543"/>
          </a:xfrm>
        </p:grpSpPr>
        <p:sp>
          <p:nvSpPr>
            <p:cNvPr id="225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29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9" name="Freeform 317"/>
          <p:cNvSpPr>
            <a:spLocks/>
          </p:cNvSpPr>
          <p:nvPr/>
        </p:nvSpPr>
        <p:spPr bwMode="auto">
          <a:xfrm>
            <a:off x="1192804" y="4332851"/>
            <a:ext cx="100046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1" name="Group 324"/>
          <p:cNvGrpSpPr>
            <a:grpSpLocks/>
          </p:cNvGrpSpPr>
          <p:nvPr/>
        </p:nvGrpSpPr>
        <p:grpSpPr bwMode="auto">
          <a:xfrm>
            <a:off x="1376610" y="4168944"/>
            <a:ext cx="95747" cy="869950"/>
            <a:chOff x="912" y="768"/>
            <a:chExt cx="143" cy="548"/>
          </a:xfrm>
        </p:grpSpPr>
        <p:sp>
          <p:nvSpPr>
            <p:cNvPr id="23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235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9" name="Group 330"/>
          <p:cNvGrpSpPr>
            <a:grpSpLocks/>
          </p:cNvGrpSpPr>
          <p:nvPr/>
        </p:nvGrpSpPr>
        <p:grpSpPr bwMode="auto">
          <a:xfrm>
            <a:off x="6014452" y="4167250"/>
            <a:ext cx="109302" cy="869950"/>
            <a:chOff x="912" y="1296"/>
            <a:chExt cx="143" cy="548"/>
          </a:xfrm>
        </p:grpSpPr>
        <p:sp>
          <p:nvSpPr>
            <p:cNvPr id="240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43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" name="Group 362"/>
          <p:cNvGrpSpPr>
            <a:grpSpLocks/>
          </p:cNvGrpSpPr>
          <p:nvPr/>
        </p:nvGrpSpPr>
        <p:grpSpPr bwMode="auto">
          <a:xfrm flipH="1">
            <a:off x="6292641" y="4366626"/>
            <a:ext cx="111109" cy="862013"/>
            <a:chOff x="1296" y="773"/>
            <a:chExt cx="141" cy="543"/>
          </a:xfrm>
        </p:grpSpPr>
        <p:sp>
          <p:nvSpPr>
            <p:cNvPr id="246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49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1" name="Group 374"/>
          <p:cNvGrpSpPr>
            <a:grpSpLocks/>
          </p:cNvGrpSpPr>
          <p:nvPr/>
        </p:nvGrpSpPr>
        <p:grpSpPr bwMode="auto">
          <a:xfrm flipH="1">
            <a:off x="6132158" y="4273278"/>
            <a:ext cx="101405" cy="862013"/>
            <a:chOff x="1488" y="768"/>
            <a:chExt cx="144" cy="543"/>
          </a:xfrm>
        </p:grpSpPr>
        <p:sp>
          <p:nvSpPr>
            <p:cNvPr id="252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4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5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" name="Freeform 299"/>
          <p:cNvSpPr>
            <a:spLocks/>
          </p:cNvSpPr>
          <p:nvPr/>
        </p:nvSpPr>
        <p:spPr bwMode="auto">
          <a:xfrm flipH="1">
            <a:off x="6210472" y="4315283"/>
            <a:ext cx="98131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Saurutobi</cp:lastModifiedBy>
  <cp:revision>7</cp:revision>
  <dcterms:created xsi:type="dcterms:W3CDTF">2015-11-17T06:09:21Z</dcterms:created>
  <dcterms:modified xsi:type="dcterms:W3CDTF">2020-02-22T04:04:45Z</dcterms:modified>
</cp:coreProperties>
</file>