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0966"/>
              </p:ext>
            </p:extLst>
          </p:nvPr>
        </p:nvGraphicFramePr>
        <p:xfrm>
          <a:off x="177800" y="165100"/>
          <a:ext cx="6997700" cy="23256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4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Krazy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Korn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Kidz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hands relaxed at sides.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91"/>
          <p:cNvGrpSpPr>
            <a:grpSpLocks/>
          </p:cNvGrpSpPr>
          <p:nvPr/>
        </p:nvGrpSpPr>
        <p:grpSpPr bwMode="auto">
          <a:xfrm>
            <a:off x="3488677" y="3585580"/>
            <a:ext cx="381000" cy="746423"/>
            <a:chOff x="473" y="2348"/>
            <a:chExt cx="423" cy="776"/>
          </a:xfrm>
        </p:grpSpPr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29" name="Group 91"/>
          <p:cNvGrpSpPr>
            <a:grpSpLocks noChangeAspect="1"/>
          </p:cNvGrpSpPr>
          <p:nvPr/>
        </p:nvGrpSpPr>
        <p:grpSpPr bwMode="auto">
          <a:xfrm>
            <a:off x="6166373" y="4910201"/>
            <a:ext cx="390453" cy="1221399"/>
            <a:chOff x="473" y="2348"/>
            <a:chExt cx="423" cy="776"/>
          </a:xfrm>
          <a:solidFill>
            <a:srgbClr val="996633"/>
          </a:solidFill>
        </p:grpSpPr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TREE</a:t>
              </a:r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7" name="Freeform 44"/>
          <p:cNvSpPr>
            <a:spLocks noChangeAspect="1"/>
          </p:cNvSpPr>
          <p:nvPr/>
        </p:nvSpPr>
        <p:spPr bwMode="auto">
          <a:xfrm rot="10800000">
            <a:off x="4117811" y="295539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" name="Freeform 44"/>
          <p:cNvSpPr>
            <a:spLocks noChangeAspect="1"/>
          </p:cNvSpPr>
          <p:nvPr/>
        </p:nvSpPr>
        <p:spPr bwMode="auto">
          <a:xfrm rot="10800000">
            <a:off x="4841729" y="3088369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" name="Freeform 44"/>
          <p:cNvSpPr>
            <a:spLocks noChangeAspect="1"/>
          </p:cNvSpPr>
          <p:nvPr/>
        </p:nvSpPr>
        <p:spPr bwMode="auto">
          <a:xfrm rot="10800000">
            <a:off x="3554794" y="306375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0" name="TextBox 479"/>
          <p:cNvSpPr txBox="1"/>
          <p:nvPr/>
        </p:nvSpPr>
        <p:spPr>
          <a:xfrm>
            <a:off x="2334942" y="8514987"/>
            <a:ext cx="7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4" name="Group 280"/>
          <p:cNvGrpSpPr>
            <a:grpSpLocks/>
          </p:cNvGrpSpPr>
          <p:nvPr/>
        </p:nvGrpSpPr>
        <p:grpSpPr bwMode="auto">
          <a:xfrm>
            <a:off x="3000133" y="2689593"/>
            <a:ext cx="289995" cy="1635266"/>
            <a:chOff x="558" y="2160"/>
            <a:chExt cx="435" cy="2057"/>
          </a:xfrm>
        </p:grpSpPr>
        <p:sp>
          <p:nvSpPr>
            <p:cNvPr id="485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6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7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8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9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0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1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2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3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4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5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6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7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8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9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0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1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2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3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04" name="Freeform 44"/>
          <p:cNvSpPr>
            <a:spLocks noChangeAspect="1"/>
          </p:cNvSpPr>
          <p:nvPr/>
        </p:nvSpPr>
        <p:spPr bwMode="auto">
          <a:xfrm rot="10800000">
            <a:off x="6784260" y="446498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5" name="Freeform 44"/>
          <p:cNvSpPr>
            <a:spLocks noChangeAspect="1"/>
          </p:cNvSpPr>
          <p:nvPr/>
        </p:nvSpPr>
        <p:spPr bwMode="auto">
          <a:xfrm rot="10800000">
            <a:off x="6699895" y="3694631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06" name="Freeform 44"/>
          <p:cNvSpPr>
            <a:spLocks noChangeAspect="1"/>
          </p:cNvSpPr>
          <p:nvPr/>
        </p:nvSpPr>
        <p:spPr bwMode="auto">
          <a:xfrm rot="10800000">
            <a:off x="6490897" y="3088369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18776" y="3767147"/>
            <a:ext cx="2829273" cy="17217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282149" y="3740126"/>
            <a:ext cx="2995598" cy="16920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280"/>
          <p:cNvGrpSpPr>
            <a:grpSpLocks/>
          </p:cNvGrpSpPr>
          <p:nvPr/>
        </p:nvGrpSpPr>
        <p:grpSpPr bwMode="auto">
          <a:xfrm flipH="1">
            <a:off x="5132682" y="2936763"/>
            <a:ext cx="679525" cy="2102438"/>
            <a:chOff x="558" y="2160"/>
            <a:chExt cx="435" cy="2057"/>
          </a:xfrm>
        </p:grpSpPr>
        <p:sp>
          <p:nvSpPr>
            <p:cNvPr id="518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9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0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1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3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4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5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6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7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8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9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0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1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4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5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6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37" name="Freeform 44"/>
          <p:cNvSpPr>
            <a:spLocks noChangeAspect="1"/>
          </p:cNvSpPr>
          <p:nvPr/>
        </p:nvSpPr>
        <p:spPr bwMode="auto">
          <a:xfrm rot="10800000">
            <a:off x="1159111" y="2719180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8" name="Freeform 44"/>
          <p:cNvSpPr>
            <a:spLocks noChangeAspect="1"/>
          </p:cNvSpPr>
          <p:nvPr/>
        </p:nvSpPr>
        <p:spPr bwMode="auto">
          <a:xfrm rot="10800000">
            <a:off x="450093" y="3637110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9" name="Freeform 44"/>
          <p:cNvSpPr>
            <a:spLocks noChangeAspect="1"/>
          </p:cNvSpPr>
          <p:nvPr/>
        </p:nvSpPr>
        <p:spPr bwMode="auto">
          <a:xfrm rot="10800000">
            <a:off x="698814" y="428681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0" name="Freeform 44"/>
          <p:cNvSpPr>
            <a:spLocks noChangeAspect="1"/>
          </p:cNvSpPr>
          <p:nvPr/>
        </p:nvSpPr>
        <p:spPr bwMode="auto">
          <a:xfrm rot="10800000">
            <a:off x="524910" y="292820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1" name="Freeform 44"/>
          <p:cNvSpPr>
            <a:spLocks noChangeAspect="1"/>
          </p:cNvSpPr>
          <p:nvPr/>
        </p:nvSpPr>
        <p:spPr bwMode="auto">
          <a:xfrm rot="10800000">
            <a:off x="5996295" y="3002993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" name="Freeform 44"/>
          <p:cNvSpPr>
            <a:spLocks noChangeAspect="1"/>
          </p:cNvSpPr>
          <p:nvPr/>
        </p:nvSpPr>
        <p:spPr bwMode="auto">
          <a:xfrm rot="10800000">
            <a:off x="4112073" y="2782236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706710" y="3748489"/>
            <a:ext cx="599664" cy="10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91"/>
          <p:cNvGrpSpPr>
            <a:grpSpLocks/>
          </p:cNvGrpSpPr>
          <p:nvPr/>
        </p:nvGrpSpPr>
        <p:grpSpPr bwMode="auto">
          <a:xfrm>
            <a:off x="4569483" y="3637110"/>
            <a:ext cx="381000" cy="746423"/>
            <a:chOff x="473" y="2348"/>
            <a:chExt cx="423" cy="776"/>
          </a:xfrm>
        </p:grpSpPr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59965" y="5432170"/>
            <a:ext cx="2404814" cy="3261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480" idx="1"/>
          </p:cNvCxnSpPr>
          <p:nvPr/>
        </p:nvCxnSpPr>
        <p:spPr>
          <a:xfrm flipH="1">
            <a:off x="2334942" y="5495994"/>
            <a:ext cx="2213107" cy="32036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340827" y="8686800"/>
            <a:ext cx="499270" cy="128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/>
          <p:cNvGrpSpPr>
            <a:grpSpLocks/>
          </p:cNvGrpSpPr>
          <p:nvPr/>
        </p:nvGrpSpPr>
        <p:grpSpPr bwMode="auto">
          <a:xfrm>
            <a:off x="2916855" y="4691947"/>
            <a:ext cx="1275876" cy="1057975"/>
            <a:chOff x="896" y="902"/>
            <a:chExt cx="1113" cy="1016"/>
          </a:xfrm>
        </p:grpSpPr>
        <p:sp>
          <p:nvSpPr>
            <p:cNvPr id="144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5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7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8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67" name="Group 76"/>
          <p:cNvGrpSpPr>
            <a:grpSpLocks/>
          </p:cNvGrpSpPr>
          <p:nvPr/>
        </p:nvGrpSpPr>
        <p:grpSpPr bwMode="auto">
          <a:xfrm>
            <a:off x="5009895" y="5838514"/>
            <a:ext cx="1021091" cy="1057975"/>
            <a:chOff x="896" y="902"/>
            <a:chExt cx="1113" cy="1016"/>
          </a:xfrm>
        </p:grpSpPr>
        <p:sp>
          <p:nvSpPr>
            <p:cNvPr id="168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15" name="Group 76"/>
          <p:cNvGrpSpPr>
            <a:grpSpLocks/>
          </p:cNvGrpSpPr>
          <p:nvPr/>
        </p:nvGrpSpPr>
        <p:grpSpPr bwMode="auto">
          <a:xfrm>
            <a:off x="2752507" y="6533710"/>
            <a:ext cx="1275876" cy="1057975"/>
            <a:chOff x="896" y="902"/>
            <a:chExt cx="1113" cy="1016"/>
          </a:xfrm>
        </p:grpSpPr>
        <p:sp>
          <p:nvSpPr>
            <p:cNvPr id="216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4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4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9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0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1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2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accent1">
                  <a:alpha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44" name="Group 91"/>
          <p:cNvGrpSpPr>
            <a:grpSpLocks noChangeAspect="1"/>
          </p:cNvGrpSpPr>
          <p:nvPr/>
        </p:nvGrpSpPr>
        <p:grpSpPr bwMode="auto">
          <a:xfrm>
            <a:off x="1621750" y="4534219"/>
            <a:ext cx="390453" cy="1221399"/>
            <a:chOff x="473" y="2348"/>
            <a:chExt cx="423" cy="776"/>
          </a:xfrm>
          <a:solidFill>
            <a:srgbClr val="996633"/>
          </a:solidFill>
        </p:grpSpPr>
        <p:sp>
          <p:nvSpPr>
            <p:cNvPr id="24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TREE</a:t>
              </a:r>
            </a:p>
          </p:txBody>
        </p:sp>
        <p:sp>
          <p:nvSpPr>
            <p:cNvPr id="247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97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190</cp:revision>
  <dcterms:created xsi:type="dcterms:W3CDTF">2002-08-21T12:11:08Z</dcterms:created>
  <dcterms:modified xsi:type="dcterms:W3CDTF">2020-02-22T04:29:22Z</dcterms:modified>
  <cp:category>Shooting</cp:category>
</cp:coreProperties>
</file>