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9" autoAdjust="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32F-B1B4-4DEF-96E8-16B89EB7644C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1160463"/>
            <a:ext cx="23876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18E8-B4FD-41A5-BF20-8D58A6FB7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32"/>
          <p:cNvSpPr>
            <a:spLocks/>
          </p:cNvSpPr>
          <p:nvPr/>
        </p:nvSpPr>
        <p:spPr bwMode="auto">
          <a:xfrm>
            <a:off x="3306538" y="2903709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67690" y="3461716"/>
            <a:ext cx="1987866" cy="11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Freeform 32"/>
          <p:cNvSpPr>
            <a:spLocks/>
          </p:cNvSpPr>
          <p:nvPr/>
        </p:nvSpPr>
        <p:spPr bwMode="auto">
          <a:xfrm>
            <a:off x="3683517" y="3525790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71205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Whipstaff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Manor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Facing downrange in either box A or B.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31" y="165099"/>
            <a:ext cx="887934" cy="825501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3" y="114583"/>
            <a:ext cx="1028417" cy="1028417"/>
          </a:xfrm>
          <a:prstGeom prst="rect">
            <a:avLst/>
          </a:prstGeom>
        </p:spPr>
      </p:pic>
      <p:sp>
        <p:nvSpPr>
          <p:cNvPr id="277" name="Rectangle 276"/>
          <p:cNvSpPr/>
          <p:nvPr/>
        </p:nvSpPr>
        <p:spPr>
          <a:xfrm>
            <a:off x="1559403" y="4556699"/>
            <a:ext cx="76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635603" y="4602419"/>
            <a:ext cx="609600" cy="609600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876800" y="4527571"/>
            <a:ext cx="76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4953000" y="4573291"/>
            <a:ext cx="609600" cy="609600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utoShape 826"/>
          <p:cNvSpPr>
            <a:spLocks noChangeArrowheads="1"/>
          </p:cNvSpPr>
          <p:nvPr/>
        </p:nvSpPr>
        <p:spPr bwMode="auto">
          <a:xfrm flipH="1">
            <a:off x="2667000" y="3457607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6" name="AutoShape 826"/>
          <p:cNvSpPr>
            <a:spLocks noChangeArrowheads="1"/>
          </p:cNvSpPr>
          <p:nvPr/>
        </p:nvSpPr>
        <p:spPr bwMode="auto">
          <a:xfrm flipH="1">
            <a:off x="3314701" y="3453695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" name="Freeform 32"/>
          <p:cNvSpPr>
            <a:spLocks/>
          </p:cNvSpPr>
          <p:nvPr/>
        </p:nvSpPr>
        <p:spPr bwMode="auto">
          <a:xfrm>
            <a:off x="3030239" y="3498507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AutoShape 826"/>
          <p:cNvSpPr>
            <a:spLocks noChangeArrowheads="1"/>
          </p:cNvSpPr>
          <p:nvPr/>
        </p:nvSpPr>
        <p:spPr bwMode="auto">
          <a:xfrm flipH="1">
            <a:off x="3984749" y="3434247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5" name="Freeform 32"/>
          <p:cNvSpPr>
            <a:spLocks/>
          </p:cNvSpPr>
          <p:nvPr/>
        </p:nvSpPr>
        <p:spPr bwMode="auto">
          <a:xfrm>
            <a:off x="3529864" y="2909119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" name="Freeform 32"/>
          <p:cNvSpPr>
            <a:spLocks/>
          </p:cNvSpPr>
          <p:nvPr/>
        </p:nvSpPr>
        <p:spPr bwMode="auto">
          <a:xfrm>
            <a:off x="2565216" y="293564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" name="Freeform 32"/>
          <p:cNvSpPr>
            <a:spLocks/>
          </p:cNvSpPr>
          <p:nvPr/>
        </p:nvSpPr>
        <p:spPr bwMode="auto">
          <a:xfrm>
            <a:off x="4030376" y="2910382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42" name="Group 29"/>
          <p:cNvGrpSpPr>
            <a:grpSpLocks/>
          </p:cNvGrpSpPr>
          <p:nvPr/>
        </p:nvGrpSpPr>
        <p:grpSpPr bwMode="auto">
          <a:xfrm>
            <a:off x="5114131" y="2925832"/>
            <a:ext cx="287338" cy="790575"/>
            <a:chOff x="528" y="240"/>
            <a:chExt cx="181" cy="498"/>
          </a:xfrm>
        </p:grpSpPr>
        <p:sp>
          <p:nvSpPr>
            <p:cNvPr id="3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6" name="Group 29"/>
          <p:cNvGrpSpPr>
            <a:grpSpLocks/>
          </p:cNvGrpSpPr>
          <p:nvPr/>
        </p:nvGrpSpPr>
        <p:grpSpPr bwMode="auto">
          <a:xfrm>
            <a:off x="4684708" y="2984749"/>
            <a:ext cx="287338" cy="790575"/>
            <a:chOff x="528" y="240"/>
            <a:chExt cx="181" cy="498"/>
          </a:xfrm>
        </p:grpSpPr>
        <p:sp>
          <p:nvSpPr>
            <p:cNvPr id="34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359503" y="4499360"/>
            <a:ext cx="2479197" cy="85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185274" y="5112467"/>
            <a:ext cx="1065406" cy="85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6" name="Group 29"/>
          <p:cNvGrpSpPr>
            <a:grpSpLocks/>
          </p:cNvGrpSpPr>
          <p:nvPr/>
        </p:nvGrpSpPr>
        <p:grpSpPr bwMode="auto">
          <a:xfrm>
            <a:off x="6202236" y="3228632"/>
            <a:ext cx="287338" cy="790575"/>
            <a:chOff x="528" y="240"/>
            <a:chExt cx="181" cy="498"/>
          </a:xfrm>
        </p:grpSpPr>
        <p:sp>
          <p:nvSpPr>
            <p:cNvPr id="3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0" name="Group 29"/>
          <p:cNvGrpSpPr>
            <a:grpSpLocks/>
          </p:cNvGrpSpPr>
          <p:nvPr/>
        </p:nvGrpSpPr>
        <p:grpSpPr bwMode="auto">
          <a:xfrm>
            <a:off x="786673" y="3630269"/>
            <a:ext cx="287338" cy="790575"/>
            <a:chOff x="528" y="240"/>
            <a:chExt cx="181" cy="498"/>
          </a:xfrm>
        </p:grpSpPr>
        <p:sp>
          <p:nvSpPr>
            <p:cNvPr id="36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4" name="Group 29"/>
          <p:cNvGrpSpPr>
            <a:grpSpLocks/>
          </p:cNvGrpSpPr>
          <p:nvPr/>
        </p:nvGrpSpPr>
        <p:grpSpPr bwMode="auto">
          <a:xfrm>
            <a:off x="357250" y="3689186"/>
            <a:ext cx="287338" cy="790575"/>
            <a:chOff x="528" y="240"/>
            <a:chExt cx="181" cy="498"/>
          </a:xfrm>
        </p:grpSpPr>
        <p:sp>
          <p:nvSpPr>
            <p:cNvPr id="36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" name="Group 29"/>
          <p:cNvGrpSpPr>
            <a:grpSpLocks/>
          </p:cNvGrpSpPr>
          <p:nvPr/>
        </p:nvGrpSpPr>
        <p:grpSpPr bwMode="auto">
          <a:xfrm>
            <a:off x="1399320" y="3103219"/>
            <a:ext cx="287338" cy="790575"/>
            <a:chOff x="528" y="240"/>
            <a:chExt cx="181" cy="498"/>
          </a:xfrm>
        </p:grpSpPr>
        <p:sp>
          <p:nvSpPr>
            <p:cNvPr id="36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2" name="Group 29"/>
          <p:cNvGrpSpPr>
            <a:grpSpLocks/>
          </p:cNvGrpSpPr>
          <p:nvPr/>
        </p:nvGrpSpPr>
        <p:grpSpPr bwMode="auto">
          <a:xfrm>
            <a:off x="1756184" y="3092176"/>
            <a:ext cx="287338" cy="790575"/>
            <a:chOff x="528" y="240"/>
            <a:chExt cx="181" cy="498"/>
          </a:xfrm>
        </p:grpSpPr>
        <p:sp>
          <p:nvSpPr>
            <p:cNvPr id="3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76" name="Straight Connector 375"/>
          <p:cNvCxnSpPr/>
          <p:nvPr/>
        </p:nvCxnSpPr>
        <p:spPr>
          <a:xfrm>
            <a:off x="2477339" y="3602388"/>
            <a:ext cx="1987866" cy="11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Freeform 32"/>
          <p:cNvSpPr>
            <a:spLocks/>
          </p:cNvSpPr>
          <p:nvPr/>
        </p:nvSpPr>
        <p:spPr bwMode="auto">
          <a:xfrm>
            <a:off x="3048548" y="2903989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" name="AutoShape 826"/>
          <p:cNvSpPr>
            <a:spLocks noChangeArrowheads="1"/>
          </p:cNvSpPr>
          <p:nvPr/>
        </p:nvSpPr>
        <p:spPr bwMode="auto">
          <a:xfrm flipH="1">
            <a:off x="2773363" y="2828327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3" name="AutoShape 826"/>
          <p:cNvSpPr>
            <a:spLocks noChangeArrowheads="1"/>
          </p:cNvSpPr>
          <p:nvPr/>
        </p:nvSpPr>
        <p:spPr bwMode="auto">
          <a:xfrm flipH="1">
            <a:off x="3754688" y="2828925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715" y="5352687"/>
            <a:ext cx="3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79" name="Rectangle 378"/>
          <p:cNvSpPr/>
          <p:nvPr/>
        </p:nvSpPr>
        <p:spPr>
          <a:xfrm>
            <a:off x="5903662" y="4499360"/>
            <a:ext cx="1065406" cy="85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/>
          <p:cNvSpPr txBox="1"/>
          <p:nvPr/>
        </p:nvSpPr>
        <p:spPr>
          <a:xfrm>
            <a:off x="6258103" y="4739580"/>
            <a:ext cx="3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381" name="Group 29"/>
          <p:cNvGrpSpPr>
            <a:grpSpLocks/>
          </p:cNvGrpSpPr>
          <p:nvPr/>
        </p:nvGrpSpPr>
        <p:grpSpPr bwMode="auto">
          <a:xfrm>
            <a:off x="6569231" y="3210171"/>
            <a:ext cx="287338" cy="790575"/>
            <a:chOff x="528" y="240"/>
            <a:chExt cx="181" cy="498"/>
          </a:xfrm>
        </p:grpSpPr>
        <p:sp>
          <p:nvSpPr>
            <p:cNvPr id="3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80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301</cp:revision>
  <dcterms:created xsi:type="dcterms:W3CDTF">2002-08-21T12:11:08Z</dcterms:created>
  <dcterms:modified xsi:type="dcterms:W3CDTF">2020-02-22T04:03:25Z</dcterms:modified>
  <cp:category>Shooting</cp:category>
</cp:coreProperties>
</file>