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76D7FCB-881B-4BC6-84EC-466FB77C306B}" type="datetimeFigureOut">
              <a:rPr lang="en-US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D615AA6-B140-4A70-860A-EAE963B80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885DCF-8CFA-4C30-8A89-AA5829529CF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309B-4D43-4B48-9175-E7FC25750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0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D14B-348C-42FB-A2FF-B539F0713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4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D9F30-5C48-491F-B18E-D5F08000F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EE87F-0017-42B3-9C5E-53D5EA1D4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4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F5FCA-5A56-4A9C-A1FC-3CB30D2CE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2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C16C-8B91-4DEC-B905-EB17D9026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65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95490-0162-4B48-83A2-3A3B96A182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8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ADAEA-237B-462E-8B8C-12D187972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4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D454-9EB4-4C44-8B0D-58CD843B7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5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E5A2A-4371-4DC6-B88F-CEB14A637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1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26C54-D6C3-4A94-999A-2D1D02564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2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4EFC7AC-4709-4898-B812-A9810B820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51"/>
          <p:cNvGrpSpPr>
            <a:grpSpLocks/>
          </p:cNvGrpSpPr>
          <p:nvPr/>
        </p:nvGrpSpPr>
        <p:grpSpPr bwMode="auto">
          <a:xfrm>
            <a:off x="4809048" y="3920725"/>
            <a:ext cx="141288" cy="460375"/>
            <a:chOff x="5403" y="3457"/>
            <a:chExt cx="209" cy="755"/>
          </a:xfrm>
        </p:grpSpPr>
        <p:sp>
          <p:nvSpPr>
            <p:cNvPr id="180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51"/>
          <p:cNvGrpSpPr>
            <a:grpSpLocks/>
          </p:cNvGrpSpPr>
          <p:nvPr/>
        </p:nvGrpSpPr>
        <p:grpSpPr bwMode="auto">
          <a:xfrm>
            <a:off x="2515900" y="3962941"/>
            <a:ext cx="141288" cy="460375"/>
            <a:chOff x="5403" y="3457"/>
            <a:chExt cx="209" cy="755"/>
          </a:xfrm>
        </p:grpSpPr>
        <p:sp>
          <p:nvSpPr>
            <p:cNvPr id="172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07449"/>
              </p:ext>
            </p:extLst>
          </p:nvPr>
        </p:nvGraphicFramePr>
        <p:xfrm>
          <a:off x="177800" y="165100"/>
          <a:ext cx="6997700" cy="249307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CCS Throwback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Setup: Mini poppers are only visible from opposite sides of the bay. Barrels fully occlude popper from the position closest to the respective popper.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Freeform 55"/>
          <p:cNvSpPr>
            <a:spLocks/>
          </p:cNvSpPr>
          <p:nvPr/>
        </p:nvSpPr>
        <p:spPr bwMode="auto">
          <a:xfrm>
            <a:off x="3149981" y="4411980"/>
            <a:ext cx="533400" cy="19050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5"/>
          <p:cNvSpPr>
            <a:spLocks/>
          </p:cNvSpPr>
          <p:nvPr/>
        </p:nvSpPr>
        <p:spPr bwMode="auto">
          <a:xfrm flipH="1">
            <a:off x="3674237" y="4411980"/>
            <a:ext cx="609600" cy="19050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1447800" y="5486400"/>
            <a:ext cx="146649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4524289" y="5510784"/>
            <a:ext cx="1461729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8" name="Straight Connector 97"/>
          <p:cNvCxnSpPr/>
          <p:nvPr/>
        </p:nvCxnSpPr>
        <p:spPr>
          <a:xfrm flipH="1" flipV="1">
            <a:off x="1447801" y="6723634"/>
            <a:ext cx="169036" cy="5760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884037" y="6723634"/>
            <a:ext cx="101981" cy="5760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616837" y="7269157"/>
            <a:ext cx="4267200" cy="304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AutoShape 702"/>
          <p:cNvSpPr>
            <a:spLocks noChangeArrowheads="1"/>
          </p:cNvSpPr>
          <p:nvPr/>
        </p:nvSpPr>
        <p:spPr bwMode="auto">
          <a:xfrm>
            <a:off x="2429781" y="4563941"/>
            <a:ext cx="194200" cy="40132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" name="AutoShape 702"/>
          <p:cNvSpPr>
            <a:spLocks noChangeArrowheads="1"/>
          </p:cNvSpPr>
          <p:nvPr/>
        </p:nvSpPr>
        <p:spPr bwMode="auto">
          <a:xfrm>
            <a:off x="2625725" y="4563941"/>
            <a:ext cx="194200" cy="40132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" name="Freeform 55"/>
          <p:cNvSpPr>
            <a:spLocks/>
          </p:cNvSpPr>
          <p:nvPr/>
        </p:nvSpPr>
        <p:spPr bwMode="auto">
          <a:xfrm>
            <a:off x="2768981" y="4259580"/>
            <a:ext cx="381000" cy="12573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AutoShape 702"/>
          <p:cNvSpPr>
            <a:spLocks noChangeArrowheads="1"/>
          </p:cNvSpPr>
          <p:nvPr/>
        </p:nvSpPr>
        <p:spPr bwMode="auto">
          <a:xfrm>
            <a:off x="4690093" y="4563941"/>
            <a:ext cx="194200" cy="40132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4" name="AutoShape 702"/>
          <p:cNvSpPr>
            <a:spLocks noChangeArrowheads="1"/>
          </p:cNvSpPr>
          <p:nvPr/>
        </p:nvSpPr>
        <p:spPr bwMode="auto">
          <a:xfrm>
            <a:off x="4886037" y="4563941"/>
            <a:ext cx="194200" cy="40132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" name="Freeform 55"/>
          <p:cNvSpPr>
            <a:spLocks/>
          </p:cNvSpPr>
          <p:nvPr/>
        </p:nvSpPr>
        <p:spPr bwMode="auto">
          <a:xfrm flipH="1">
            <a:off x="4283837" y="4229100"/>
            <a:ext cx="435429" cy="12573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AutoShape 702"/>
          <p:cNvSpPr>
            <a:spLocks noChangeArrowheads="1"/>
          </p:cNvSpPr>
          <p:nvPr/>
        </p:nvSpPr>
        <p:spPr bwMode="auto">
          <a:xfrm>
            <a:off x="2481381" y="4058920"/>
            <a:ext cx="194200" cy="40132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6" name="AutoShape 702"/>
          <p:cNvSpPr>
            <a:spLocks noChangeArrowheads="1"/>
          </p:cNvSpPr>
          <p:nvPr/>
        </p:nvSpPr>
        <p:spPr bwMode="auto">
          <a:xfrm>
            <a:off x="4787193" y="4042802"/>
            <a:ext cx="194200" cy="40132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7" name="Group 292"/>
          <p:cNvGrpSpPr>
            <a:grpSpLocks/>
          </p:cNvGrpSpPr>
          <p:nvPr/>
        </p:nvGrpSpPr>
        <p:grpSpPr bwMode="auto">
          <a:xfrm flipH="1">
            <a:off x="2112890" y="4114114"/>
            <a:ext cx="131835" cy="534771"/>
            <a:chOff x="384" y="816"/>
            <a:chExt cx="140" cy="541"/>
          </a:xfrm>
        </p:grpSpPr>
        <p:sp>
          <p:nvSpPr>
            <p:cNvPr id="1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2"/>
          <p:cNvGrpSpPr>
            <a:grpSpLocks/>
          </p:cNvGrpSpPr>
          <p:nvPr/>
        </p:nvGrpSpPr>
        <p:grpSpPr bwMode="auto">
          <a:xfrm flipH="1">
            <a:off x="2274631" y="4081345"/>
            <a:ext cx="131835" cy="534771"/>
            <a:chOff x="384" y="816"/>
            <a:chExt cx="140" cy="541"/>
          </a:xfrm>
        </p:grpSpPr>
        <p:sp>
          <p:nvSpPr>
            <p:cNvPr id="12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2"/>
          <p:cNvGrpSpPr>
            <a:grpSpLocks/>
          </p:cNvGrpSpPr>
          <p:nvPr/>
        </p:nvGrpSpPr>
        <p:grpSpPr bwMode="auto">
          <a:xfrm flipH="1">
            <a:off x="1131887" y="5663406"/>
            <a:ext cx="222250" cy="858838"/>
            <a:chOff x="384" y="816"/>
            <a:chExt cx="140" cy="541"/>
          </a:xfrm>
        </p:grpSpPr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92"/>
          <p:cNvGrpSpPr>
            <a:grpSpLocks/>
          </p:cNvGrpSpPr>
          <p:nvPr/>
        </p:nvGrpSpPr>
        <p:grpSpPr bwMode="auto">
          <a:xfrm flipH="1">
            <a:off x="885085" y="5987288"/>
            <a:ext cx="222250" cy="858838"/>
            <a:chOff x="384" y="816"/>
            <a:chExt cx="140" cy="541"/>
          </a:xfrm>
        </p:grpSpPr>
        <p:sp>
          <p:nvSpPr>
            <p:cNvPr id="13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88"/>
          <p:cNvGrpSpPr>
            <a:grpSpLocks/>
          </p:cNvGrpSpPr>
          <p:nvPr/>
        </p:nvGrpSpPr>
        <p:grpSpPr bwMode="auto">
          <a:xfrm>
            <a:off x="6115344" y="5706300"/>
            <a:ext cx="222250" cy="858838"/>
            <a:chOff x="384" y="816"/>
            <a:chExt cx="140" cy="541"/>
          </a:xfrm>
        </p:grpSpPr>
        <p:sp>
          <p:nvSpPr>
            <p:cNvPr id="14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88"/>
          <p:cNvGrpSpPr>
            <a:grpSpLocks/>
          </p:cNvGrpSpPr>
          <p:nvPr/>
        </p:nvGrpSpPr>
        <p:grpSpPr bwMode="auto">
          <a:xfrm>
            <a:off x="6369670" y="6023007"/>
            <a:ext cx="222250" cy="858838"/>
            <a:chOff x="384" y="816"/>
            <a:chExt cx="140" cy="541"/>
          </a:xfrm>
        </p:grpSpPr>
        <p:sp>
          <p:nvSpPr>
            <p:cNvPr id="15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 flipV="1">
            <a:off x="2465007" y="4940878"/>
            <a:ext cx="451027" cy="17583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4524290" y="4926623"/>
            <a:ext cx="540746" cy="17909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" name="Group 288"/>
          <p:cNvGrpSpPr>
            <a:grpSpLocks/>
          </p:cNvGrpSpPr>
          <p:nvPr/>
        </p:nvGrpSpPr>
        <p:grpSpPr bwMode="auto">
          <a:xfrm>
            <a:off x="5077516" y="4048103"/>
            <a:ext cx="132508" cy="534771"/>
            <a:chOff x="384" y="816"/>
            <a:chExt cx="140" cy="541"/>
          </a:xfrm>
        </p:grpSpPr>
        <p:sp>
          <p:nvSpPr>
            <p:cNvPr id="16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88"/>
          <p:cNvGrpSpPr>
            <a:grpSpLocks/>
          </p:cNvGrpSpPr>
          <p:nvPr/>
        </p:nvGrpSpPr>
        <p:grpSpPr bwMode="auto">
          <a:xfrm>
            <a:off x="5234038" y="4107764"/>
            <a:ext cx="132508" cy="534771"/>
            <a:chOff x="384" y="816"/>
            <a:chExt cx="140" cy="541"/>
          </a:xfrm>
        </p:grpSpPr>
        <p:sp>
          <p:nvSpPr>
            <p:cNvPr id="16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88"/>
          <p:cNvGrpSpPr>
            <a:grpSpLocks/>
          </p:cNvGrpSpPr>
          <p:nvPr/>
        </p:nvGrpSpPr>
        <p:grpSpPr bwMode="auto">
          <a:xfrm>
            <a:off x="3185810" y="3763908"/>
            <a:ext cx="132508" cy="534771"/>
            <a:chOff x="384" y="816"/>
            <a:chExt cx="140" cy="541"/>
          </a:xfrm>
        </p:grpSpPr>
        <p:sp>
          <p:nvSpPr>
            <p:cNvPr id="18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92"/>
          <p:cNvGrpSpPr>
            <a:grpSpLocks/>
          </p:cNvGrpSpPr>
          <p:nvPr/>
        </p:nvGrpSpPr>
        <p:grpSpPr bwMode="auto">
          <a:xfrm flipH="1">
            <a:off x="4024822" y="3763908"/>
            <a:ext cx="131835" cy="534771"/>
            <a:chOff x="384" y="816"/>
            <a:chExt cx="140" cy="541"/>
          </a:xfrm>
        </p:grpSpPr>
        <p:sp>
          <p:nvSpPr>
            <p:cNvPr id="19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3"/>
          <p:cNvSpPr txBox="1">
            <a:spLocks noChangeArrowheads="1"/>
          </p:cNvSpPr>
          <p:nvPr/>
        </p:nvSpPr>
        <p:spPr bwMode="auto">
          <a:xfrm>
            <a:off x="3447224" y="7114534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94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2016-07-22T08:36:13Z</dcterms:modified>
  <cp:category>Shooting</cp:category>
</cp:coreProperties>
</file>