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9" d="100"/>
          <a:sy n="79" d="100"/>
        </p:scale>
        <p:origin x="2976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9A38F35-8820-41E1-8588-174847314264}" type="datetimeFigureOut">
              <a:rPr lang="en-US"/>
              <a:pPr>
                <a:defRPr/>
              </a:pPr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4464F9-CC9C-4E4F-A727-FE0D8E83E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0A4E3-628C-4E71-8569-A2BDA0856E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F819E-3310-4E34-B4C6-04018F757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225C0-BBA6-4BD7-9312-E21B11EFE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1163-AFB9-4E8A-8ECA-14ACDE79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134B-D5BA-4EA0-9FB6-DDF53201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D220-03D9-42BB-8FAF-A28B9CF8B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E7F4-8155-4D38-B296-74DF69BDA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06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990A-C66A-42CE-855D-8E2E3ABF8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8405-D2D6-4FA7-9ED5-3D3D17F53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7D70-0EA3-4980-AC16-470A5BC2B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CF042-9BF7-4277-B2F9-5421841F1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1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E35EF-8169-460F-A2F6-79ED47321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0E686435-DEB7-4DE3-938B-FF3281E77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92"/>
          <p:cNvSpPr>
            <a:spLocks/>
          </p:cNvSpPr>
          <p:nvPr/>
        </p:nvSpPr>
        <p:spPr bwMode="auto">
          <a:xfrm flipH="1">
            <a:off x="869951" y="2858501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92"/>
          <p:cNvSpPr>
            <a:spLocks/>
          </p:cNvSpPr>
          <p:nvPr/>
        </p:nvSpPr>
        <p:spPr bwMode="auto">
          <a:xfrm>
            <a:off x="6375609" y="2736762"/>
            <a:ext cx="67853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9"/>
          <p:cNvGrpSpPr>
            <a:grpSpLocks/>
          </p:cNvGrpSpPr>
          <p:nvPr/>
        </p:nvGrpSpPr>
        <p:grpSpPr bwMode="auto">
          <a:xfrm>
            <a:off x="6477804" y="3411592"/>
            <a:ext cx="287338" cy="790575"/>
            <a:chOff x="528" y="240"/>
            <a:chExt cx="181" cy="498"/>
          </a:xfrm>
        </p:grpSpPr>
        <p:sp>
          <p:nvSpPr>
            <p:cNvPr id="2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9"/>
          <p:cNvGrpSpPr>
            <a:grpSpLocks/>
          </p:cNvGrpSpPr>
          <p:nvPr/>
        </p:nvGrpSpPr>
        <p:grpSpPr bwMode="auto">
          <a:xfrm>
            <a:off x="6877456" y="3438740"/>
            <a:ext cx="287338" cy="790575"/>
            <a:chOff x="528" y="240"/>
            <a:chExt cx="181" cy="498"/>
          </a:xfrm>
        </p:grpSpPr>
        <p:sp>
          <p:nvSpPr>
            <p:cNvPr id="2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/>
          <p:cNvGrpSpPr>
            <a:grpSpLocks/>
          </p:cNvGrpSpPr>
          <p:nvPr/>
        </p:nvGrpSpPr>
        <p:grpSpPr bwMode="auto">
          <a:xfrm>
            <a:off x="142878" y="3428160"/>
            <a:ext cx="287338" cy="790575"/>
            <a:chOff x="528" y="240"/>
            <a:chExt cx="181" cy="498"/>
          </a:xfrm>
        </p:grpSpPr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"/>
          <p:cNvGrpSpPr>
            <a:grpSpLocks/>
          </p:cNvGrpSpPr>
          <p:nvPr/>
        </p:nvGrpSpPr>
        <p:grpSpPr bwMode="auto">
          <a:xfrm>
            <a:off x="542530" y="3455308"/>
            <a:ext cx="287338" cy="790575"/>
            <a:chOff x="528" y="240"/>
            <a:chExt cx="181" cy="498"/>
          </a:xfrm>
        </p:grpSpPr>
        <p:sp>
          <p:nvSpPr>
            <p:cNvPr id="19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88"/>
          <p:cNvGrpSpPr>
            <a:grpSpLocks/>
          </p:cNvGrpSpPr>
          <p:nvPr/>
        </p:nvGrpSpPr>
        <p:grpSpPr bwMode="auto">
          <a:xfrm>
            <a:off x="6879432" y="4198132"/>
            <a:ext cx="222250" cy="858838"/>
            <a:chOff x="384" y="816"/>
            <a:chExt cx="140" cy="541"/>
          </a:xfrm>
        </p:grpSpPr>
        <p:sp>
          <p:nvSpPr>
            <p:cNvPr id="1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292"/>
          <p:cNvGrpSpPr>
            <a:grpSpLocks/>
          </p:cNvGrpSpPr>
          <p:nvPr/>
        </p:nvGrpSpPr>
        <p:grpSpPr bwMode="auto">
          <a:xfrm flipH="1">
            <a:off x="117078" y="4162150"/>
            <a:ext cx="222250" cy="858838"/>
            <a:chOff x="384" y="816"/>
            <a:chExt cx="140" cy="541"/>
          </a:xfrm>
        </p:grpSpPr>
        <p:sp>
          <p:nvSpPr>
            <p:cNvPr id="17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88"/>
          <p:cNvGrpSpPr>
            <a:grpSpLocks/>
          </p:cNvGrpSpPr>
          <p:nvPr/>
        </p:nvGrpSpPr>
        <p:grpSpPr bwMode="auto">
          <a:xfrm>
            <a:off x="5729288" y="3514044"/>
            <a:ext cx="222250" cy="858838"/>
            <a:chOff x="384" y="816"/>
            <a:chExt cx="140" cy="541"/>
          </a:xfrm>
        </p:grpSpPr>
        <p:sp>
          <p:nvSpPr>
            <p:cNvPr id="15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29"/>
          <p:cNvGrpSpPr>
            <a:grpSpLocks/>
          </p:cNvGrpSpPr>
          <p:nvPr/>
        </p:nvGrpSpPr>
        <p:grpSpPr bwMode="auto">
          <a:xfrm>
            <a:off x="5312565" y="3448957"/>
            <a:ext cx="287338" cy="790575"/>
            <a:chOff x="528" y="240"/>
            <a:chExt cx="181" cy="498"/>
          </a:xfrm>
        </p:grpSpPr>
        <p:sp>
          <p:nvSpPr>
            <p:cNvPr id="16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2"/>
          <p:cNvGrpSpPr>
            <a:grpSpLocks/>
          </p:cNvGrpSpPr>
          <p:nvPr/>
        </p:nvGrpSpPr>
        <p:grpSpPr bwMode="auto">
          <a:xfrm flipH="1">
            <a:off x="1574799" y="3495121"/>
            <a:ext cx="222250" cy="858838"/>
            <a:chOff x="384" y="816"/>
            <a:chExt cx="140" cy="541"/>
          </a:xfrm>
        </p:grpSpPr>
        <p:sp>
          <p:nvSpPr>
            <p:cNvPr id="14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/>
          <p:cNvGrpSpPr>
            <a:grpSpLocks/>
          </p:cNvGrpSpPr>
          <p:nvPr/>
        </p:nvGrpSpPr>
        <p:grpSpPr bwMode="auto">
          <a:xfrm>
            <a:off x="2143915" y="3455307"/>
            <a:ext cx="287338" cy="790575"/>
            <a:chOff x="528" y="240"/>
            <a:chExt cx="181" cy="498"/>
          </a:xfrm>
        </p:grpSpPr>
        <p:sp>
          <p:nvSpPr>
            <p:cNvPr id="14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2543958" y="3448957"/>
            <a:ext cx="287338" cy="790575"/>
            <a:chOff x="528" y="240"/>
            <a:chExt cx="181" cy="498"/>
          </a:xfrm>
        </p:grpSpPr>
        <p:sp>
          <p:nvSpPr>
            <p:cNvPr id="15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4124325" y="3497249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88"/>
          <p:cNvGrpSpPr>
            <a:grpSpLocks/>
          </p:cNvGrpSpPr>
          <p:nvPr/>
        </p:nvGrpSpPr>
        <p:grpSpPr bwMode="auto">
          <a:xfrm>
            <a:off x="2913853" y="3495121"/>
            <a:ext cx="222250" cy="858838"/>
            <a:chOff x="384" y="816"/>
            <a:chExt cx="140" cy="541"/>
          </a:xfrm>
        </p:grpSpPr>
        <p:sp>
          <p:nvSpPr>
            <p:cNvPr id="12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88"/>
          <p:cNvGrpSpPr>
            <a:grpSpLocks/>
          </p:cNvGrpSpPr>
          <p:nvPr/>
        </p:nvGrpSpPr>
        <p:grpSpPr bwMode="auto">
          <a:xfrm>
            <a:off x="3874292" y="3514044"/>
            <a:ext cx="222250" cy="858838"/>
            <a:chOff x="384" y="816"/>
            <a:chExt cx="140" cy="541"/>
          </a:xfrm>
        </p:grpSpPr>
        <p:sp>
          <p:nvSpPr>
            <p:cNvPr id="11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/>
          <p:cNvGrpSpPr>
            <a:grpSpLocks/>
          </p:cNvGrpSpPr>
          <p:nvPr/>
        </p:nvGrpSpPr>
        <p:grpSpPr bwMode="auto">
          <a:xfrm flipH="1">
            <a:off x="3172618" y="3514044"/>
            <a:ext cx="222250" cy="858838"/>
            <a:chOff x="384" y="816"/>
            <a:chExt cx="140" cy="541"/>
          </a:xfrm>
        </p:grpSpPr>
        <p:sp>
          <p:nvSpPr>
            <p:cNvPr id="1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92497" y="4022044"/>
            <a:ext cx="287338" cy="625475"/>
            <a:chOff x="108743" y="2956052"/>
            <a:chExt cx="287338" cy="625475"/>
          </a:xfrm>
        </p:grpSpPr>
        <p:grpSp>
          <p:nvGrpSpPr>
            <p:cNvPr id="97" name="Group 29"/>
            <p:cNvGrpSpPr>
              <a:grpSpLocks/>
            </p:cNvGrpSpPr>
            <p:nvPr/>
          </p:nvGrpSpPr>
          <p:grpSpPr bwMode="auto">
            <a:xfrm>
              <a:off x="108743" y="2956052"/>
              <a:ext cx="287338" cy="625475"/>
              <a:chOff x="528" y="240"/>
              <a:chExt cx="181" cy="394"/>
            </a:xfrm>
          </p:grpSpPr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>
                <a:off x="535" y="381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1"/>
              <p:cNvSpPr>
                <a:spLocks noChangeShapeType="1"/>
              </p:cNvSpPr>
              <p:nvPr/>
            </p:nvSpPr>
            <p:spPr bwMode="auto">
              <a:xfrm>
                <a:off x="701" y="381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05580" y="2965652"/>
              <a:ext cx="99220" cy="989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41379"/>
              </p:ext>
            </p:extLst>
          </p:nvPr>
        </p:nvGraphicFramePr>
        <p:xfrm>
          <a:off x="177800" y="165100"/>
          <a:ext cx="6997700" cy="230875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Killer Clown Town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34 rounds, 170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17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95" name="Rectangle 22"/>
          <p:cNvSpPr>
            <a:spLocks noChangeArrowheads="1"/>
          </p:cNvSpPr>
          <p:nvPr/>
        </p:nvSpPr>
        <p:spPr bwMode="auto">
          <a:xfrm>
            <a:off x="2448722" y="3660095"/>
            <a:ext cx="793746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412874" y="4966481"/>
            <a:ext cx="90488" cy="798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503362" y="5755596"/>
            <a:ext cx="4304509" cy="9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807871" y="4990419"/>
            <a:ext cx="146051" cy="7651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409454" y="727951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sp>
        <p:nvSpPr>
          <p:cNvPr id="92" name="Freeform 92"/>
          <p:cNvSpPr>
            <a:spLocks/>
          </p:cNvSpPr>
          <p:nvPr/>
        </p:nvSpPr>
        <p:spPr bwMode="auto">
          <a:xfrm flipH="1">
            <a:off x="3166269" y="3349500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3242468" y="42716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3636168" y="42716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4029867" y="3679145"/>
            <a:ext cx="787398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6" name="Freeform 92"/>
          <p:cNvSpPr>
            <a:spLocks/>
          </p:cNvSpPr>
          <p:nvPr/>
        </p:nvSpPr>
        <p:spPr bwMode="auto">
          <a:xfrm>
            <a:off x="4029866" y="3349500"/>
            <a:ext cx="69852" cy="164092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914400" y="3656919"/>
            <a:ext cx="1177925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1" name="Rectangle 11"/>
          <p:cNvSpPr>
            <a:spLocks noChangeArrowheads="1"/>
          </p:cNvSpPr>
          <p:nvPr/>
        </p:nvSpPr>
        <p:spPr bwMode="auto">
          <a:xfrm>
            <a:off x="5220498" y="3679144"/>
            <a:ext cx="1177925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9" name="Group 29"/>
          <p:cNvGrpSpPr>
            <a:grpSpLocks/>
          </p:cNvGrpSpPr>
          <p:nvPr/>
        </p:nvGrpSpPr>
        <p:grpSpPr bwMode="auto">
          <a:xfrm>
            <a:off x="4866478" y="3448957"/>
            <a:ext cx="287338" cy="790575"/>
            <a:chOff x="528" y="240"/>
            <a:chExt cx="181" cy="498"/>
          </a:xfrm>
        </p:grpSpPr>
        <p:sp>
          <p:nvSpPr>
            <p:cNvPr id="16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" name="Straight Connector 167"/>
          <p:cNvCxnSpPr/>
          <p:nvPr/>
        </p:nvCxnSpPr>
        <p:spPr>
          <a:xfrm>
            <a:off x="476440" y="7057217"/>
            <a:ext cx="64004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76440" y="7057217"/>
            <a:ext cx="0" cy="391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876859" y="7057217"/>
            <a:ext cx="0" cy="391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3861" y="7448234"/>
            <a:ext cx="64004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3"/>
          <p:cNvGrpSpPr>
            <a:grpSpLocks/>
          </p:cNvGrpSpPr>
          <p:nvPr/>
        </p:nvGrpSpPr>
        <p:grpSpPr bwMode="auto">
          <a:xfrm>
            <a:off x="69449" y="3976007"/>
            <a:ext cx="393700" cy="1271588"/>
            <a:chOff x="2496" y="4380"/>
            <a:chExt cx="236" cy="690"/>
          </a:xfrm>
        </p:grpSpPr>
        <p:sp>
          <p:nvSpPr>
            <p:cNvPr id="17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5" name="Group 13"/>
          <p:cNvGrpSpPr>
            <a:grpSpLocks/>
          </p:cNvGrpSpPr>
          <p:nvPr/>
        </p:nvGrpSpPr>
        <p:grpSpPr bwMode="auto">
          <a:xfrm>
            <a:off x="6781800" y="4106936"/>
            <a:ext cx="393700" cy="1271588"/>
            <a:chOff x="2496" y="4380"/>
            <a:chExt cx="236" cy="690"/>
          </a:xfrm>
        </p:grpSpPr>
        <p:sp>
          <p:nvSpPr>
            <p:cNvPr id="17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2092325" y="4963951"/>
            <a:ext cx="3563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817265" y="4986439"/>
            <a:ext cx="4032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563386" y="4704814"/>
            <a:ext cx="145559" cy="291831"/>
            <a:chOff x="-2209800" y="5901249"/>
            <a:chExt cx="145559" cy="291831"/>
          </a:xfrm>
        </p:grpSpPr>
        <p:sp>
          <p:nvSpPr>
            <p:cNvPr id="218" name="Rectangle 21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6" y="149888"/>
            <a:ext cx="880575" cy="81866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49888"/>
            <a:ext cx="880575" cy="818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163</cp:revision>
  <dcterms:created xsi:type="dcterms:W3CDTF">2002-08-21T12:11:08Z</dcterms:created>
  <dcterms:modified xsi:type="dcterms:W3CDTF">2016-10-22T09:06:02Z</dcterms:modified>
  <cp:category>Shooting</cp:category>
</cp:coreProperties>
</file>