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2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0E3"/>
    <a:srgbClr val="BA7556"/>
    <a:srgbClr val="EBDAB9"/>
    <a:srgbClr val="FFD2A5"/>
    <a:srgbClr val="FFCC99"/>
    <a:srgbClr val="EE732E"/>
    <a:srgbClr val="A2DC00"/>
    <a:srgbClr val="6EB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2994" y="8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F0DFE000-7932-44B3-A8DB-3E64FC5D66BA}" type="datetimeFigureOut">
              <a:rPr lang="en-US"/>
              <a:pPr>
                <a:defRPr/>
              </a:pPr>
              <a:t>4/22/2016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59E271B-E513-4467-A621-BA0BA86902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51173B1-34C8-421E-A5BF-A6A7CE1A4ABD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B7753-7ED1-498C-93F1-3BA86C576F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000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79E8C-4633-450E-A109-66AECB31E1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13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51DB3-8A45-4E6C-8B46-6CBCBD21B3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752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F0BFB-21E6-4DBA-BD2D-56D75C6A5A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515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EA52A-A440-489E-BEA5-048E64E92B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744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7F105-C675-4476-8237-601133FDB6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628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EB97A-C771-4B67-B7BC-89E698306A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097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63B90B-64CA-46CE-AAFD-24C6BB3AE3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6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A682F-0998-4DBC-B37F-1057877862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30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F961F-5E8A-4E19-BC8B-B8F86840CA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496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002A0-80C4-46E5-8CD3-3C541F0983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37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451822A6-F1B6-4002-95B9-6F3D34DAF3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92"/>
          <p:cNvGrpSpPr>
            <a:grpSpLocks/>
          </p:cNvGrpSpPr>
          <p:nvPr/>
        </p:nvGrpSpPr>
        <p:grpSpPr bwMode="auto">
          <a:xfrm flipH="1">
            <a:off x="1204913" y="2828925"/>
            <a:ext cx="222250" cy="858838"/>
            <a:chOff x="384" y="816"/>
            <a:chExt cx="140" cy="541"/>
          </a:xfrm>
        </p:grpSpPr>
        <p:sp>
          <p:nvSpPr>
            <p:cNvPr id="3160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1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2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5" name="Group 29"/>
          <p:cNvGrpSpPr>
            <a:grpSpLocks/>
          </p:cNvGrpSpPr>
          <p:nvPr/>
        </p:nvGrpSpPr>
        <p:grpSpPr bwMode="auto">
          <a:xfrm>
            <a:off x="3976688" y="2647950"/>
            <a:ext cx="287337" cy="790575"/>
            <a:chOff x="528" y="240"/>
            <a:chExt cx="181" cy="498"/>
          </a:xfrm>
        </p:grpSpPr>
        <p:sp>
          <p:nvSpPr>
            <p:cNvPr id="315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5629" name="Group 29"/>
          <p:cNvGraphicFramePr>
            <a:graphicFrameLocks noGrp="1"/>
          </p:cNvGraphicFramePr>
          <p:nvPr/>
        </p:nvGraphicFramePr>
        <p:xfrm>
          <a:off x="177800" y="165100"/>
          <a:ext cx="6997700" cy="2090751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74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4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</a:t>
                      </a:r>
                      <a:r>
                        <a:rPr kumimoji="0" lang="en-US" sz="12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Flim</a:t>
                      </a: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-Flam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5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 shooting area, toes touching </a:t>
                      </a: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 Gun loaded and holstered.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79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20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9 metric, 2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6" name="Straight Connector 145"/>
          <p:cNvCxnSpPr/>
          <p:nvPr/>
        </p:nvCxnSpPr>
        <p:spPr>
          <a:xfrm flipV="1">
            <a:off x="1244600" y="6311900"/>
            <a:ext cx="163513" cy="3175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093" name="Group 292"/>
          <p:cNvGrpSpPr>
            <a:grpSpLocks/>
          </p:cNvGrpSpPr>
          <p:nvPr/>
        </p:nvGrpSpPr>
        <p:grpSpPr bwMode="auto">
          <a:xfrm flipH="1">
            <a:off x="387350" y="4019550"/>
            <a:ext cx="222250" cy="858838"/>
            <a:chOff x="384" y="816"/>
            <a:chExt cx="140" cy="541"/>
          </a:xfrm>
        </p:grpSpPr>
        <p:sp>
          <p:nvSpPr>
            <p:cNvPr id="315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94" name="Group 292"/>
          <p:cNvGrpSpPr>
            <a:grpSpLocks/>
          </p:cNvGrpSpPr>
          <p:nvPr/>
        </p:nvGrpSpPr>
        <p:grpSpPr bwMode="auto">
          <a:xfrm flipH="1">
            <a:off x="1301750" y="3581400"/>
            <a:ext cx="222250" cy="858838"/>
            <a:chOff x="384" y="816"/>
            <a:chExt cx="140" cy="541"/>
          </a:xfrm>
        </p:grpSpPr>
        <p:sp>
          <p:nvSpPr>
            <p:cNvPr id="3151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2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3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95" name="Group 13"/>
          <p:cNvGrpSpPr>
            <a:grpSpLocks/>
          </p:cNvGrpSpPr>
          <p:nvPr/>
        </p:nvGrpSpPr>
        <p:grpSpPr bwMode="auto">
          <a:xfrm>
            <a:off x="1316038" y="3730625"/>
            <a:ext cx="393700" cy="1271588"/>
            <a:chOff x="2496" y="4380"/>
            <a:chExt cx="236" cy="690"/>
          </a:xfrm>
        </p:grpSpPr>
        <p:sp>
          <p:nvSpPr>
            <p:cNvPr id="3149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50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3096" name="Freeform 300"/>
          <p:cNvSpPr>
            <a:spLocks/>
          </p:cNvSpPr>
          <p:nvPr/>
        </p:nvSpPr>
        <p:spPr bwMode="auto">
          <a:xfrm>
            <a:off x="1408113" y="4930775"/>
            <a:ext cx="104775" cy="1411288"/>
          </a:xfrm>
          <a:custGeom>
            <a:avLst/>
            <a:gdLst>
              <a:gd name="T0" fmla="*/ 2147483646 w 42"/>
              <a:gd name="T1" fmla="*/ 2147483646 h 916"/>
              <a:gd name="T2" fmla="*/ 0 w 42"/>
              <a:gd name="T3" fmla="*/ 2147483646 h 916"/>
              <a:gd name="T4" fmla="*/ 0 w 42"/>
              <a:gd name="T5" fmla="*/ 2147483646 h 916"/>
              <a:gd name="T6" fmla="*/ 2147483646 w 42"/>
              <a:gd name="T7" fmla="*/ 0 h 916"/>
              <a:gd name="T8" fmla="*/ 2147483646 w 42"/>
              <a:gd name="T9" fmla="*/ 2147483646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rgbClr val="BA755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Freeform 301"/>
          <p:cNvSpPr>
            <a:spLocks/>
          </p:cNvSpPr>
          <p:nvPr/>
        </p:nvSpPr>
        <p:spPr bwMode="auto">
          <a:xfrm>
            <a:off x="4141788" y="2905125"/>
            <a:ext cx="304800" cy="1393825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rgbClr val="BBE0E3">
              <a:alpha val="3999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8" name="Freeform 303"/>
          <p:cNvSpPr>
            <a:spLocks/>
          </p:cNvSpPr>
          <p:nvPr/>
        </p:nvSpPr>
        <p:spPr bwMode="auto">
          <a:xfrm>
            <a:off x="177800" y="4927600"/>
            <a:ext cx="1335088" cy="936625"/>
          </a:xfrm>
          <a:custGeom>
            <a:avLst/>
            <a:gdLst>
              <a:gd name="T0" fmla="*/ 2147483646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147483646 w 528"/>
              <a:gd name="T7" fmla="*/ 0 h 288"/>
              <a:gd name="T8" fmla="*/ 2147483646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rgbClr val="BA7556">
              <a:alpha val="4980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71" name="Straight Connector 270"/>
          <p:cNvCxnSpPr/>
          <p:nvPr/>
        </p:nvCxnSpPr>
        <p:spPr>
          <a:xfrm flipV="1">
            <a:off x="1512888" y="4308475"/>
            <a:ext cx="2933700" cy="15589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00" name="Freeform 300"/>
          <p:cNvSpPr>
            <a:spLocks/>
          </p:cNvSpPr>
          <p:nvPr/>
        </p:nvSpPr>
        <p:spPr bwMode="auto">
          <a:xfrm flipH="1" flipV="1">
            <a:off x="1066800" y="5373688"/>
            <a:ext cx="177800" cy="1458912"/>
          </a:xfrm>
          <a:custGeom>
            <a:avLst/>
            <a:gdLst>
              <a:gd name="T0" fmla="*/ 2147483646 w 42"/>
              <a:gd name="T1" fmla="*/ 2147483646 h 916"/>
              <a:gd name="T2" fmla="*/ 0 w 42"/>
              <a:gd name="T3" fmla="*/ 2147483646 h 916"/>
              <a:gd name="T4" fmla="*/ 0 w 42"/>
              <a:gd name="T5" fmla="*/ 2147483646 h 916"/>
              <a:gd name="T6" fmla="*/ 2147483646 w 42"/>
              <a:gd name="T7" fmla="*/ 0 h 916"/>
              <a:gd name="T8" fmla="*/ 2147483646 w 42"/>
              <a:gd name="T9" fmla="*/ 2147483646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rgbClr val="BA755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01" name="Group 288"/>
          <p:cNvGrpSpPr>
            <a:grpSpLocks/>
          </p:cNvGrpSpPr>
          <p:nvPr/>
        </p:nvGrpSpPr>
        <p:grpSpPr bwMode="auto">
          <a:xfrm>
            <a:off x="5345113" y="3160713"/>
            <a:ext cx="222250" cy="858837"/>
            <a:chOff x="384" y="816"/>
            <a:chExt cx="140" cy="541"/>
          </a:xfrm>
        </p:grpSpPr>
        <p:sp>
          <p:nvSpPr>
            <p:cNvPr id="3146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7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8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77" name="Straight Connector 276"/>
          <p:cNvCxnSpPr/>
          <p:nvPr/>
        </p:nvCxnSpPr>
        <p:spPr>
          <a:xfrm flipH="1">
            <a:off x="4457700" y="4283075"/>
            <a:ext cx="419100" cy="1587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 flipH="1" flipV="1">
            <a:off x="4872038" y="4283075"/>
            <a:ext cx="209550" cy="5349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V="1">
            <a:off x="1055688" y="4813300"/>
            <a:ext cx="4025900" cy="20193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05" name="TextBox 13"/>
          <p:cNvSpPr txBox="1">
            <a:spLocks noChangeArrowheads="1"/>
          </p:cNvSpPr>
          <p:nvPr/>
        </p:nvSpPr>
        <p:spPr bwMode="auto">
          <a:xfrm rot="-3294785">
            <a:off x="1097757" y="6196806"/>
            <a:ext cx="5889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/>
              <a:t>XX</a:t>
            </a:r>
          </a:p>
        </p:txBody>
      </p:sp>
      <p:sp>
        <p:nvSpPr>
          <p:cNvPr id="3106" name="Freeform 301"/>
          <p:cNvSpPr>
            <a:spLocks/>
          </p:cNvSpPr>
          <p:nvPr/>
        </p:nvSpPr>
        <p:spPr bwMode="auto">
          <a:xfrm flipH="1">
            <a:off x="3740150" y="2914650"/>
            <a:ext cx="407988" cy="1393825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rgbClr val="BBE0E3">
              <a:alpha val="3999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07" name="Group 29"/>
          <p:cNvGrpSpPr>
            <a:grpSpLocks/>
          </p:cNvGrpSpPr>
          <p:nvPr/>
        </p:nvGrpSpPr>
        <p:grpSpPr bwMode="auto">
          <a:xfrm>
            <a:off x="2233613" y="2973388"/>
            <a:ext cx="287337" cy="790575"/>
            <a:chOff x="528" y="240"/>
            <a:chExt cx="181" cy="498"/>
          </a:xfrm>
        </p:grpSpPr>
        <p:sp>
          <p:nvSpPr>
            <p:cNvPr id="3143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5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08" name="Group 29"/>
          <p:cNvGrpSpPr>
            <a:grpSpLocks/>
          </p:cNvGrpSpPr>
          <p:nvPr/>
        </p:nvGrpSpPr>
        <p:grpSpPr bwMode="auto">
          <a:xfrm>
            <a:off x="2690813" y="2944813"/>
            <a:ext cx="287337" cy="790575"/>
            <a:chOff x="528" y="240"/>
            <a:chExt cx="181" cy="498"/>
          </a:xfrm>
        </p:grpSpPr>
        <p:sp>
          <p:nvSpPr>
            <p:cNvPr id="3140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1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2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09" name="Group 13"/>
          <p:cNvGrpSpPr>
            <a:grpSpLocks/>
          </p:cNvGrpSpPr>
          <p:nvPr/>
        </p:nvGrpSpPr>
        <p:grpSpPr bwMode="auto">
          <a:xfrm>
            <a:off x="2144713" y="3003550"/>
            <a:ext cx="393700" cy="1271588"/>
            <a:chOff x="2496" y="4380"/>
            <a:chExt cx="236" cy="690"/>
          </a:xfrm>
        </p:grpSpPr>
        <p:sp>
          <p:nvSpPr>
            <p:cNvPr id="3138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39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110" name="Group 21"/>
          <p:cNvGrpSpPr>
            <a:grpSpLocks/>
          </p:cNvGrpSpPr>
          <p:nvPr/>
        </p:nvGrpSpPr>
        <p:grpSpPr bwMode="auto">
          <a:xfrm>
            <a:off x="1585913" y="2900363"/>
            <a:ext cx="185737" cy="660400"/>
            <a:chOff x="5403" y="3457"/>
            <a:chExt cx="209" cy="755"/>
          </a:xfrm>
        </p:grpSpPr>
        <p:sp>
          <p:nvSpPr>
            <p:cNvPr id="3131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32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33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35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36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37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111" name="Group 21"/>
          <p:cNvGrpSpPr>
            <a:grpSpLocks/>
          </p:cNvGrpSpPr>
          <p:nvPr/>
        </p:nvGrpSpPr>
        <p:grpSpPr bwMode="auto">
          <a:xfrm>
            <a:off x="1835150" y="2903538"/>
            <a:ext cx="185738" cy="660400"/>
            <a:chOff x="5403" y="3457"/>
            <a:chExt cx="209" cy="755"/>
          </a:xfrm>
        </p:grpSpPr>
        <p:sp>
          <p:nvSpPr>
            <p:cNvPr id="3124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25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26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7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28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29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30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112" name="Group 15"/>
          <p:cNvGrpSpPr>
            <a:grpSpLocks/>
          </p:cNvGrpSpPr>
          <p:nvPr/>
        </p:nvGrpSpPr>
        <p:grpSpPr bwMode="auto">
          <a:xfrm>
            <a:off x="66675" y="5422900"/>
            <a:ext cx="458788" cy="949325"/>
            <a:chOff x="66393" y="5422657"/>
            <a:chExt cx="458927" cy="950140"/>
          </a:xfrm>
        </p:grpSpPr>
        <p:grpSp>
          <p:nvGrpSpPr>
            <p:cNvPr id="3115" name="Group 292"/>
            <p:cNvGrpSpPr>
              <a:grpSpLocks/>
            </p:cNvGrpSpPr>
            <p:nvPr/>
          </p:nvGrpSpPr>
          <p:grpSpPr bwMode="auto">
            <a:xfrm flipH="1">
              <a:off x="66393" y="5513959"/>
              <a:ext cx="222250" cy="858838"/>
              <a:chOff x="384" y="816"/>
              <a:chExt cx="140" cy="541"/>
            </a:xfrm>
          </p:grpSpPr>
          <p:sp>
            <p:nvSpPr>
              <p:cNvPr id="3121" name="Line 293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2" name="Line 294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3" name="Freeform 295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7 h 375"/>
                  <a:gd name="T6" fmla="*/ 2 w 173"/>
                  <a:gd name="T7" fmla="*/ 39 h 375"/>
                  <a:gd name="T8" fmla="*/ 2 w 173"/>
                  <a:gd name="T9" fmla="*/ 47 h 375"/>
                  <a:gd name="T10" fmla="*/ 2 w 173"/>
                  <a:gd name="T11" fmla="*/ 145 h 375"/>
                  <a:gd name="T12" fmla="*/ 2 w 173"/>
                  <a:gd name="T13" fmla="*/ 179 h 375"/>
                  <a:gd name="T14" fmla="*/ 2 w 173"/>
                  <a:gd name="T15" fmla="*/ 196 h 375"/>
                  <a:gd name="T16" fmla="*/ 0 w 173"/>
                  <a:gd name="T17" fmla="*/ 165 h 375"/>
                  <a:gd name="T18" fmla="*/ 0 w 173"/>
                  <a:gd name="T19" fmla="*/ 67 h 375"/>
                  <a:gd name="T20" fmla="*/ 2 w 173"/>
                  <a:gd name="T21" fmla="*/ 49 h 375"/>
                  <a:gd name="T22" fmla="*/ 2 w 173"/>
                  <a:gd name="T23" fmla="*/ 46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16" name="Group 292"/>
            <p:cNvGrpSpPr>
              <a:grpSpLocks/>
            </p:cNvGrpSpPr>
            <p:nvPr/>
          </p:nvGrpSpPr>
          <p:grpSpPr bwMode="auto">
            <a:xfrm flipH="1">
              <a:off x="303070" y="5422657"/>
              <a:ext cx="222250" cy="858838"/>
              <a:chOff x="384" y="816"/>
              <a:chExt cx="140" cy="541"/>
            </a:xfrm>
          </p:grpSpPr>
          <p:sp>
            <p:nvSpPr>
              <p:cNvPr id="3118" name="Line 293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19" name="Line 294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0" name="Freeform 295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7 h 375"/>
                  <a:gd name="T6" fmla="*/ 2 w 173"/>
                  <a:gd name="T7" fmla="*/ 39 h 375"/>
                  <a:gd name="T8" fmla="*/ 2 w 173"/>
                  <a:gd name="T9" fmla="*/ 47 h 375"/>
                  <a:gd name="T10" fmla="*/ 2 w 173"/>
                  <a:gd name="T11" fmla="*/ 145 h 375"/>
                  <a:gd name="T12" fmla="*/ 2 w 173"/>
                  <a:gd name="T13" fmla="*/ 179 h 375"/>
                  <a:gd name="T14" fmla="*/ 2 w 173"/>
                  <a:gd name="T15" fmla="*/ 196 h 375"/>
                  <a:gd name="T16" fmla="*/ 0 w 173"/>
                  <a:gd name="T17" fmla="*/ 165 h 375"/>
                  <a:gd name="T18" fmla="*/ 0 w 173"/>
                  <a:gd name="T19" fmla="*/ 67 h 375"/>
                  <a:gd name="T20" fmla="*/ 2 w 173"/>
                  <a:gd name="T21" fmla="*/ 49 h 375"/>
                  <a:gd name="T22" fmla="*/ 2 w 173"/>
                  <a:gd name="T23" fmla="*/ 46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17" name="Freeform 317"/>
            <p:cNvSpPr>
              <a:spLocks/>
            </p:cNvSpPr>
            <p:nvPr/>
          </p:nvSpPr>
          <p:spPr bwMode="auto">
            <a:xfrm>
              <a:off x="303070" y="5703645"/>
              <a:ext cx="222250" cy="577850"/>
            </a:xfrm>
            <a:custGeom>
              <a:avLst/>
              <a:gdLst>
                <a:gd name="T0" fmla="*/ 3300348 w 173"/>
                <a:gd name="T1" fmla="*/ 35617133 h 375"/>
                <a:gd name="T2" fmla="*/ 3300348 w 173"/>
                <a:gd name="T3" fmla="*/ 0 h 375"/>
                <a:gd name="T4" fmla="*/ 3300348 w 173"/>
                <a:gd name="T5" fmla="*/ 92603930 h 375"/>
                <a:gd name="T6" fmla="*/ 3300348 w 173"/>
                <a:gd name="T7" fmla="*/ 97353086 h 375"/>
                <a:gd name="T8" fmla="*/ 3300348 w 173"/>
                <a:gd name="T9" fmla="*/ 116349712 h 375"/>
                <a:gd name="T10" fmla="*/ 3300348 w 173"/>
                <a:gd name="T11" fmla="*/ 365669644 h 375"/>
                <a:gd name="T12" fmla="*/ 3300348 w 173"/>
                <a:gd name="T13" fmla="*/ 451149839 h 375"/>
                <a:gd name="T14" fmla="*/ 3300348 w 173"/>
                <a:gd name="T15" fmla="*/ 493890706 h 375"/>
                <a:gd name="T16" fmla="*/ 0 w 173"/>
                <a:gd name="T17" fmla="*/ 415532705 h 375"/>
                <a:gd name="T18" fmla="*/ 0 w 173"/>
                <a:gd name="T19" fmla="*/ 168587352 h 375"/>
                <a:gd name="T20" fmla="*/ 3300348 w 173"/>
                <a:gd name="T21" fmla="*/ 123473447 h 375"/>
                <a:gd name="T22" fmla="*/ 3300348 w 173"/>
                <a:gd name="T23" fmla="*/ 113975134 h 375"/>
                <a:gd name="T24" fmla="*/ 3300348 w 173"/>
                <a:gd name="T25" fmla="*/ 3561713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13" name="Freeform 317"/>
          <p:cNvSpPr>
            <a:spLocks/>
          </p:cNvSpPr>
          <p:nvPr/>
        </p:nvSpPr>
        <p:spPr bwMode="auto">
          <a:xfrm>
            <a:off x="84138" y="5789613"/>
            <a:ext cx="222250" cy="577850"/>
          </a:xfrm>
          <a:custGeom>
            <a:avLst/>
            <a:gdLst>
              <a:gd name="T0" fmla="*/ 3300348 w 173"/>
              <a:gd name="T1" fmla="*/ 35617133 h 375"/>
              <a:gd name="T2" fmla="*/ 3300348 w 173"/>
              <a:gd name="T3" fmla="*/ 0 h 375"/>
              <a:gd name="T4" fmla="*/ 3300348 w 173"/>
              <a:gd name="T5" fmla="*/ 92603930 h 375"/>
              <a:gd name="T6" fmla="*/ 3300348 w 173"/>
              <a:gd name="T7" fmla="*/ 97353086 h 375"/>
              <a:gd name="T8" fmla="*/ 3300348 w 173"/>
              <a:gd name="T9" fmla="*/ 116349712 h 375"/>
              <a:gd name="T10" fmla="*/ 3300348 w 173"/>
              <a:gd name="T11" fmla="*/ 365669644 h 375"/>
              <a:gd name="T12" fmla="*/ 3300348 w 173"/>
              <a:gd name="T13" fmla="*/ 451149839 h 375"/>
              <a:gd name="T14" fmla="*/ 3300348 w 173"/>
              <a:gd name="T15" fmla="*/ 493890706 h 375"/>
              <a:gd name="T16" fmla="*/ 0 w 173"/>
              <a:gd name="T17" fmla="*/ 415532705 h 375"/>
              <a:gd name="T18" fmla="*/ 0 w 173"/>
              <a:gd name="T19" fmla="*/ 168587352 h 375"/>
              <a:gd name="T20" fmla="*/ 3300348 w 173"/>
              <a:gd name="T21" fmla="*/ 123473447 h 375"/>
              <a:gd name="T22" fmla="*/ 3300348 w 173"/>
              <a:gd name="T23" fmla="*/ 113975134 h 375"/>
              <a:gd name="T24" fmla="*/ 3300348 w 173"/>
              <a:gd name="T25" fmla="*/ 35617133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919663" y="4592638"/>
            <a:ext cx="587375" cy="587375"/>
          </a:xfrm>
          <a:prstGeom prst="ellipse">
            <a:avLst/>
          </a:prstGeom>
          <a:solidFill>
            <a:srgbClr val="996633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kern="0">
              <a:solidFill>
                <a:srgbClr val="FFFFFF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60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ＭＳ Ｐゴシック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166</cp:revision>
  <dcterms:created xsi:type="dcterms:W3CDTF">2002-08-21T12:11:08Z</dcterms:created>
  <dcterms:modified xsi:type="dcterms:W3CDTF">2016-04-22T07:39:14Z</dcterms:modified>
  <cp:category>Shooting</cp:category>
</cp:coreProperties>
</file>