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330"/>
          <p:cNvGrpSpPr>
            <a:grpSpLocks/>
          </p:cNvGrpSpPr>
          <p:nvPr/>
        </p:nvGrpSpPr>
        <p:grpSpPr bwMode="auto">
          <a:xfrm>
            <a:off x="6409953" y="4194225"/>
            <a:ext cx="227013" cy="869950"/>
            <a:chOff x="912" y="1296"/>
            <a:chExt cx="143" cy="548"/>
          </a:xfrm>
        </p:grpSpPr>
        <p:sp>
          <p:nvSpPr>
            <p:cNvPr id="472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4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75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7" name="Group 330"/>
          <p:cNvGrpSpPr>
            <a:grpSpLocks/>
          </p:cNvGrpSpPr>
          <p:nvPr/>
        </p:nvGrpSpPr>
        <p:grpSpPr bwMode="auto">
          <a:xfrm>
            <a:off x="6468690" y="4366055"/>
            <a:ext cx="227013" cy="869950"/>
            <a:chOff x="912" y="1296"/>
            <a:chExt cx="143" cy="548"/>
          </a:xfrm>
        </p:grpSpPr>
        <p:sp>
          <p:nvSpPr>
            <p:cNvPr id="478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0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81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3" name="Group 13"/>
          <p:cNvGrpSpPr>
            <a:grpSpLocks/>
          </p:cNvGrpSpPr>
          <p:nvPr/>
        </p:nvGrpSpPr>
        <p:grpSpPr bwMode="auto">
          <a:xfrm>
            <a:off x="6302003" y="4248166"/>
            <a:ext cx="393700" cy="1271588"/>
            <a:chOff x="2496" y="4380"/>
            <a:chExt cx="236" cy="690"/>
          </a:xfrm>
        </p:grpSpPr>
        <p:sp>
          <p:nvSpPr>
            <p:cNvPr id="48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1" name="Freeform 56"/>
          <p:cNvSpPr>
            <a:spLocks/>
          </p:cNvSpPr>
          <p:nvPr/>
        </p:nvSpPr>
        <p:spPr bwMode="auto">
          <a:xfrm flipH="1">
            <a:off x="6289905" y="5380307"/>
            <a:ext cx="5372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4" name="Group 330"/>
          <p:cNvGrpSpPr>
            <a:grpSpLocks/>
          </p:cNvGrpSpPr>
          <p:nvPr/>
        </p:nvGrpSpPr>
        <p:grpSpPr bwMode="auto">
          <a:xfrm>
            <a:off x="6733431" y="5836920"/>
            <a:ext cx="227013" cy="869950"/>
            <a:chOff x="912" y="1296"/>
            <a:chExt cx="143" cy="548"/>
          </a:xfrm>
        </p:grpSpPr>
        <p:sp>
          <p:nvSpPr>
            <p:cNvPr id="44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4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8" name="Group 330"/>
          <p:cNvGrpSpPr>
            <a:grpSpLocks/>
          </p:cNvGrpSpPr>
          <p:nvPr/>
        </p:nvGrpSpPr>
        <p:grpSpPr bwMode="auto">
          <a:xfrm>
            <a:off x="6792168" y="6008750"/>
            <a:ext cx="227013" cy="869950"/>
            <a:chOff x="912" y="1296"/>
            <a:chExt cx="143" cy="548"/>
          </a:xfrm>
        </p:grpSpPr>
        <p:sp>
          <p:nvSpPr>
            <p:cNvPr id="439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1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42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8102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Collective Bargaining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area, heels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0" y="5181600"/>
            <a:ext cx="762000" cy="685800"/>
            <a:chOff x="838200" y="5212080"/>
            <a:chExt cx="762000" cy="685800"/>
          </a:xfrm>
        </p:grpSpPr>
        <p:sp>
          <p:nvSpPr>
            <p:cNvPr id="387" name="Rectangle 386"/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89" name="Oval 388"/>
          <p:cNvSpPr/>
          <p:nvPr/>
        </p:nvSpPr>
        <p:spPr>
          <a:xfrm>
            <a:off x="1295400" y="706755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742950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2" name="Freeform 6"/>
          <p:cNvSpPr>
            <a:spLocks/>
          </p:cNvSpPr>
          <p:nvPr/>
        </p:nvSpPr>
        <p:spPr bwMode="auto">
          <a:xfrm>
            <a:off x="2638561" y="4078625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6"/>
          <p:cNvSpPr>
            <a:spLocks/>
          </p:cNvSpPr>
          <p:nvPr/>
        </p:nvSpPr>
        <p:spPr bwMode="auto">
          <a:xfrm>
            <a:off x="4467361" y="4078625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4" name="Group 21"/>
          <p:cNvGrpSpPr>
            <a:grpSpLocks/>
          </p:cNvGrpSpPr>
          <p:nvPr/>
        </p:nvGrpSpPr>
        <p:grpSpPr bwMode="auto">
          <a:xfrm>
            <a:off x="3981450" y="2542873"/>
            <a:ext cx="185738" cy="660400"/>
            <a:chOff x="5403" y="3457"/>
            <a:chExt cx="209" cy="755"/>
          </a:xfrm>
        </p:grpSpPr>
        <p:sp>
          <p:nvSpPr>
            <p:cNvPr id="39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02" name="Group 21"/>
          <p:cNvGrpSpPr>
            <a:grpSpLocks/>
          </p:cNvGrpSpPr>
          <p:nvPr/>
        </p:nvGrpSpPr>
        <p:grpSpPr bwMode="auto">
          <a:xfrm>
            <a:off x="4225842" y="2542873"/>
            <a:ext cx="185738" cy="660400"/>
            <a:chOff x="5403" y="3457"/>
            <a:chExt cx="209" cy="755"/>
          </a:xfrm>
        </p:grpSpPr>
        <p:sp>
          <p:nvSpPr>
            <p:cNvPr id="40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4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5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5" name="Group 292"/>
          <p:cNvGrpSpPr>
            <a:grpSpLocks/>
          </p:cNvGrpSpPr>
          <p:nvPr/>
        </p:nvGrpSpPr>
        <p:grpSpPr bwMode="auto">
          <a:xfrm flipH="1">
            <a:off x="723160" y="3590035"/>
            <a:ext cx="222250" cy="858838"/>
            <a:chOff x="384" y="816"/>
            <a:chExt cx="140" cy="541"/>
          </a:xfrm>
        </p:grpSpPr>
        <p:sp>
          <p:nvSpPr>
            <p:cNvPr id="41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9" name="Straight Connector 418"/>
          <p:cNvCxnSpPr/>
          <p:nvPr/>
        </p:nvCxnSpPr>
        <p:spPr>
          <a:xfrm flipH="1" flipV="1">
            <a:off x="1143001" y="6803088"/>
            <a:ext cx="5286374" cy="850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0" name="Group 29"/>
          <p:cNvGrpSpPr>
            <a:grpSpLocks/>
          </p:cNvGrpSpPr>
          <p:nvPr/>
        </p:nvGrpSpPr>
        <p:grpSpPr bwMode="auto">
          <a:xfrm>
            <a:off x="5946800" y="2429239"/>
            <a:ext cx="287338" cy="790575"/>
            <a:chOff x="528" y="240"/>
            <a:chExt cx="181" cy="498"/>
          </a:xfrm>
        </p:grpSpPr>
        <p:sp>
          <p:nvSpPr>
            <p:cNvPr id="42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6" name="Group 13"/>
          <p:cNvGrpSpPr>
            <a:grpSpLocks/>
          </p:cNvGrpSpPr>
          <p:nvPr/>
        </p:nvGrpSpPr>
        <p:grpSpPr bwMode="auto">
          <a:xfrm>
            <a:off x="6625481" y="5890861"/>
            <a:ext cx="393700" cy="1271588"/>
            <a:chOff x="2496" y="4380"/>
            <a:chExt cx="236" cy="690"/>
          </a:xfrm>
        </p:grpSpPr>
        <p:sp>
          <p:nvSpPr>
            <p:cNvPr id="42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51" name="Straight Connector 450"/>
          <p:cNvCxnSpPr/>
          <p:nvPr/>
        </p:nvCxnSpPr>
        <p:spPr>
          <a:xfrm flipH="1" flipV="1">
            <a:off x="6123191" y="5108586"/>
            <a:ext cx="306184" cy="2544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5890775" y="7393553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54" name="Freeform 6"/>
          <p:cNvSpPr>
            <a:spLocks/>
          </p:cNvSpPr>
          <p:nvPr/>
        </p:nvSpPr>
        <p:spPr bwMode="auto">
          <a:xfrm>
            <a:off x="3745285" y="5129212"/>
            <a:ext cx="1266825" cy="1005618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5" name="Straight Connector 454"/>
          <p:cNvCxnSpPr/>
          <p:nvPr/>
        </p:nvCxnSpPr>
        <p:spPr>
          <a:xfrm flipH="1">
            <a:off x="1219200" y="5890861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143000" y="5890861"/>
            <a:ext cx="76200" cy="912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4" name="Group 292"/>
          <p:cNvGrpSpPr>
            <a:grpSpLocks/>
          </p:cNvGrpSpPr>
          <p:nvPr/>
        </p:nvGrpSpPr>
        <p:grpSpPr bwMode="auto">
          <a:xfrm flipH="1">
            <a:off x="407441" y="5328177"/>
            <a:ext cx="222250" cy="858838"/>
            <a:chOff x="384" y="816"/>
            <a:chExt cx="140" cy="541"/>
          </a:xfrm>
        </p:grpSpPr>
        <p:sp>
          <p:nvSpPr>
            <p:cNvPr id="46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8" name="Freeform 56"/>
          <p:cNvSpPr>
            <a:spLocks/>
          </p:cNvSpPr>
          <p:nvPr/>
        </p:nvSpPr>
        <p:spPr bwMode="auto">
          <a:xfrm>
            <a:off x="3725824" y="2560542"/>
            <a:ext cx="151414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9" name="Straight Connector 468"/>
          <p:cNvCxnSpPr/>
          <p:nvPr/>
        </p:nvCxnSpPr>
        <p:spPr>
          <a:xfrm flipH="1">
            <a:off x="3894700" y="5083545"/>
            <a:ext cx="572661" cy="4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5718201" y="5087956"/>
            <a:ext cx="404990" cy="16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Freeform 301"/>
          <p:cNvSpPr>
            <a:spLocks/>
          </p:cNvSpPr>
          <p:nvPr/>
        </p:nvSpPr>
        <p:spPr bwMode="auto">
          <a:xfrm>
            <a:off x="2523718" y="3886200"/>
            <a:ext cx="114843" cy="120981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6" name="Group 292"/>
          <p:cNvGrpSpPr>
            <a:grpSpLocks/>
          </p:cNvGrpSpPr>
          <p:nvPr/>
        </p:nvGrpSpPr>
        <p:grpSpPr bwMode="auto">
          <a:xfrm flipH="1">
            <a:off x="174626" y="5706267"/>
            <a:ext cx="222250" cy="661988"/>
            <a:chOff x="384" y="816"/>
            <a:chExt cx="140" cy="417"/>
          </a:xfrm>
        </p:grpSpPr>
        <p:sp>
          <p:nvSpPr>
            <p:cNvPr id="497" name="Line 293"/>
            <p:cNvSpPr>
              <a:spLocks noChangeShapeType="1"/>
            </p:cNvSpPr>
            <p:nvPr/>
          </p:nvSpPr>
          <p:spPr bwMode="auto">
            <a:xfrm flipH="1">
              <a:off x="520" y="98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294"/>
            <p:cNvSpPr>
              <a:spLocks noChangeShapeType="1"/>
            </p:cNvSpPr>
            <p:nvPr/>
          </p:nvSpPr>
          <p:spPr bwMode="auto">
            <a:xfrm flipH="1">
              <a:off x="391" y="94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" name="Group 13"/>
          <p:cNvGrpSpPr>
            <a:grpSpLocks/>
          </p:cNvGrpSpPr>
          <p:nvPr/>
        </p:nvGrpSpPr>
        <p:grpSpPr bwMode="auto">
          <a:xfrm>
            <a:off x="599067" y="3832482"/>
            <a:ext cx="393700" cy="1271588"/>
            <a:chOff x="2496" y="4380"/>
            <a:chExt cx="236" cy="690"/>
          </a:xfrm>
        </p:grpSpPr>
        <p:sp>
          <p:nvSpPr>
            <p:cNvPr id="50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4" name="Group 164"/>
          <p:cNvGrpSpPr>
            <a:grpSpLocks/>
          </p:cNvGrpSpPr>
          <p:nvPr/>
        </p:nvGrpSpPr>
        <p:grpSpPr bwMode="auto">
          <a:xfrm>
            <a:off x="980335" y="4816046"/>
            <a:ext cx="288925" cy="787400"/>
            <a:chOff x="1247" y="2496"/>
            <a:chExt cx="182" cy="496"/>
          </a:xfrm>
        </p:grpSpPr>
        <p:sp>
          <p:nvSpPr>
            <p:cNvPr id="50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0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512" name="Straight Connector 511"/>
          <p:cNvCxnSpPr/>
          <p:nvPr/>
        </p:nvCxnSpPr>
        <p:spPr>
          <a:xfrm flipV="1">
            <a:off x="2056661" y="4473625"/>
            <a:ext cx="76200" cy="746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H="1" flipV="1">
            <a:off x="2136037" y="4483543"/>
            <a:ext cx="386704" cy="97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4" name="Group 29"/>
          <p:cNvGrpSpPr>
            <a:grpSpLocks/>
          </p:cNvGrpSpPr>
          <p:nvPr/>
        </p:nvGrpSpPr>
        <p:grpSpPr bwMode="auto">
          <a:xfrm>
            <a:off x="2689101" y="2572511"/>
            <a:ext cx="287338" cy="790575"/>
            <a:chOff x="528" y="240"/>
            <a:chExt cx="181" cy="498"/>
          </a:xfrm>
        </p:grpSpPr>
        <p:sp>
          <p:nvSpPr>
            <p:cNvPr id="51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" name="Group 29"/>
          <p:cNvGrpSpPr>
            <a:grpSpLocks/>
          </p:cNvGrpSpPr>
          <p:nvPr/>
        </p:nvGrpSpPr>
        <p:grpSpPr bwMode="auto">
          <a:xfrm>
            <a:off x="3070143" y="2572511"/>
            <a:ext cx="287338" cy="790575"/>
            <a:chOff x="528" y="240"/>
            <a:chExt cx="181" cy="498"/>
          </a:xfrm>
        </p:grpSpPr>
        <p:sp>
          <p:nvSpPr>
            <p:cNvPr id="5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" name="TextBox 521"/>
          <p:cNvSpPr txBox="1"/>
          <p:nvPr/>
        </p:nvSpPr>
        <p:spPr>
          <a:xfrm>
            <a:off x="6108329" y="7408525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62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172</cp:revision>
  <dcterms:created xsi:type="dcterms:W3CDTF">2002-08-21T12:11:08Z</dcterms:created>
  <dcterms:modified xsi:type="dcterms:W3CDTF">2016-04-22T07:38:02Z</dcterms:modified>
  <cp:category>Shooting</cp:category>
</cp:coreProperties>
</file>