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0E3"/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490" y="2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C7560334-BCE0-4C9A-BE1F-CD9F09B8E844}"/>
    <pc:docChg chg="undo custSel delSld modSld">
      <pc:chgData name="Matt Carlson" userId="0e792f37f00095d9" providerId="LiveId" clId="{C7560334-BCE0-4C9A-BE1F-CD9F09B8E844}" dt="2017-10-21T08:28:34.482" v="339"/>
      <pc:docMkLst>
        <pc:docMk/>
      </pc:docMkLst>
      <pc:sldChg chg="addSp delSp modSp">
        <pc:chgData name="Matt Carlson" userId="0e792f37f00095d9" providerId="LiveId" clId="{C7560334-BCE0-4C9A-BE1F-CD9F09B8E844}" dt="2017-10-21T08:28:34.482" v="339"/>
        <pc:sldMkLst>
          <pc:docMk/>
          <pc:sldMk cId="0" sldId="274"/>
        </pc:sldMkLst>
        <pc:spChg chg="add mod">
          <ac:chgData name="Matt Carlson" userId="0e792f37f00095d9" providerId="LiveId" clId="{C7560334-BCE0-4C9A-BE1F-CD9F09B8E844}" dt="2017-10-21T08:03:18.450" v="34"/>
          <ac:spMkLst>
            <pc:docMk/>
            <pc:sldMk cId="0" sldId="274"/>
            <ac:spMk id="93" creationId="{501BE7A1-8859-4676-8C93-D67C832C5A00}"/>
          </ac:spMkLst>
        </pc:spChg>
        <pc:spChg chg="add mod">
          <ac:chgData name="Matt Carlson" userId="0e792f37f00095d9" providerId="LiveId" clId="{C7560334-BCE0-4C9A-BE1F-CD9F09B8E844}" dt="2017-10-21T08:03:18.450" v="34"/>
          <ac:spMkLst>
            <pc:docMk/>
            <pc:sldMk cId="0" sldId="274"/>
            <ac:spMk id="94" creationId="{CEB727AC-FAA2-4682-A7E9-E6E4E4D13446}"/>
          </ac:spMkLst>
        </pc:spChg>
        <pc:spChg chg="add mod">
          <ac:chgData name="Matt Carlson" userId="0e792f37f00095d9" providerId="LiveId" clId="{C7560334-BCE0-4C9A-BE1F-CD9F09B8E844}" dt="2017-10-21T08:02:48.201" v="25" actId="14100"/>
          <ac:spMkLst>
            <pc:docMk/>
            <pc:sldMk cId="0" sldId="274"/>
            <ac:spMk id="95" creationId="{719D81C0-CD1D-427E-AFE3-26084E7F0EA1}"/>
          </ac:spMkLst>
        </pc:spChg>
        <pc:spChg chg="add mod">
          <ac:chgData name="Matt Carlson" userId="0e792f37f00095d9" providerId="LiveId" clId="{C7560334-BCE0-4C9A-BE1F-CD9F09B8E844}" dt="2017-10-21T08:05:54.505" v="74" actId="1076"/>
          <ac:spMkLst>
            <pc:docMk/>
            <pc:sldMk cId="0" sldId="274"/>
            <ac:spMk id="124" creationId="{87EA5003-15BD-482B-A8B2-77074D2538F6}"/>
          </ac:spMkLst>
        </pc:spChg>
        <pc:spChg chg="mod ord topLvl">
          <ac:chgData name="Matt Carlson" userId="0e792f37f00095d9" providerId="LiveId" clId="{C7560334-BCE0-4C9A-BE1F-CD9F09B8E844}" dt="2017-10-21T08:07:20.544" v="100" actId="14100"/>
          <ac:spMkLst>
            <pc:docMk/>
            <pc:sldMk cId="0" sldId="274"/>
            <ac:spMk id="133" creationId="{159011C6-4696-4DAC-B5AA-62D62F833E89}"/>
          </ac:spMkLst>
        </pc:spChg>
        <pc:spChg chg="del topLvl">
          <ac:chgData name="Matt Carlson" userId="0e792f37f00095d9" providerId="LiveId" clId="{C7560334-BCE0-4C9A-BE1F-CD9F09B8E844}" dt="2017-10-21T08:06:10.266" v="78" actId="478"/>
          <ac:spMkLst>
            <pc:docMk/>
            <pc:sldMk cId="0" sldId="274"/>
            <ac:spMk id="134" creationId="{BFA73EDC-B779-4347-99A6-D15478BB34EC}"/>
          </ac:spMkLst>
        </pc:spChg>
        <pc:spChg chg="mod">
          <ac:chgData name="Matt Carlson" userId="0e792f37f00095d9" providerId="LiveId" clId="{C7560334-BCE0-4C9A-BE1F-CD9F09B8E844}" dt="2017-10-21T08:07:33.396" v="106" actId="113"/>
          <ac:spMkLst>
            <pc:docMk/>
            <pc:sldMk cId="0" sldId="274"/>
            <ac:spMk id="149" creationId="{989BD4C0-A263-4BAB-BE8C-037E833B9E04}"/>
          </ac:spMkLst>
        </pc:spChg>
        <pc:spChg chg="mod">
          <ac:chgData name="Matt Carlson" userId="0e792f37f00095d9" providerId="LiveId" clId="{C7560334-BCE0-4C9A-BE1F-CD9F09B8E844}" dt="2017-10-21T08:07:33.396" v="106" actId="113"/>
          <ac:spMkLst>
            <pc:docMk/>
            <pc:sldMk cId="0" sldId="274"/>
            <ac:spMk id="150" creationId="{951B0518-F3B4-4A6C-B84E-17C65FAD7FDE}"/>
          </ac:spMkLst>
        </pc:spChg>
        <pc:spChg chg="mod">
          <ac:chgData name="Matt Carlson" userId="0e792f37f00095d9" providerId="LiveId" clId="{C7560334-BCE0-4C9A-BE1F-CD9F09B8E844}" dt="2017-10-21T08:07:33.396" v="106" actId="113"/>
          <ac:spMkLst>
            <pc:docMk/>
            <pc:sldMk cId="0" sldId="274"/>
            <ac:spMk id="151" creationId="{42A64300-B150-4E80-A5CC-E463C36F4E4B}"/>
          </ac:spMkLst>
        </pc:spChg>
        <pc:spChg chg="add mod">
          <ac:chgData name="Matt Carlson" userId="0e792f37f00095d9" providerId="LiveId" clId="{C7560334-BCE0-4C9A-BE1F-CD9F09B8E844}" dt="2017-10-21T08:08:10.754" v="121" actId="14100"/>
          <ac:spMkLst>
            <pc:docMk/>
            <pc:sldMk cId="0" sldId="274"/>
            <ac:spMk id="160" creationId="{BA0A0A64-6699-404C-AA89-5844E2C51709}"/>
          </ac:spMkLst>
        </pc:spChg>
        <pc:spChg chg="add mod ord">
          <ac:chgData name="Matt Carlson" userId="0e792f37f00095d9" providerId="LiveId" clId="{C7560334-BCE0-4C9A-BE1F-CD9F09B8E844}" dt="2017-10-21T08:09:09.969" v="139" actId="1076"/>
          <ac:spMkLst>
            <pc:docMk/>
            <pc:sldMk cId="0" sldId="274"/>
            <ac:spMk id="161" creationId="{343AA2E9-540B-42A6-B105-0FA56CE76A8B}"/>
          </ac:spMkLst>
        </pc:spChg>
        <pc:spChg chg="add mod ord">
          <ac:chgData name="Matt Carlson" userId="0e792f37f00095d9" providerId="LiveId" clId="{C7560334-BCE0-4C9A-BE1F-CD9F09B8E844}" dt="2017-10-21T08:09:09.969" v="139" actId="1076"/>
          <ac:spMkLst>
            <pc:docMk/>
            <pc:sldMk cId="0" sldId="274"/>
            <ac:spMk id="166" creationId="{60AFE13B-4D7D-41C4-8677-E40242622B80}"/>
          </ac:spMkLst>
        </pc:spChg>
        <pc:spChg chg="del mod topLvl">
          <ac:chgData name="Matt Carlson" userId="0e792f37f00095d9" providerId="LiveId" clId="{C7560334-BCE0-4C9A-BE1F-CD9F09B8E844}" dt="2017-10-21T08:18:06.116" v="205" actId="478"/>
          <ac:spMkLst>
            <pc:docMk/>
            <pc:sldMk cId="0" sldId="274"/>
            <ac:spMk id="212" creationId="{6A3D1823-42C8-44A6-B5BA-C8C13D23FE42}"/>
          </ac:spMkLst>
        </pc:spChg>
        <pc:spChg chg="del topLvl">
          <ac:chgData name="Matt Carlson" userId="0e792f37f00095d9" providerId="LiveId" clId="{C7560334-BCE0-4C9A-BE1F-CD9F09B8E844}" dt="2017-10-21T08:17:36.801" v="201" actId="478"/>
          <ac:spMkLst>
            <pc:docMk/>
            <pc:sldMk cId="0" sldId="274"/>
            <ac:spMk id="213" creationId="{B2BB937A-F8DD-472D-97C2-F9D2F97ABB53}"/>
          </ac:spMkLst>
        </pc:spChg>
        <pc:spChg chg="del">
          <ac:chgData name="Matt Carlson" userId="0e792f37f00095d9" providerId="LiveId" clId="{C7560334-BCE0-4C9A-BE1F-CD9F09B8E844}" dt="2017-10-21T08:01:38.809" v="0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C7560334-BCE0-4C9A-BE1F-CD9F09B8E844}" dt="2017-10-21T08:01:38.809" v="0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C7560334-BCE0-4C9A-BE1F-CD9F09B8E844}" dt="2017-10-21T08:01:38.809" v="0" actId="478"/>
          <ac:spMkLst>
            <pc:docMk/>
            <pc:sldMk cId="0" sldId="274"/>
            <ac:spMk id="3096" creationId="{00000000-0000-0000-0000-000000000000}"/>
          </ac:spMkLst>
        </pc:spChg>
        <pc:spChg chg="del mod ord">
          <ac:chgData name="Matt Carlson" userId="0e792f37f00095d9" providerId="LiveId" clId="{C7560334-BCE0-4C9A-BE1F-CD9F09B8E844}" dt="2017-10-21T08:28:11.691" v="336" actId="478"/>
          <ac:spMkLst>
            <pc:docMk/>
            <pc:sldMk cId="0" sldId="274"/>
            <ac:spMk id="3112" creationId="{00000000-0000-0000-0000-000000000000}"/>
          </ac:spMkLst>
        </pc:spChg>
        <pc:grpChg chg="add mod">
          <ac:chgData name="Matt Carlson" userId="0e792f37f00095d9" providerId="LiveId" clId="{C7560334-BCE0-4C9A-BE1F-CD9F09B8E844}" dt="2017-10-21T08:03:18.450" v="34"/>
          <ac:grpSpMkLst>
            <pc:docMk/>
            <pc:sldMk cId="0" sldId="274"/>
            <ac:grpSpMk id="2" creationId="{D13BD113-3C2E-4618-9AD3-81CCA9CFC2A1}"/>
          </ac:grpSpMkLst>
        </pc:grpChg>
        <pc:grpChg chg="add mod ord">
          <ac:chgData name="Matt Carlson" userId="0e792f37f00095d9" providerId="LiveId" clId="{C7560334-BCE0-4C9A-BE1F-CD9F09B8E844}" dt="2017-10-21T08:03:23.262" v="35" actId="167"/>
          <ac:grpSpMkLst>
            <pc:docMk/>
            <pc:sldMk cId="0" sldId="274"/>
            <ac:grpSpMk id="96" creationId="{4E89C08E-7AE3-45C4-86D4-6620CC5972CE}"/>
          </ac:grpSpMkLst>
        </pc:grpChg>
        <pc:grpChg chg="add mod ord">
          <ac:chgData name="Matt Carlson" userId="0e792f37f00095d9" providerId="LiveId" clId="{C7560334-BCE0-4C9A-BE1F-CD9F09B8E844}" dt="2017-10-21T08:03:23.262" v="35" actId="167"/>
          <ac:grpSpMkLst>
            <pc:docMk/>
            <pc:sldMk cId="0" sldId="274"/>
            <ac:grpSpMk id="100" creationId="{B5989B82-A6D4-4FA7-AC3B-17BAFA6183B1}"/>
          </ac:grpSpMkLst>
        </pc:grpChg>
        <pc:grpChg chg="add mod ord">
          <ac:chgData name="Matt Carlson" userId="0e792f37f00095d9" providerId="LiveId" clId="{C7560334-BCE0-4C9A-BE1F-CD9F09B8E844}" dt="2017-10-21T08:04:46.056" v="53" actId="167"/>
          <ac:grpSpMkLst>
            <pc:docMk/>
            <pc:sldMk cId="0" sldId="274"/>
            <ac:grpSpMk id="104" creationId="{8155F709-0D5B-4A73-B7AF-52C806904870}"/>
          </ac:grpSpMkLst>
        </pc:grpChg>
        <pc:grpChg chg="add del mod ord">
          <ac:chgData name="Matt Carlson" userId="0e792f37f00095d9" providerId="LiveId" clId="{C7560334-BCE0-4C9A-BE1F-CD9F09B8E844}" dt="2017-10-21T08:24:40.972" v="240" actId="478"/>
          <ac:grpSpMkLst>
            <pc:docMk/>
            <pc:sldMk cId="0" sldId="274"/>
            <ac:grpSpMk id="108" creationId="{CE28C934-965F-445E-AC10-ABC968C0B9B4}"/>
          </ac:grpSpMkLst>
        </pc:grpChg>
        <pc:grpChg chg="add del mod ord">
          <ac:chgData name="Matt Carlson" userId="0e792f37f00095d9" providerId="LiveId" clId="{C7560334-BCE0-4C9A-BE1F-CD9F09B8E844}" dt="2017-10-21T08:23:29.613" v="230" actId="478"/>
          <ac:grpSpMkLst>
            <pc:docMk/>
            <pc:sldMk cId="0" sldId="274"/>
            <ac:grpSpMk id="113" creationId="{48C821B1-610D-40C5-BF7B-B3007B2BDC87}"/>
          </ac:grpSpMkLst>
        </pc:grpChg>
        <pc:grpChg chg="add del mod ord">
          <ac:chgData name="Matt Carlson" userId="0e792f37f00095d9" providerId="LiveId" clId="{C7560334-BCE0-4C9A-BE1F-CD9F09B8E844}" dt="2017-10-21T08:09:56.640" v="159" actId="478"/>
          <ac:grpSpMkLst>
            <pc:docMk/>
            <pc:sldMk cId="0" sldId="274"/>
            <ac:grpSpMk id="117" creationId="{29B941EF-9186-4A2B-9A7A-33A481F9EE58}"/>
          </ac:grpSpMkLst>
        </pc:grpChg>
        <pc:grpChg chg="add mod ord">
          <ac:chgData name="Matt Carlson" userId="0e792f37f00095d9" providerId="LiveId" clId="{C7560334-BCE0-4C9A-BE1F-CD9F09B8E844}" dt="2017-10-21T08:04:39.399" v="51" actId="167"/>
          <ac:grpSpMkLst>
            <pc:docMk/>
            <pc:sldMk cId="0" sldId="274"/>
            <ac:grpSpMk id="121" creationId="{531063F6-A17E-4044-ABC6-6D6B92814EA1}"/>
          </ac:grpSpMkLst>
        </pc:grpChg>
        <pc:grpChg chg="add mod">
          <ac:chgData name="Matt Carlson" userId="0e792f37f00095d9" providerId="LiveId" clId="{C7560334-BCE0-4C9A-BE1F-CD9F09B8E844}" dt="2017-10-21T08:05:36.431" v="71" actId="1076"/>
          <ac:grpSpMkLst>
            <pc:docMk/>
            <pc:sldMk cId="0" sldId="274"/>
            <ac:grpSpMk id="125" creationId="{8ECA2340-96CA-451B-8EF3-43E4D3EBACBE}"/>
          </ac:grpSpMkLst>
        </pc:grpChg>
        <pc:grpChg chg="add mod">
          <ac:chgData name="Matt Carlson" userId="0e792f37f00095d9" providerId="LiveId" clId="{C7560334-BCE0-4C9A-BE1F-CD9F09B8E844}" dt="2017-10-21T08:05:57.089" v="75" actId="1076"/>
          <ac:grpSpMkLst>
            <pc:docMk/>
            <pc:sldMk cId="0" sldId="274"/>
            <ac:grpSpMk id="129" creationId="{3605E3BE-95E5-4FF7-B499-3D19E498FF08}"/>
          </ac:grpSpMkLst>
        </pc:grpChg>
        <pc:grpChg chg="add del mod">
          <ac:chgData name="Matt Carlson" userId="0e792f37f00095d9" providerId="LiveId" clId="{C7560334-BCE0-4C9A-BE1F-CD9F09B8E844}" dt="2017-10-21T08:06:10.266" v="78" actId="478"/>
          <ac:grpSpMkLst>
            <pc:docMk/>
            <pc:sldMk cId="0" sldId="274"/>
            <ac:grpSpMk id="132" creationId="{9E88BB4B-6688-4366-AD9B-1C5BAC575ED6}"/>
          </ac:grpSpMkLst>
        </pc:grpChg>
        <pc:grpChg chg="add del mod">
          <ac:chgData name="Matt Carlson" userId="0e792f37f00095d9" providerId="LiveId" clId="{C7560334-BCE0-4C9A-BE1F-CD9F09B8E844}" dt="2017-10-21T08:17:28.457" v="198" actId="478"/>
          <ac:grpSpMkLst>
            <pc:docMk/>
            <pc:sldMk cId="0" sldId="274"/>
            <ac:grpSpMk id="136" creationId="{B9484C13-E18B-4A76-BDDE-9343BD51631C}"/>
          </ac:grpSpMkLst>
        </pc:grpChg>
        <pc:grpChg chg="add mod">
          <ac:chgData name="Matt Carlson" userId="0e792f37f00095d9" providerId="LiveId" clId="{C7560334-BCE0-4C9A-BE1F-CD9F09B8E844}" dt="2017-10-21T08:24:06.763" v="233" actId="1076"/>
          <ac:grpSpMkLst>
            <pc:docMk/>
            <pc:sldMk cId="0" sldId="274"/>
            <ac:grpSpMk id="140" creationId="{F738FDDA-F6B0-4011-A5A0-4143798358C2}"/>
          </ac:grpSpMkLst>
        </pc:grpChg>
        <pc:grpChg chg="add mod">
          <ac:chgData name="Matt Carlson" userId="0e792f37f00095d9" providerId="LiveId" clId="{C7560334-BCE0-4C9A-BE1F-CD9F09B8E844}" dt="2017-10-21T08:16:12.639" v="190" actId="1076"/>
          <ac:grpSpMkLst>
            <pc:docMk/>
            <pc:sldMk cId="0" sldId="274"/>
            <ac:grpSpMk id="148" creationId="{64D313B6-A7FD-4FE5-A548-16BD38EDDE5E}"/>
          </ac:grpSpMkLst>
        </pc:grpChg>
        <pc:grpChg chg="add del mod">
          <ac:chgData name="Matt Carlson" userId="0e792f37f00095d9" providerId="LiveId" clId="{C7560334-BCE0-4C9A-BE1F-CD9F09B8E844}" dt="2017-10-21T08:24:39.693" v="239" actId="478"/>
          <ac:grpSpMkLst>
            <pc:docMk/>
            <pc:sldMk cId="0" sldId="274"/>
            <ac:grpSpMk id="152" creationId="{892705D8-E3DB-4501-8874-AB347658F25D}"/>
          </ac:grpSpMkLst>
        </pc:grpChg>
        <pc:grpChg chg="add mod ord">
          <ac:chgData name="Matt Carlson" userId="0e792f37f00095d9" providerId="LiveId" clId="{C7560334-BCE0-4C9A-BE1F-CD9F09B8E844}" dt="2017-10-21T08:15:52.597" v="187" actId="1076"/>
          <ac:grpSpMkLst>
            <pc:docMk/>
            <pc:sldMk cId="0" sldId="274"/>
            <ac:grpSpMk id="156" creationId="{F1A85ED5-3DCB-4C79-A747-9106E8927F61}"/>
          </ac:grpSpMkLst>
        </pc:grpChg>
        <pc:grpChg chg="add mod ord">
          <ac:chgData name="Matt Carlson" userId="0e792f37f00095d9" providerId="LiveId" clId="{C7560334-BCE0-4C9A-BE1F-CD9F09B8E844}" dt="2017-10-21T08:21:22.470" v="218" actId="1076"/>
          <ac:grpSpMkLst>
            <pc:docMk/>
            <pc:sldMk cId="0" sldId="274"/>
            <ac:grpSpMk id="162" creationId="{074AA418-3AF0-4AA3-80C9-6EF1778B9D8D}"/>
          </ac:grpSpMkLst>
        </pc:grpChg>
        <pc:grpChg chg="add mod">
          <ac:chgData name="Matt Carlson" userId="0e792f37f00095d9" providerId="LiveId" clId="{C7560334-BCE0-4C9A-BE1F-CD9F09B8E844}" dt="2017-10-21T08:09:21.491" v="144" actId="1076"/>
          <ac:grpSpMkLst>
            <pc:docMk/>
            <pc:sldMk cId="0" sldId="274"/>
            <ac:grpSpMk id="167" creationId="{2FF78CC4-EF5C-4E76-8011-AC8B08A9C583}"/>
          </ac:grpSpMkLst>
        </pc:grpChg>
        <pc:grpChg chg="add mod">
          <ac:chgData name="Matt Carlson" userId="0e792f37f00095d9" providerId="LiveId" clId="{C7560334-BCE0-4C9A-BE1F-CD9F09B8E844}" dt="2017-10-21T08:09:23.979" v="146" actId="1076"/>
          <ac:grpSpMkLst>
            <pc:docMk/>
            <pc:sldMk cId="0" sldId="274"/>
            <ac:grpSpMk id="171" creationId="{E803DBDF-8609-4C77-AE3A-8353A2A1B046}"/>
          </ac:grpSpMkLst>
        </pc:grpChg>
        <pc:grpChg chg="add del mod">
          <ac:chgData name="Matt Carlson" userId="0e792f37f00095d9" providerId="LiveId" clId="{C7560334-BCE0-4C9A-BE1F-CD9F09B8E844}" dt="2017-10-21T08:23:23.621" v="229" actId="478"/>
          <ac:grpSpMkLst>
            <pc:docMk/>
            <pc:sldMk cId="0" sldId="274"/>
            <ac:grpSpMk id="175" creationId="{C63C7A41-BD97-4D82-8261-5C52E8F5766B}"/>
          </ac:grpSpMkLst>
        </pc:grpChg>
        <pc:grpChg chg="add mod ord">
          <ac:chgData name="Matt Carlson" userId="0e792f37f00095d9" providerId="LiveId" clId="{C7560334-BCE0-4C9A-BE1F-CD9F09B8E844}" dt="2017-10-21T08:09:43.062" v="158" actId="167"/>
          <ac:grpSpMkLst>
            <pc:docMk/>
            <pc:sldMk cId="0" sldId="274"/>
            <ac:grpSpMk id="179" creationId="{16DEA37D-F937-4D9D-80D8-F95FDFDB97B6}"/>
          </ac:grpSpMkLst>
        </pc:grpChg>
        <pc:grpChg chg="add mod ord">
          <ac:chgData name="Matt Carlson" userId="0e792f37f00095d9" providerId="LiveId" clId="{C7560334-BCE0-4C9A-BE1F-CD9F09B8E844}" dt="2017-10-21T08:09:43.062" v="158" actId="167"/>
          <ac:grpSpMkLst>
            <pc:docMk/>
            <pc:sldMk cId="0" sldId="274"/>
            <ac:grpSpMk id="183" creationId="{39B38BE8-04AC-4A69-AA42-4F1D77E3A48B}"/>
          </ac:grpSpMkLst>
        </pc:grpChg>
        <pc:grpChg chg="add del mod">
          <ac:chgData name="Matt Carlson" userId="0e792f37f00095d9" providerId="LiveId" clId="{C7560334-BCE0-4C9A-BE1F-CD9F09B8E844}" dt="2017-10-21T08:09:35.524" v="155" actId="478"/>
          <ac:grpSpMkLst>
            <pc:docMk/>
            <pc:sldMk cId="0" sldId="274"/>
            <ac:grpSpMk id="187" creationId="{8FCB9C8E-6C2A-4D13-AAF7-2A64B30EC0E8}"/>
          </ac:grpSpMkLst>
        </pc:grpChg>
        <pc:grpChg chg="add mod ord">
          <ac:chgData name="Matt Carlson" userId="0e792f37f00095d9" providerId="LiveId" clId="{C7560334-BCE0-4C9A-BE1F-CD9F09B8E844}" dt="2017-10-21T08:12:07.448" v="181" actId="1076"/>
          <ac:grpSpMkLst>
            <pc:docMk/>
            <pc:sldMk cId="0" sldId="274"/>
            <ac:grpSpMk id="191" creationId="{5D5EB41D-36EE-4ACE-9615-AC3BC2D4129D}"/>
          </ac:grpSpMkLst>
        </pc:grpChg>
        <pc:grpChg chg="add mod ord">
          <ac:chgData name="Matt Carlson" userId="0e792f37f00095d9" providerId="LiveId" clId="{C7560334-BCE0-4C9A-BE1F-CD9F09B8E844}" dt="2017-10-21T08:15:47.196" v="185" actId="167"/>
          <ac:grpSpMkLst>
            <pc:docMk/>
            <pc:sldMk cId="0" sldId="274"/>
            <ac:grpSpMk id="204" creationId="{3E968728-1BC5-4AD9-B373-56A6DB893DD0}"/>
          </ac:grpSpMkLst>
        </pc:grpChg>
        <pc:grpChg chg="add mod ord">
          <ac:chgData name="Matt Carlson" userId="0e792f37f00095d9" providerId="LiveId" clId="{C7560334-BCE0-4C9A-BE1F-CD9F09B8E844}" dt="2017-10-21T08:16:59.549" v="195" actId="1076"/>
          <ac:grpSpMkLst>
            <pc:docMk/>
            <pc:sldMk cId="0" sldId="274"/>
            <ac:grpSpMk id="207" creationId="{E23511DB-DBA8-4AF0-90CF-71CB406C68F8}"/>
          </ac:grpSpMkLst>
        </pc:grpChg>
        <pc:grpChg chg="add del mod">
          <ac:chgData name="Matt Carlson" userId="0e792f37f00095d9" providerId="LiveId" clId="{C7560334-BCE0-4C9A-BE1F-CD9F09B8E844}" dt="2017-10-21T08:17:36.801" v="201" actId="478"/>
          <ac:grpSpMkLst>
            <pc:docMk/>
            <pc:sldMk cId="0" sldId="274"/>
            <ac:grpSpMk id="211" creationId="{A182D7A9-024B-4138-A051-A7740526875F}"/>
          </ac:grpSpMkLst>
        </pc:grpChg>
        <pc:grpChg chg="add mod">
          <ac:chgData name="Matt Carlson" userId="0e792f37f00095d9" providerId="LiveId" clId="{C7560334-BCE0-4C9A-BE1F-CD9F09B8E844}" dt="2017-10-21T08:24:06.763" v="233" actId="1076"/>
          <ac:grpSpMkLst>
            <pc:docMk/>
            <pc:sldMk cId="0" sldId="274"/>
            <ac:grpSpMk id="215" creationId="{FE08DFF6-0C02-4880-A62D-826F0F69205D}"/>
          </ac:grpSpMkLst>
        </pc:grpChg>
        <pc:grpChg chg="add mod">
          <ac:chgData name="Matt Carlson" userId="0e792f37f00095d9" providerId="LiveId" clId="{C7560334-BCE0-4C9A-BE1F-CD9F09B8E844}" dt="2017-10-21T08:21:08.492" v="216" actId="1076"/>
          <ac:grpSpMkLst>
            <pc:docMk/>
            <pc:sldMk cId="0" sldId="274"/>
            <ac:grpSpMk id="218" creationId="{58FA7544-E080-47F4-882B-08E1BFA45A48}"/>
          </ac:grpSpMkLst>
        </pc:grpChg>
        <pc:grpChg chg="add mod">
          <ac:chgData name="Matt Carlson" userId="0e792f37f00095d9" providerId="LiveId" clId="{C7560334-BCE0-4C9A-BE1F-CD9F09B8E844}" dt="2017-10-21T08:28:22.023" v="338" actId="1076"/>
          <ac:grpSpMkLst>
            <pc:docMk/>
            <pc:sldMk cId="0" sldId="274"/>
            <ac:grpSpMk id="223" creationId="{D28DB5CF-2ABA-40E5-A7A9-A06783BA3085}"/>
          </ac:grpSpMkLst>
        </pc:grpChg>
        <pc:grpChg chg="del">
          <ac:chgData name="Matt Carlson" userId="0e792f37f00095d9" providerId="LiveId" clId="{C7560334-BCE0-4C9A-BE1F-CD9F09B8E844}" dt="2017-10-21T08:01:38.809" v="0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C7560334-BCE0-4C9A-BE1F-CD9F09B8E844}" dt="2017-10-21T08:01:38.809" v="0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C7560334-BCE0-4C9A-BE1F-CD9F09B8E844}" dt="2017-10-21T08:01:38.809" v="0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C7560334-BCE0-4C9A-BE1F-CD9F09B8E844}" dt="2017-10-21T08:01:38.809" v="0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C7560334-BCE0-4C9A-BE1F-CD9F09B8E844}" dt="2017-10-21T08:01:38.809" v="0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C7560334-BCE0-4C9A-BE1F-CD9F09B8E844}" dt="2017-10-21T08:01:38.809" v="0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C7560334-BCE0-4C9A-BE1F-CD9F09B8E844}" dt="2017-10-21T08:01:38.809" v="0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C7560334-BCE0-4C9A-BE1F-CD9F09B8E844}" dt="2017-10-21T08:01:38.809" v="0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C7560334-BCE0-4C9A-BE1F-CD9F09B8E844}" dt="2017-10-21T08:01:38.809" v="0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C7560334-BCE0-4C9A-BE1F-CD9F09B8E844}" dt="2017-10-21T08:01:38.809" v="0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C7560334-BCE0-4C9A-BE1F-CD9F09B8E844}" dt="2017-10-21T08:01:38.809" v="0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C7560334-BCE0-4C9A-BE1F-CD9F09B8E844}" dt="2017-10-21T08:01:38.809" v="0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C7560334-BCE0-4C9A-BE1F-CD9F09B8E844}" dt="2017-10-21T08:01:38.809" v="0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C7560334-BCE0-4C9A-BE1F-CD9F09B8E844}" dt="2017-10-21T08:01:38.809" v="0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C7560334-BCE0-4C9A-BE1F-CD9F09B8E844}" dt="2017-10-21T08:01:38.809" v="0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C7560334-BCE0-4C9A-BE1F-CD9F09B8E844}" dt="2017-10-21T08:28:34.482" v="339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add mod ord">
          <ac:chgData name="Matt Carlson" userId="0e792f37f00095d9" providerId="LiveId" clId="{C7560334-BCE0-4C9A-BE1F-CD9F09B8E844}" dt="2017-10-21T08:09:03.894" v="136" actId="1076"/>
          <ac:picMkLst>
            <pc:docMk/>
            <pc:sldMk cId="0" sldId="274"/>
            <ac:picMk id="135" creationId="{16E0830A-4F8E-4F01-9FE2-4287B2CF4F3D}"/>
          </ac:picMkLst>
        </pc:picChg>
        <pc:picChg chg="add mod ord">
          <ac:chgData name="Matt Carlson" userId="0e792f37f00095d9" providerId="LiveId" clId="{C7560334-BCE0-4C9A-BE1F-CD9F09B8E844}" dt="2017-10-21T08:22:52.514" v="227" actId="14100"/>
          <ac:picMkLst>
            <pc:docMk/>
            <pc:sldMk cId="0" sldId="274"/>
            <ac:picMk id="1026" creationId="{1723AC8F-3261-42A4-A024-F24607C6328D}"/>
          </ac:picMkLst>
        </pc:picChg>
        <pc:picChg chg="del">
          <ac:chgData name="Matt Carlson" userId="0e792f37f00095d9" providerId="LiveId" clId="{C7560334-BCE0-4C9A-BE1F-CD9F09B8E844}" dt="2017-10-21T08:22:35.270" v="223" actId="478"/>
          <ac:picMkLst>
            <pc:docMk/>
            <pc:sldMk cId="0" sldId="274"/>
            <ac:picMk id="3113" creationId="{00000000-0000-0000-0000-000000000000}"/>
          </ac:picMkLst>
        </pc:picChg>
        <pc:cxnChg chg="mod">
          <ac:chgData name="Matt Carlson" userId="0e792f37f00095d9" providerId="LiveId" clId="{C7560334-BCE0-4C9A-BE1F-CD9F09B8E844}" dt="2017-10-21T08:18:53.100" v="207" actId="14100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C7560334-BCE0-4C9A-BE1F-CD9F09B8E844}" dt="2017-10-21T08:01:38.809" v="0" actId="478"/>
          <ac:cxnSpMkLst>
            <pc:docMk/>
            <pc:sldMk cId="0" sldId="274"/>
            <ac:cxnSpMk id="144" creationId="{00000000-0000-0000-0000-000000000000}"/>
          </ac:cxnSpMkLst>
        </pc:cxnChg>
        <pc:cxnChg chg="mod">
          <ac:chgData name="Matt Carlson" userId="0e792f37f00095d9" providerId="LiveId" clId="{C7560334-BCE0-4C9A-BE1F-CD9F09B8E844}" dt="2017-10-21T08:11:53.894" v="180" actId="14100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C7560334-BCE0-4C9A-BE1F-CD9F09B8E844}" dt="2017-10-21T08:01:38.809" v="0" actId="478"/>
          <ac:cxnSpMkLst>
            <pc:docMk/>
            <pc:sldMk cId="0" sldId="274"/>
            <ac:cxnSpMk id="146" creationId="{00000000-0000-0000-0000-000000000000}"/>
          </ac:cxnSpMkLst>
        </pc:cxnChg>
        <pc:cxnChg chg="add mod">
          <ac:chgData name="Matt Carlson" userId="0e792f37f00095d9" providerId="LiveId" clId="{C7560334-BCE0-4C9A-BE1F-CD9F09B8E844}" dt="2017-10-21T08:10:29.604" v="162" actId="14100"/>
          <ac:cxnSpMkLst>
            <pc:docMk/>
            <pc:sldMk cId="0" sldId="274"/>
            <ac:cxnSpMk id="195" creationId="{6DD6E866-583D-4583-991F-C475F9B1560D}"/>
          </ac:cxnSpMkLst>
        </pc:cxnChg>
        <pc:cxnChg chg="add mod">
          <ac:chgData name="Matt Carlson" userId="0e792f37f00095d9" providerId="LiveId" clId="{C7560334-BCE0-4C9A-BE1F-CD9F09B8E844}" dt="2017-10-21T08:10:40.693" v="165" actId="14100"/>
          <ac:cxnSpMkLst>
            <pc:docMk/>
            <pc:sldMk cId="0" sldId="274"/>
            <ac:cxnSpMk id="196" creationId="{A09D96DF-962D-4188-B2B8-EC924C60138B}"/>
          </ac:cxnSpMkLst>
        </pc:cxnChg>
        <pc:cxnChg chg="add mod ord">
          <ac:chgData name="Matt Carlson" userId="0e792f37f00095d9" providerId="LiveId" clId="{C7560334-BCE0-4C9A-BE1F-CD9F09B8E844}" dt="2017-10-21T08:10:55.630" v="169" actId="167"/>
          <ac:cxnSpMkLst>
            <pc:docMk/>
            <pc:sldMk cId="0" sldId="274"/>
            <ac:cxnSpMk id="197" creationId="{D6C4D65D-CF32-403F-8AB1-191E5E704F2F}"/>
          </ac:cxnSpMkLst>
        </pc:cxnChg>
        <pc:cxnChg chg="add mod">
          <ac:chgData name="Matt Carlson" userId="0e792f37f00095d9" providerId="LiveId" clId="{C7560334-BCE0-4C9A-BE1F-CD9F09B8E844}" dt="2017-10-21T08:11:09.241" v="172" actId="14100"/>
          <ac:cxnSpMkLst>
            <pc:docMk/>
            <pc:sldMk cId="0" sldId="274"/>
            <ac:cxnSpMk id="198" creationId="{F4B6C647-3521-4146-BFFF-F352957F4CA2}"/>
          </ac:cxnSpMkLst>
        </pc:cxnChg>
        <pc:cxnChg chg="add mod">
          <ac:chgData name="Matt Carlson" userId="0e792f37f00095d9" providerId="LiveId" clId="{C7560334-BCE0-4C9A-BE1F-CD9F09B8E844}" dt="2017-10-21T08:24:00.905" v="232" actId="1076"/>
          <ac:cxnSpMkLst>
            <pc:docMk/>
            <pc:sldMk cId="0" sldId="274"/>
            <ac:cxnSpMk id="199" creationId="{EC79CB00-A5ED-42D3-9BB1-500650A75957}"/>
          </ac:cxnSpMkLst>
        </pc:cxnChg>
      </pc:sldChg>
      <pc:sldChg chg="del">
        <pc:chgData name="Matt Carlson" userId="0e792f37f00095d9" providerId="LiveId" clId="{C7560334-BCE0-4C9A-BE1F-CD9F09B8E844}" dt="2017-10-21T08:27:32.090" v="332" actId="2696"/>
        <pc:sldMkLst>
          <pc:docMk/>
          <pc:sldMk cId="0" sldId="275"/>
        </pc:sldMkLst>
      </pc:sldChg>
      <pc:sldChg chg="del">
        <pc:chgData name="Matt Carlson" userId="0e792f37f00095d9" providerId="LiveId" clId="{C7560334-BCE0-4C9A-BE1F-CD9F09B8E844}" dt="2017-10-21T08:27:32.070" v="331" actId="2696"/>
        <pc:sldMkLst>
          <pc:docMk/>
          <pc:sldMk cId="0" sldId="276"/>
        </pc:sldMkLst>
      </pc:sldChg>
      <pc:sldChg chg="delSp modSp del">
        <pc:chgData name="Matt Carlson" userId="0e792f37f00095d9" providerId="LiveId" clId="{C7560334-BCE0-4C9A-BE1F-CD9F09B8E844}" dt="2017-10-21T08:27:32.015" v="330" actId="2696"/>
        <pc:sldMkLst>
          <pc:docMk/>
          <pc:sldMk cId="0" sldId="279"/>
        </pc:sldMkLst>
        <pc:grpChg chg="del mod">
          <ac:chgData name="Matt Carlson" userId="0e792f37f00095d9" providerId="LiveId" clId="{C7560334-BCE0-4C9A-BE1F-CD9F09B8E844}" dt="2017-10-21T08:04:22.363" v="46"/>
          <ac:grpSpMkLst>
            <pc:docMk/>
            <pc:sldMk cId="0" sldId="279"/>
            <ac:grpSpMk id="5122" creationId="{00000000-0000-0000-0000-000000000000}"/>
          </ac:grpSpMkLst>
        </pc:grpChg>
        <pc:grpChg chg="mod topLvl">
          <ac:chgData name="Matt Carlson" userId="0e792f37f00095d9" providerId="LiveId" clId="{C7560334-BCE0-4C9A-BE1F-CD9F09B8E844}" dt="2017-10-21T08:04:22.363" v="46"/>
          <ac:grpSpMkLst>
            <pc:docMk/>
            <pc:sldMk cId="0" sldId="279"/>
            <ac:grpSpMk id="6085" creationId="{00000000-0000-0000-0000-000000000000}"/>
          </ac:grpSpMkLst>
        </pc:grpChg>
        <pc:grpChg chg="mod topLvl">
          <ac:chgData name="Matt Carlson" userId="0e792f37f00095d9" providerId="LiveId" clId="{C7560334-BCE0-4C9A-BE1F-CD9F09B8E844}" dt="2017-10-21T08:04:24.766" v="47" actId="1076"/>
          <ac:grpSpMkLst>
            <pc:docMk/>
            <pc:sldMk cId="0" sldId="279"/>
            <ac:grpSpMk id="6086" creationId="{00000000-0000-0000-0000-000000000000}"/>
          </ac:grpSpMkLst>
        </pc:grpChg>
      </pc:sldChg>
      <pc:sldChg chg="del">
        <pc:chgData name="Matt Carlson" userId="0e792f37f00095d9" providerId="LiveId" clId="{C7560334-BCE0-4C9A-BE1F-CD9F09B8E844}" dt="2017-10-21T08:27:32.109" v="333" actId="2696"/>
        <pc:sldMkLst>
          <pc:docMk/>
          <pc:sldMk cId="0" sldId="280"/>
        </pc:sldMkLst>
      </pc:sldChg>
      <pc:sldChg chg="del">
        <pc:chgData name="Matt Carlson" userId="0e792f37f00095d9" providerId="LiveId" clId="{C7560334-BCE0-4C9A-BE1F-CD9F09B8E844}" dt="2017-10-21T08:27:32.138" v="334" actId="2696"/>
        <pc:sldMkLst>
          <pc:docMk/>
          <pc:sldMk cId="0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10/21/2017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92">
            <a:extLst>
              <a:ext uri="{FF2B5EF4-FFF2-40B4-BE49-F238E27FC236}">
                <a16:creationId xmlns:a16="http://schemas.microsoft.com/office/drawing/2014/main" id="{E23511DB-DBA8-4AF0-90CF-71CB406C68F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744745" y="3467911"/>
            <a:ext cx="222250" cy="858838"/>
            <a:chOff x="384" y="816"/>
            <a:chExt cx="140" cy="541"/>
          </a:xfrm>
        </p:grpSpPr>
        <p:sp>
          <p:nvSpPr>
            <p:cNvPr id="208" name="Line 293">
              <a:extLst>
                <a:ext uri="{FF2B5EF4-FFF2-40B4-BE49-F238E27FC236}">
                  <a16:creationId xmlns:a16="http://schemas.microsoft.com/office/drawing/2014/main" id="{B39513EB-077D-4996-B140-8558400EC3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Line 294">
              <a:extLst>
                <a:ext uri="{FF2B5EF4-FFF2-40B4-BE49-F238E27FC236}">
                  <a16:creationId xmlns:a16="http://schemas.microsoft.com/office/drawing/2014/main" id="{ADD6310B-775B-42A0-B60D-07B67ED6C9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Freeform 295">
              <a:extLst>
                <a:ext uri="{FF2B5EF4-FFF2-40B4-BE49-F238E27FC236}">
                  <a16:creationId xmlns:a16="http://schemas.microsoft.com/office/drawing/2014/main" id="{5D741821-695C-433A-84C6-7C81AF3630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6" name="Group 29">
            <a:extLst>
              <a:ext uri="{FF2B5EF4-FFF2-40B4-BE49-F238E27FC236}">
                <a16:creationId xmlns:a16="http://schemas.microsoft.com/office/drawing/2014/main" id="{F1A85ED5-3DCB-4C79-A747-9106E8927F61}"/>
              </a:ext>
            </a:extLst>
          </p:cNvPr>
          <p:cNvGrpSpPr>
            <a:grpSpLocks/>
          </p:cNvGrpSpPr>
          <p:nvPr/>
        </p:nvGrpSpPr>
        <p:grpSpPr bwMode="auto">
          <a:xfrm>
            <a:off x="6022924" y="2886868"/>
            <a:ext cx="287338" cy="790575"/>
            <a:chOff x="528" y="240"/>
            <a:chExt cx="181" cy="498"/>
          </a:xfrm>
        </p:grpSpPr>
        <p:sp>
          <p:nvSpPr>
            <p:cNvPr id="157" name="Line 30">
              <a:extLst>
                <a:ext uri="{FF2B5EF4-FFF2-40B4-BE49-F238E27FC236}">
                  <a16:creationId xmlns:a16="http://schemas.microsoft.com/office/drawing/2014/main" id="{FE0A49C5-C5C0-4037-87F2-03907B9E0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31">
              <a:extLst>
                <a:ext uri="{FF2B5EF4-FFF2-40B4-BE49-F238E27FC236}">
                  <a16:creationId xmlns:a16="http://schemas.microsoft.com/office/drawing/2014/main" id="{EF8D18F0-1FB9-4C42-B1D9-14F8224680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32">
              <a:extLst>
                <a:ext uri="{FF2B5EF4-FFF2-40B4-BE49-F238E27FC236}">
                  <a16:creationId xmlns:a16="http://schemas.microsoft.com/office/drawing/2014/main" id="{2D7FB275-6993-4C4C-81E3-A5698AB75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" name="Group 13">
            <a:extLst>
              <a:ext uri="{FF2B5EF4-FFF2-40B4-BE49-F238E27FC236}">
                <a16:creationId xmlns:a16="http://schemas.microsoft.com/office/drawing/2014/main" id="{3E968728-1BC5-4AD9-B373-56A6DB893DD0}"/>
              </a:ext>
            </a:extLst>
          </p:cNvPr>
          <p:cNvGrpSpPr>
            <a:grpSpLocks/>
          </p:cNvGrpSpPr>
          <p:nvPr/>
        </p:nvGrpSpPr>
        <p:grpSpPr bwMode="auto">
          <a:xfrm>
            <a:off x="5612235" y="2677225"/>
            <a:ext cx="393700" cy="1271588"/>
            <a:chOff x="2496" y="4380"/>
            <a:chExt cx="236" cy="690"/>
          </a:xfrm>
        </p:grpSpPr>
        <p:sp>
          <p:nvSpPr>
            <p:cNvPr id="205" name="AutoShape 14">
              <a:extLst>
                <a:ext uri="{FF2B5EF4-FFF2-40B4-BE49-F238E27FC236}">
                  <a16:creationId xmlns:a16="http://schemas.microsoft.com/office/drawing/2014/main" id="{A33DFC93-ABF5-4A1B-AFB7-9490AEBDD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6" name="AutoShape 15">
              <a:extLst>
                <a:ext uri="{FF2B5EF4-FFF2-40B4-BE49-F238E27FC236}">
                  <a16:creationId xmlns:a16="http://schemas.microsoft.com/office/drawing/2014/main" id="{903F7E49-6307-4892-B7DC-C5F595F3A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D6C4D65D-CF32-403F-8AB1-191E5E704F2F}"/>
              </a:ext>
            </a:extLst>
          </p:cNvPr>
          <p:cNvCxnSpPr>
            <a:cxnSpLocks/>
          </p:cNvCxnSpPr>
          <p:nvPr/>
        </p:nvCxnSpPr>
        <p:spPr>
          <a:xfrm flipV="1">
            <a:off x="4371452" y="4282480"/>
            <a:ext cx="501819" cy="8260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9" name="Group 29">
            <a:extLst>
              <a:ext uri="{FF2B5EF4-FFF2-40B4-BE49-F238E27FC236}">
                <a16:creationId xmlns:a16="http://schemas.microsoft.com/office/drawing/2014/main" id="{16DEA37D-F937-4D9D-80D8-F95FDFDB97B6}"/>
              </a:ext>
            </a:extLst>
          </p:cNvPr>
          <p:cNvGrpSpPr>
            <a:grpSpLocks/>
          </p:cNvGrpSpPr>
          <p:nvPr/>
        </p:nvGrpSpPr>
        <p:grpSpPr bwMode="auto">
          <a:xfrm>
            <a:off x="4537460" y="2809478"/>
            <a:ext cx="287338" cy="790575"/>
            <a:chOff x="528" y="240"/>
            <a:chExt cx="181" cy="498"/>
          </a:xfrm>
        </p:grpSpPr>
        <p:sp>
          <p:nvSpPr>
            <p:cNvPr id="180" name="Line 30">
              <a:extLst>
                <a:ext uri="{FF2B5EF4-FFF2-40B4-BE49-F238E27FC236}">
                  <a16:creationId xmlns:a16="http://schemas.microsoft.com/office/drawing/2014/main" id="{6854619D-4BB9-43E5-A484-DC4ECA723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31">
              <a:extLst>
                <a:ext uri="{FF2B5EF4-FFF2-40B4-BE49-F238E27FC236}">
                  <a16:creationId xmlns:a16="http://schemas.microsoft.com/office/drawing/2014/main" id="{F891B797-D616-45CB-B44B-CB1B74C29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Freeform 32">
              <a:extLst>
                <a:ext uri="{FF2B5EF4-FFF2-40B4-BE49-F238E27FC236}">
                  <a16:creationId xmlns:a16="http://schemas.microsoft.com/office/drawing/2014/main" id="{91809D6F-868D-47C0-815C-993845333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3" name="Group 29">
            <a:extLst>
              <a:ext uri="{FF2B5EF4-FFF2-40B4-BE49-F238E27FC236}">
                <a16:creationId xmlns:a16="http://schemas.microsoft.com/office/drawing/2014/main" id="{39B38BE8-04AC-4A69-AA42-4F1D77E3A48B}"/>
              </a:ext>
            </a:extLst>
          </p:cNvPr>
          <p:cNvGrpSpPr>
            <a:grpSpLocks/>
          </p:cNvGrpSpPr>
          <p:nvPr/>
        </p:nvGrpSpPr>
        <p:grpSpPr bwMode="auto">
          <a:xfrm>
            <a:off x="4976085" y="2809478"/>
            <a:ext cx="287338" cy="790575"/>
            <a:chOff x="528" y="240"/>
            <a:chExt cx="181" cy="498"/>
          </a:xfrm>
        </p:grpSpPr>
        <p:sp>
          <p:nvSpPr>
            <p:cNvPr id="184" name="Line 30">
              <a:extLst>
                <a:ext uri="{FF2B5EF4-FFF2-40B4-BE49-F238E27FC236}">
                  <a16:creationId xmlns:a16="http://schemas.microsoft.com/office/drawing/2014/main" id="{628FD87A-1C79-4565-A429-E00482A1B0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Line 31">
              <a:extLst>
                <a:ext uri="{FF2B5EF4-FFF2-40B4-BE49-F238E27FC236}">
                  <a16:creationId xmlns:a16="http://schemas.microsoft.com/office/drawing/2014/main" id="{50FA7C13-B203-4CB5-BFE8-6CE83978C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Freeform 32">
              <a:extLst>
                <a:ext uri="{FF2B5EF4-FFF2-40B4-BE49-F238E27FC236}">
                  <a16:creationId xmlns:a16="http://schemas.microsoft.com/office/drawing/2014/main" id="{5CD6FDE4-8E0E-4EF3-98D2-3140B9A28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1" name="Group 288">
            <a:extLst>
              <a:ext uri="{FF2B5EF4-FFF2-40B4-BE49-F238E27FC236}">
                <a16:creationId xmlns:a16="http://schemas.microsoft.com/office/drawing/2014/main" id="{5D5EB41D-36EE-4ACE-9615-AC3BC2D4129D}"/>
              </a:ext>
            </a:extLst>
          </p:cNvPr>
          <p:cNvGrpSpPr>
            <a:grpSpLocks/>
          </p:cNvGrpSpPr>
          <p:nvPr/>
        </p:nvGrpSpPr>
        <p:grpSpPr bwMode="auto">
          <a:xfrm>
            <a:off x="5349048" y="2817018"/>
            <a:ext cx="222250" cy="858838"/>
            <a:chOff x="384" y="816"/>
            <a:chExt cx="140" cy="541"/>
          </a:xfrm>
        </p:grpSpPr>
        <p:sp>
          <p:nvSpPr>
            <p:cNvPr id="192" name="Line 289">
              <a:extLst>
                <a:ext uri="{FF2B5EF4-FFF2-40B4-BE49-F238E27FC236}">
                  <a16:creationId xmlns:a16="http://schemas.microsoft.com/office/drawing/2014/main" id="{689E334D-03F4-4A3F-A36C-D170BF9A1E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93" name="Line 290">
              <a:extLst>
                <a:ext uri="{FF2B5EF4-FFF2-40B4-BE49-F238E27FC236}">
                  <a16:creationId xmlns:a16="http://schemas.microsoft.com/office/drawing/2014/main" id="{6F26B800-60B9-4AE8-903D-F6C15E7740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94" name="Freeform 291">
              <a:extLst>
                <a:ext uri="{FF2B5EF4-FFF2-40B4-BE49-F238E27FC236}">
                  <a16:creationId xmlns:a16="http://schemas.microsoft.com/office/drawing/2014/main" id="{58D25613-7BFE-4719-A33E-DC644C7B77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</p:grpSp>
      <p:grpSp>
        <p:nvGrpSpPr>
          <p:cNvPr id="162" name="Group 29">
            <a:extLst>
              <a:ext uri="{FF2B5EF4-FFF2-40B4-BE49-F238E27FC236}">
                <a16:creationId xmlns:a16="http://schemas.microsoft.com/office/drawing/2014/main" id="{074AA418-3AF0-4AA3-80C9-6EF1778B9D8D}"/>
              </a:ext>
            </a:extLst>
          </p:cNvPr>
          <p:cNvGrpSpPr>
            <a:grpSpLocks/>
          </p:cNvGrpSpPr>
          <p:nvPr/>
        </p:nvGrpSpPr>
        <p:grpSpPr bwMode="auto">
          <a:xfrm>
            <a:off x="4011172" y="2570716"/>
            <a:ext cx="287338" cy="790575"/>
            <a:chOff x="528" y="240"/>
            <a:chExt cx="181" cy="498"/>
          </a:xfrm>
        </p:grpSpPr>
        <p:sp>
          <p:nvSpPr>
            <p:cNvPr id="163" name="Line 30">
              <a:extLst>
                <a:ext uri="{FF2B5EF4-FFF2-40B4-BE49-F238E27FC236}">
                  <a16:creationId xmlns:a16="http://schemas.microsoft.com/office/drawing/2014/main" id="{E17A95BD-D4F7-42AB-9D59-8737AEBFBC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Line 31">
              <a:extLst>
                <a:ext uri="{FF2B5EF4-FFF2-40B4-BE49-F238E27FC236}">
                  <a16:creationId xmlns:a16="http://schemas.microsoft.com/office/drawing/2014/main" id="{F0FC44E8-15E6-4FC9-AC21-0D65C62293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32">
              <a:extLst>
                <a:ext uri="{FF2B5EF4-FFF2-40B4-BE49-F238E27FC236}">
                  <a16:creationId xmlns:a16="http://schemas.microsoft.com/office/drawing/2014/main" id="{04B87C5A-16C2-40B5-84B6-5298F52D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6" name="Freeform 55">
            <a:extLst>
              <a:ext uri="{FF2B5EF4-FFF2-40B4-BE49-F238E27FC236}">
                <a16:creationId xmlns:a16="http://schemas.microsoft.com/office/drawing/2014/main" id="{60AFE13B-4D7D-41C4-8677-E40242622B80}"/>
              </a:ext>
            </a:extLst>
          </p:cNvPr>
          <p:cNvSpPr>
            <a:spLocks/>
          </p:cNvSpPr>
          <p:nvPr/>
        </p:nvSpPr>
        <p:spPr bwMode="auto">
          <a:xfrm>
            <a:off x="4146674" y="2987952"/>
            <a:ext cx="155416" cy="1297739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Rectangle 11">
            <a:extLst>
              <a:ext uri="{FF2B5EF4-FFF2-40B4-BE49-F238E27FC236}">
                <a16:creationId xmlns:a16="http://schemas.microsoft.com/office/drawing/2014/main" id="{343AA2E9-540B-42A6-B105-0FA56CE76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243" y="3234965"/>
            <a:ext cx="1117028" cy="1057671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04" name="Group 292">
            <a:extLst>
              <a:ext uri="{FF2B5EF4-FFF2-40B4-BE49-F238E27FC236}">
                <a16:creationId xmlns:a16="http://schemas.microsoft.com/office/drawing/2014/main" id="{8155F709-0D5B-4A73-B7AF-52C80690487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656493" y="3965386"/>
            <a:ext cx="222250" cy="858838"/>
            <a:chOff x="384" y="816"/>
            <a:chExt cx="140" cy="541"/>
          </a:xfrm>
        </p:grpSpPr>
        <p:sp>
          <p:nvSpPr>
            <p:cNvPr id="105" name="Line 293">
              <a:extLst>
                <a:ext uri="{FF2B5EF4-FFF2-40B4-BE49-F238E27FC236}">
                  <a16:creationId xmlns:a16="http://schemas.microsoft.com/office/drawing/2014/main" id="{4CFDEEF5-2F04-4703-A699-437743B82F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294">
              <a:extLst>
                <a:ext uri="{FF2B5EF4-FFF2-40B4-BE49-F238E27FC236}">
                  <a16:creationId xmlns:a16="http://schemas.microsoft.com/office/drawing/2014/main" id="{54C80314-2D0D-4710-B280-8749DA4E06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95">
              <a:extLst>
                <a:ext uri="{FF2B5EF4-FFF2-40B4-BE49-F238E27FC236}">
                  <a16:creationId xmlns:a16="http://schemas.microsoft.com/office/drawing/2014/main" id="{7A0E6EE6-6F3E-450F-B088-FC20DCFC24C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1" name="Group 13">
            <a:extLst>
              <a:ext uri="{FF2B5EF4-FFF2-40B4-BE49-F238E27FC236}">
                <a16:creationId xmlns:a16="http://schemas.microsoft.com/office/drawing/2014/main" id="{531063F6-A17E-4044-ABC6-6D6B92814EA1}"/>
              </a:ext>
            </a:extLst>
          </p:cNvPr>
          <p:cNvGrpSpPr>
            <a:grpSpLocks/>
          </p:cNvGrpSpPr>
          <p:nvPr/>
        </p:nvGrpSpPr>
        <p:grpSpPr bwMode="auto">
          <a:xfrm>
            <a:off x="1566735" y="4111625"/>
            <a:ext cx="393700" cy="1271588"/>
            <a:chOff x="2496" y="4380"/>
            <a:chExt cx="236" cy="690"/>
          </a:xfrm>
        </p:grpSpPr>
        <p:sp>
          <p:nvSpPr>
            <p:cNvPr id="122" name="AutoShape 14">
              <a:extLst>
                <a:ext uri="{FF2B5EF4-FFF2-40B4-BE49-F238E27FC236}">
                  <a16:creationId xmlns:a16="http://schemas.microsoft.com/office/drawing/2014/main" id="{7040DBF2-9843-45FB-8651-8981D50D7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3" name="AutoShape 15">
              <a:extLst>
                <a:ext uri="{FF2B5EF4-FFF2-40B4-BE49-F238E27FC236}">
                  <a16:creationId xmlns:a16="http://schemas.microsoft.com/office/drawing/2014/main" id="{2F380CA9-E570-47C8-ADA4-D20D550D0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96" name="Group 292">
            <a:extLst>
              <a:ext uri="{FF2B5EF4-FFF2-40B4-BE49-F238E27FC236}">
                <a16:creationId xmlns:a16="http://schemas.microsoft.com/office/drawing/2014/main" id="{4E89C08E-7AE3-45C4-86D4-6620CC5972C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87605" y="5437981"/>
            <a:ext cx="222250" cy="858838"/>
            <a:chOff x="384" y="816"/>
            <a:chExt cx="140" cy="541"/>
          </a:xfrm>
        </p:grpSpPr>
        <p:sp>
          <p:nvSpPr>
            <p:cNvPr id="97" name="Line 293">
              <a:extLst>
                <a:ext uri="{FF2B5EF4-FFF2-40B4-BE49-F238E27FC236}">
                  <a16:creationId xmlns:a16="http://schemas.microsoft.com/office/drawing/2014/main" id="{D9C61B9E-F92D-45AB-B20F-6DCB6C7CF3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294">
              <a:extLst>
                <a:ext uri="{FF2B5EF4-FFF2-40B4-BE49-F238E27FC236}">
                  <a16:creationId xmlns:a16="http://schemas.microsoft.com/office/drawing/2014/main" id="{233FFA2F-E667-4FCE-AD4D-92CF08FB5B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295">
              <a:extLst>
                <a:ext uri="{FF2B5EF4-FFF2-40B4-BE49-F238E27FC236}">
                  <a16:creationId xmlns:a16="http://schemas.microsoft.com/office/drawing/2014/main" id="{AE47024C-C687-444E-B96F-E189E3044B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0" name="Group 292">
            <a:extLst>
              <a:ext uri="{FF2B5EF4-FFF2-40B4-BE49-F238E27FC236}">
                <a16:creationId xmlns:a16="http://schemas.microsoft.com/office/drawing/2014/main" id="{B5989B82-A6D4-4FA7-AC3B-17BAFA6183B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97038" y="5199856"/>
            <a:ext cx="222250" cy="858838"/>
            <a:chOff x="384" y="816"/>
            <a:chExt cx="140" cy="541"/>
          </a:xfrm>
        </p:grpSpPr>
        <p:sp>
          <p:nvSpPr>
            <p:cNvPr id="101" name="Line 293">
              <a:extLst>
                <a:ext uri="{FF2B5EF4-FFF2-40B4-BE49-F238E27FC236}">
                  <a16:creationId xmlns:a16="http://schemas.microsoft.com/office/drawing/2014/main" id="{ED85E62E-8775-48D3-AE54-22697D9715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294">
              <a:extLst>
                <a:ext uri="{FF2B5EF4-FFF2-40B4-BE49-F238E27FC236}">
                  <a16:creationId xmlns:a16="http://schemas.microsoft.com/office/drawing/2014/main" id="{8762EF44-7B20-4E96-A3AF-94021F5F4E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295">
              <a:extLst>
                <a:ext uri="{FF2B5EF4-FFF2-40B4-BE49-F238E27FC236}">
                  <a16:creationId xmlns:a16="http://schemas.microsoft.com/office/drawing/2014/main" id="{8A74107D-8CAC-4194-8DC8-42AB5B2944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83410"/>
              </p:ext>
            </p:extLst>
          </p:nvPr>
        </p:nvGraphicFramePr>
        <p:xfrm>
          <a:off x="177800" y="165100"/>
          <a:ext cx="6997700" cy="2308757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4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Witch Way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fingers touching marks.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area.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loaded, muzzle pointed at red plate.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16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3" name="Straight Connector 142"/>
          <p:cNvCxnSpPr>
            <a:cxnSpLocks/>
          </p:cNvCxnSpPr>
          <p:nvPr/>
        </p:nvCxnSpPr>
        <p:spPr>
          <a:xfrm>
            <a:off x="252704" y="7373936"/>
            <a:ext cx="1403789" cy="2407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cxnSpLocks/>
          </p:cNvCxnSpPr>
          <p:nvPr/>
        </p:nvCxnSpPr>
        <p:spPr>
          <a:xfrm flipV="1">
            <a:off x="1662843" y="6339480"/>
            <a:ext cx="4541375" cy="12752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13BD113-3C2E-4618-9AD3-81CCA9CFC2A1}"/>
              </a:ext>
            </a:extLst>
          </p:cNvPr>
          <p:cNvGrpSpPr/>
          <p:nvPr/>
        </p:nvGrpSpPr>
        <p:grpSpPr>
          <a:xfrm>
            <a:off x="457200" y="5108574"/>
            <a:ext cx="1295400" cy="1825625"/>
            <a:chOff x="457200" y="5108574"/>
            <a:chExt cx="1295400" cy="1825625"/>
          </a:xfrm>
        </p:grpSpPr>
        <p:sp>
          <p:nvSpPr>
            <p:cNvPr id="93" name="Rectangle 11">
              <a:extLst>
                <a:ext uri="{FF2B5EF4-FFF2-40B4-BE49-F238E27FC236}">
                  <a16:creationId xmlns:a16="http://schemas.microsoft.com/office/drawing/2014/main" id="{501BE7A1-8859-4676-8C93-D67C832C5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108574"/>
              <a:ext cx="1295400" cy="182562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4" name="Rectangle 23">
              <a:extLst>
                <a:ext uri="{FF2B5EF4-FFF2-40B4-BE49-F238E27FC236}">
                  <a16:creationId xmlns:a16="http://schemas.microsoft.com/office/drawing/2014/main" id="{CEB727AC-FAA2-4682-A7E9-E6E4E4D13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508" y="5340736"/>
              <a:ext cx="182692" cy="83227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95" name="Freeform 55">
            <a:extLst>
              <a:ext uri="{FF2B5EF4-FFF2-40B4-BE49-F238E27FC236}">
                <a16:creationId xmlns:a16="http://schemas.microsoft.com/office/drawing/2014/main" id="{719D81C0-CD1D-427E-AFE3-26084E7F0EA1}"/>
              </a:ext>
            </a:extLst>
          </p:cNvPr>
          <p:cNvSpPr>
            <a:spLocks/>
          </p:cNvSpPr>
          <p:nvPr/>
        </p:nvSpPr>
        <p:spPr bwMode="auto">
          <a:xfrm flipH="1">
            <a:off x="1752600" y="4800601"/>
            <a:ext cx="266700" cy="2133598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Freeform 55">
            <a:extLst>
              <a:ext uri="{FF2B5EF4-FFF2-40B4-BE49-F238E27FC236}">
                <a16:creationId xmlns:a16="http://schemas.microsoft.com/office/drawing/2014/main" id="{87EA5003-15BD-482B-A8B2-77074D2538F6}"/>
              </a:ext>
            </a:extLst>
          </p:cNvPr>
          <p:cNvSpPr>
            <a:spLocks/>
          </p:cNvSpPr>
          <p:nvPr/>
        </p:nvSpPr>
        <p:spPr bwMode="auto">
          <a:xfrm flipH="1">
            <a:off x="2366259" y="2606280"/>
            <a:ext cx="266700" cy="2133598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5" name="Group 29">
            <a:extLst>
              <a:ext uri="{FF2B5EF4-FFF2-40B4-BE49-F238E27FC236}">
                <a16:creationId xmlns:a16="http://schemas.microsoft.com/office/drawing/2014/main" id="{8ECA2340-96CA-451B-8EF3-43E4D3EBACBE}"/>
              </a:ext>
            </a:extLst>
          </p:cNvPr>
          <p:cNvGrpSpPr>
            <a:grpSpLocks/>
          </p:cNvGrpSpPr>
          <p:nvPr/>
        </p:nvGrpSpPr>
        <p:grpSpPr bwMode="auto">
          <a:xfrm>
            <a:off x="1996961" y="3463736"/>
            <a:ext cx="287338" cy="790575"/>
            <a:chOff x="528" y="240"/>
            <a:chExt cx="181" cy="498"/>
          </a:xfrm>
        </p:grpSpPr>
        <p:sp>
          <p:nvSpPr>
            <p:cNvPr id="126" name="Line 30">
              <a:extLst>
                <a:ext uri="{FF2B5EF4-FFF2-40B4-BE49-F238E27FC236}">
                  <a16:creationId xmlns:a16="http://schemas.microsoft.com/office/drawing/2014/main" id="{10BAAED9-21B3-4A43-81D9-F929562102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31">
              <a:extLst>
                <a:ext uri="{FF2B5EF4-FFF2-40B4-BE49-F238E27FC236}">
                  <a16:creationId xmlns:a16="http://schemas.microsoft.com/office/drawing/2014/main" id="{6345F177-39FE-46E3-86A5-5EDFCA1EBC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5EDFA820-5CCC-4B8A-BBA8-131F4D1EC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9" name="Group 13">
            <a:extLst>
              <a:ext uri="{FF2B5EF4-FFF2-40B4-BE49-F238E27FC236}">
                <a16:creationId xmlns:a16="http://schemas.microsoft.com/office/drawing/2014/main" id="{3605E3BE-95E5-4FF7-B499-3D19E498FF08}"/>
              </a:ext>
            </a:extLst>
          </p:cNvPr>
          <p:cNvGrpSpPr>
            <a:grpSpLocks/>
          </p:cNvGrpSpPr>
          <p:nvPr/>
        </p:nvGrpSpPr>
        <p:grpSpPr bwMode="auto">
          <a:xfrm>
            <a:off x="2288472" y="3600053"/>
            <a:ext cx="393700" cy="1271588"/>
            <a:chOff x="2496" y="4380"/>
            <a:chExt cx="236" cy="690"/>
          </a:xfrm>
        </p:grpSpPr>
        <p:sp>
          <p:nvSpPr>
            <p:cNvPr id="130" name="AutoShape 14">
              <a:extLst>
                <a:ext uri="{FF2B5EF4-FFF2-40B4-BE49-F238E27FC236}">
                  <a16:creationId xmlns:a16="http://schemas.microsoft.com/office/drawing/2014/main" id="{CB53188A-1975-4CF3-AE00-FE0310E76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1" name="AutoShape 15">
              <a:extLst>
                <a:ext uri="{FF2B5EF4-FFF2-40B4-BE49-F238E27FC236}">
                  <a16:creationId xmlns:a16="http://schemas.microsoft.com/office/drawing/2014/main" id="{C04DDB02-F3BE-4813-8C40-349FDC2FA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pic>
        <p:nvPicPr>
          <p:cNvPr id="135" name="Picture 2" descr="https://img.clipartfest.com/25fc6a7d911f8fc9ac8d23fd92656215_cartoon-tree-clip-art-cartoon-trees-clipart_2856-4000.png">
            <a:extLst>
              <a:ext uri="{FF2B5EF4-FFF2-40B4-BE49-F238E27FC236}">
                <a16:creationId xmlns:a16="http://schemas.microsoft.com/office/drawing/2014/main" id="{16E0830A-4F8E-4F01-9FE2-4287B2CF4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09" y="3363673"/>
            <a:ext cx="1066800" cy="221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Rectangle 11">
            <a:extLst>
              <a:ext uri="{FF2B5EF4-FFF2-40B4-BE49-F238E27FC236}">
                <a16:creationId xmlns:a16="http://schemas.microsoft.com/office/drawing/2014/main" id="{159011C6-4696-4DAC-B5AA-62D62F833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6310" y="4370199"/>
            <a:ext cx="1529690" cy="144840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40" name="Group 288">
            <a:extLst>
              <a:ext uri="{FF2B5EF4-FFF2-40B4-BE49-F238E27FC236}">
                <a16:creationId xmlns:a16="http://schemas.microsoft.com/office/drawing/2014/main" id="{F738FDDA-F6B0-4011-A5A0-4143798358C2}"/>
              </a:ext>
            </a:extLst>
          </p:cNvPr>
          <p:cNvGrpSpPr>
            <a:grpSpLocks/>
          </p:cNvGrpSpPr>
          <p:nvPr/>
        </p:nvGrpSpPr>
        <p:grpSpPr bwMode="auto">
          <a:xfrm>
            <a:off x="6792477" y="5783968"/>
            <a:ext cx="222250" cy="858838"/>
            <a:chOff x="384" y="816"/>
            <a:chExt cx="140" cy="541"/>
          </a:xfrm>
        </p:grpSpPr>
        <p:sp>
          <p:nvSpPr>
            <p:cNvPr id="141" name="Line 289">
              <a:extLst>
                <a:ext uri="{FF2B5EF4-FFF2-40B4-BE49-F238E27FC236}">
                  <a16:creationId xmlns:a16="http://schemas.microsoft.com/office/drawing/2014/main" id="{60CAC850-1860-4478-8A80-36DAF6E158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290">
              <a:extLst>
                <a:ext uri="{FF2B5EF4-FFF2-40B4-BE49-F238E27FC236}">
                  <a16:creationId xmlns:a16="http://schemas.microsoft.com/office/drawing/2014/main" id="{5E43DE32-127B-46B6-AB31-EEB2DB73D1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Freeform 291">
              <a:extLst>
                <a:ext uri="{FF2B5EF4-FFF2-40B4-BE49-F238E27FC236}">
                  <a16:creationId xmlns:a16="http://schemas.microsoft.com/office/drawing/2014/main" id="{64FE0152-734C-4797-860D-18084098B1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8" name="Group 288">
            <a:extLst>
              <a:ext uri="{FF2B5EF4-FFF2-40B4-BE49-F238E27FC236}">
                <a16:creationId xmlns:a16="http://schemas.microsoft.com/office/drawing/2014/main" id="{64D313B6-A7FD-4FE5-A548-16BD38EDDE5E}"/>
              </a:ext>
            </a:extLst>
          </p:cNvPr>
          <p:cNvGrpSpPr>
            <a:grpSpLocks/>
          </p:cNvGrpSpPr>
          <p:nvPr/>
        </p:nvGrpSpPr>
        <p:grpSpPr bwMode="auto">
          <a:xfrm>
            <a:off x="6513121" y="4102117"/>
            <a:ext cx="222250" cy="858838"/>
            <a:chOff x="384" y="816"/>
            <a:chExt cx="140" cy="541"/>
          </a:xfrm>
        </p:grpSpPr>
        <p:sp>
          <p:nvSpPr>
            <p:cNvPr id="149" name="Line 289">
              <a:extLst>
                <a:ext uri="{FF2B5EF4-FFF2-40B4-BE49-F238E27FC236}">
                  <a16:creationId xmlns:a16="http://schemas.microsoft.com/office/drawing/2014/main" id="{989BD4C0-A263-4BAB-BE8C-037E833B9E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50" name="Line 290">
              <a:extLst>
                <a:ext uri="{FF2B5EF4-FFF2-40B4-BE49-F238E27FC236}">
                  <a16:creationId xmlns:a16="http://schemas.microsoft.com/office/drawing/2014/main" id="{951B0518-F3B4-4A6C-B84E-17C65FAD7F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51" name="Freeform 291">
              <a:extLst>
                <a:ext uri="{FF2B5EF4-FFF2-40B4-BE49-F238E27FC236}">
                  <a16:creationId xmlns:a16="http://schemas.microsoft.com/office/drawing/2014/main" id="{42A64300-B150-4E80-A5CC-E463C36F4E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</p:grpSp>
      <p:sp>
        <p:nvSpPr>
          <p:cNvPr id="160" name="Freeform 55">
            <a:extLst>
              <a:ext uri="{FF2B5EF4-FFF2-40B4-BE49-F238E27FC236}">
                <a16:creationId xmlns:a16="http://schemas.microsoft.com/office/drawing/2014/main" id="{BA0A0A64-6699-404C-AA89-5844E2C51709}"/>
              </a:ext>
            </a:extLst>
          </p:cNvPr>
          <p:cNvSpPr>
            <a:spLocks/>
          </p:cNvSpPr>
          <p:nvPr/>
        </p:nvSpPr>
        <p:spPr bwMode="auto">
          <a:xfrm>
            <a:off x="4387189" y="4152917"/>
            <a:ext cx="172771" cy="166568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7" name="Group 29">
            <a:extLst>
              <a:ext uri="{FF2B5EF4-FFF2-40B4-BE49-F238E27FC236}">
                <a16:creationId xmlns:a16="http://schemas.microsoft.com/office/drawing/2014/main" id="{2FF78CC4-EF5C-4E76-8011-AC8B08A9C583}"/>
              </a:ext>
            </a:extLst>
          </p:cNvPr>
          <p:cNvGrpSpPr>
            <a:grpSpLocks/>
          </p:cNvGrpSpPr>
          <p:nvPr/>
        </p:nvGrpSpPr>
        <p:grpSpPr bwMode="auto">
          <a:xfrm>
            <a:off x="2677665" y="2987952"/>
            <a:ext cx="287338" cy="790575"/>
            <a:chOff x="528" y="240"/>
            <a:chExt cx="181" cy="498"/>
          </a:xfrm>
        </p:grpSpPr>
        <p:sp>
          <p:nvSpPr>
            <p:cNvPr id="168" name="Line 30">
              <a:extLst>
                <a:ext uri="{FF2B5EF4-FFF2-40B4-BE49-F238E27FC236}">
                  <a16:creationId xmlns:a16="http://schemas.microsoft.com/office/drawing/2014/main" id="{0680CC13-8C50-4843-9771-B53E651E2F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Line 31">
              <a:extLst>
                <a:ext uri="{FF2B5EF4-FFF2-40B4-BE49-F238E27FC236}">
                  <a16:creationId xmlns:a16="http://schemas.microsoft.com/office/drawing/2014/main" id="{C7ED04BD-70D6-4C6B-921B-85C803F4D3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32">
              <a:extLst>
                <a:ext uri="{FF2B5EF4-FFF2-40B4-BE49-F238E27FC236}">
                  <a16:creationId xmlns:a16="http://schemas.microsoft.com/office/drawing/2014/main" id="{289DD252-6172-4586-B9C4-DD9F60142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1" name="Group 29">
            <a:extLst>
              <a:ext uri="{FF2B5EF4-FFF2-40B4-BE49-F238E27FC236}">
                <a16:creationId xmlns:a16="http://schemas.microsoft.com/office/drawing/2014/main" id="{E803DBDF-8609-4C77-AE3A-8353A2A1B046}"/>
              </a:ext>
            </a:extLst>
          </p:cNvPr>
          <p:cNvGrpSpPr>
            <a:grpSpLocks/>
          </p:cNvGrpSpPr>
          <p:nvPr/>
        </p:nvGrpSpPr>
        <p:grpSpPr bwMode="auto">
          <a:xfrm>
            <a:off x="3511158" y="2809478"/>
            <a:ext cx="287338" cy="790575"/>
            <a:chOff x="528" y="240"/>
            <a:chExt cx="181" cy="498"/>
          </a:xfrm>
        </p:grpSpPr>
        <p:sp>
          <p:nvSpPr>
            <p:cNvPr id="172" name="Line 30">
              <a:extLst>
                <a:ext uri="{FF2B5EF4-FFF2-40B4-BE49-F238E27FC236}">
                  <a16:creationId xmlns:a16="http://schemas.microsoft.com/office/drawing/2014/main" id="{6AAEA48F-C4E0-4189-BB80-AA10C328F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31">
              <a:extLst>
                <a:ext uri="{FF2B5EF4-FFF2-40B4-BE49-F238E27FC236}">
                  <a16:creationId xmlns:a16="http://schemas.microsoft.com/office/drawing/2014/main" id="{4DC4CC71-B68B-4826-8B45-9C2E4AF516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Freeform 32">
              <a:extLst>
                <a:ext uri="{FF2B5EF4-FFF2-40B4-BE49-F238E27FC236}">
                  <a16:creationId xmlns:a16="http://schemas.microsoft.com/office/drawing/2014/main" id="{2EEBAEF4-E3D9-4A03-B62C-AC86E6A4D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" name="Group 29">
            <a:extLst>
              <a:ext uri="{FF2B5EF4-FFF2-40B4-BE49-F238E27FC236}">
                <a16:creationId xmlns:a16="http://schemas.microsoft.com/office/drawing/2014/main" id="{C63C7A41-BD97-4D82-8261-5C52E8F5766B}"/>
              </a:ext>
            </a:extLst>
          </p:cNvPr>
          <p:cNvGrpSpPr>
            <a:grpSpLocks/>
          </p:cNvGrpSpPr>
          <p:nvPr/>
        </p:nvGrpSpPr>
        <p:grpSpPr bwMode="auto">
          <a:xfrm>
            <a:off x="3078842" y="2873513"/>
            <a:ext cx="287338" cy="790575"/>
            <a:chOff x="528" y="240"/>
            <a:chExt cx="181" cy="498"/>
          </a:xfrm>
        </p:grpSpPr>
        <p:sp>
          <p:nvSpPr>
            <p:cNvPr id="176" name="Line 30">
              <a:extLst>
                <a:ext uri="{FF2B5EF4-FFF2-40B4-BE49-F238E27FC236}">
                  <a16:creationId xmlns:a16="http://schemas.microsoft.com/office/drawing/2014/main" id="{C1BD8582-8A45-4906-96C7-CBEBBE7CE6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Line 31">
              <a:extLst>
                <a:ext uri="{FF2B5EF4-FFF2-40B4-BE49-F238E27FC236}">
                  <a16:creationId xmlns:a16="http://schemas.microsoft.com/office/drawing/2014/main" id="{B1C75755-40BA-406C-BABB-76A5FE7EE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Freeform 32">
              <a:extLst>
                <a:ext uri="{FF2B5EF4-FFF2-40B4-BE49-F238E27FC236}">
                  <a16:creationId xmlns:a16="http://schemas.microsoft.com/office/drawing/2014/main" id="{D654D354-06A4-442D-97F3-19D5D97DD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DD6E866-583D-4583-991F-C475F9B1560D}"/>
              </a:ext>
            </a:extLst>
          </p:cNvPr>
          <p:cNvCxnSpPr>
            <a:cxnSpLocks/>
            <a:endCxn id="130" idx="3"/>
          </p:cNvCxnSpPr>
          <p:nvPr/>
        </p:nvCxnSpPr>
        <p:spPr>
          <a:xfrm flipV="1">
            <a:off x="2021267" y="4871641"/>
            <a:ext cx="464055" cy="11475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A09D96DF-962D-4188-B2B8-EC924C60138B}"/>
              </a:ext>
            </a:extLst>
          </p:cNvPr>
          <p:cNvCxnSpPr>
            <a:cxnSpLocks/>
          </p:cNvCxnSpPr>
          <p:nvPr/>
        </p:nvCxnSpPr>
        <p:spPr>
          <a:xfrm flipV="1">
            <a:off x="2696193" y="4292222"/>
            <a:ext cx="1053443" cy="5154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F4B6C647-3521-4146-BFFF-F352957F4CA2}"/>
              </a:ext>
            </a:extLst>
          </p:cNvPr>
          <p:cNvCxnSpPr>
            <a:cxnSpLocks/>
          </p:cNvCxnSpPr>
          <p:nvPr/>
        </p:nvCxnSpPr>
        <p:spPr>
          <a:xfrm flipV="1">
            <a:off x="249365" y="6925657"/>
            <a:ext cx="232027" cy="4736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EC79CB00-A5ED-42D3-9BB1-500650A75957}"/>
              </a:ext>
            </a:extLst>
          </p:cNvPr>
          <p:cNvCxnSpPr>
            <a:cxnSpLocks/>
          </p:cNvCxnSpPr>
          <p:nvPr/>
        </p:nvCxnSpPr>
        <p:spPr>
          <a:xfrm flipH="1" flipV="1">
            <a:off x="6098062" y="5823970"/>
            <a:ext cx="106156" cy="5199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5" name="Group 13">
            <a:extLst>
              <a:ext uri="{FF2B5EF4-FFF2-40B4-BE49-F238E27FC236}">
                <a16:creationId xmlns:a16="http://schemas.microsoft.com/office/drawing/2014/main" id="{FE08DFF6-0C02-4880-A62D-826F0F69205D}"/>
              </a:ext>
            </a:extLst>
          </p:cNvPr>
          <p:cNvGrpSpPr>
            <a:grpSpLocks/>
          </p:cNvGrpSpPr>
          <p:nvPr/>
        </p:nvGrpSpPr>
        <p:grpSpPr bwMode="auto">
          <a:xfrm>
            <a:off x="6305116" y="5253543"/>
            <a:ext cx="393700" cy="1271588"/>
            <a:chOff x="2496" y="4380"/>
            <a:chExt cx="236" cy="690"/>
          </a:xfrm>
        </p:grpSpPr>
        <p:sp>
          <p:nvSpPr>
            <p:cNvPr id="216" name="AutoShape 14">
              <a:extLst>
                <a:ext uri="{FF2B5EF4-FFF2-40B4-BE49-F238E27FC236}">
                  <a16:creationId xmlns:a16="http://schemas.microsoft.com/office/drawing/2014/main" id="{AB784481-34B5-447C-9774-62C6AD074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7" name="AutoShape 15">
              <a:extLst>
                <a:ext uri="{FF2B5EF4-FFF2-40B4-BE49-F238E27FC236}">
                  <a16:creationId xmlns:a16="http://schemas.microsoft.com/office/drawing/2014/main" id="{EED50C8D-215F-45A6-958E-9BB1BEFE4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18" name="Group 288">
            <a:extLst>
              <a:ext uri="{FF2B5EF4-FFF2-40B4-BE49-F238E27FC236}">
                <a16:creationId xmlns:a16="http://schemas.microsoft.com/office/drawing/2014/main" id="{58FA7544-E080-47F4-882B-08E1BFA45A48}"/>
              </a:ext>
            </a:extLst>
          </p:cNvPr>
          <p:cNvGrpSpPr>
            <a:grpSpLocks/>
          </p:cNvGrpSpPr>
          <p:nvPr/>
        </p:nvGrpSpPr>
        <p:grpSpPr bwMode="auto">
          <a:xfrm>
            <a:off x="6759401" y="4263736"/>
            <a:ext cx="222250" cy="858838"/>
            <a:chOff x="384" y="816"/>
            <a:chExt cx="140" cy="541"/>
          </a:xfrm>
        </p:grpSpPr>
        <p:sp>
          <p:nvSpPr>
            <p:cNvPr id="219" name="Line 289">
              <a:extLst>
                <a:ext uri="{FF2B5EF4-FFF2-40B4-BE49-F238E27FC236}">
                  <a16:creationId xmlns:a16="http://schemas.microsoft.com/office/drawing/2014/main" id="{78CE39AB-816B-4A38-8E91-503ECAD021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20" name="Line 290">
              <a:extLst>
                <a:ext uri="{FF2B5EF4-FFF2-40B4-BE49-F238E27FC236}">
                  <a16:creationId xmlns:a16="http://schemas.microsoft.com/office/drawing/2014/main" id="{272A205E-0E79-4C4E-88A1-CAE565DB8C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21" name="Freeform 291">
              <a:extLst>
                <a:ext uri="{FF2B5EF4-FFF2-40B4-BE49-F238E27FC236}">
                  <a16:creationId xmlns:a16="http://schemas.microsoft.com/office/drawing/2014/main" id="{0132582A-85A8-4522-847B-406BDC3C0F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</p:grpSp>
      <p:pic>
        <p:nvPicPr>
          <p:cNvPr id="1026" name="Picture 2" descr="https://previews.123rf.com/images/rudall30/rudall301309/rudall30130900064/22965322-Cartoon-illustration-of-a-witch-flying-with-her-broom-Stock-Illustration.jpg">
            <a:extLst>
              <a:ext uri="{FF2B5EF4-FFF2-40B4-BE49-F238E27FC236}">
                <a16:creationId xmlns:a16="http://schemas.microsoft.com/office/drawing/2014/main" id="{1723AC8F-3261-42A4-A024-F24607C63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29" y="116681"/>
            <a:ext cx="711771" cy="100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28DB5CF-2ABA-40E5-A7A9-A06783BA3085}"/>
              </a:ext>
            </a:extLst>
          </p:cNvPr>
          <p:cNvGrpSpPr/>
          <p:nvPr/>
        </p:nvGrpSpPr>
        <p:grpSpPr>
          <a:xfrm>
            <a:off x="4399869" y="5138933"/>
            <a:ext cx="145559" cy="291831"/>
            <a:chOff x="-2209800" y="5901249"/>
            <a:chExt cx="145559" cy="291831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5B4A62BE-121F-439E-BAB1-5A49F91A8C4C}"/>
                </a:ext>
              </a:extLst>
            </p:cNvPr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D988C33D-3BE0-4D61-A3F8-B9529AF73C00}"/>
                </a:ext>
              </a:extLst>
            </p:cNvPr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81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161</cp:revision>
  <dcterms:created xsi:type="dcterms:W3CDTF">2002-08-21T12:11:08Z</dcterms:created>
  <dcterms:modified xsi:type="dcterms:W3CDTF">2017-10-21T08:28:58Z</dcterms:modified>
  <cp:category>Shooting</cp:category>
</cp:coreProperties>
</file>