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D41C6BFA-02DC-4B5A-823F-6F7E7E88BBFA}"/>
    <pc:docChg chg="undo custSel addSld delSld modSld">
      <pc:chgData name="Matt Carlson" userId="0e792f37f00095d9" providerId="LiveId" clId="{D41C6BFA-02DC-4B5A-823F-6F7E7E88BBFA}" dt="2017-10-17T09:29:36.999" v="173" actId="20577"/>
      <pc:docMkLst>
        <pc:docMk/>
      </pc:docMkLst>
      <pc:sldChg chg="addSp delSp modSp">
        <pc:chgData name="Matt Carlson" userId="0e792f37f00095d9" providerId="LiveId" clId="{D41C6BFA-02DC-4B5A-823F-6F7E7E88BBFA}" dt="2017-10-17T09:29:36.999" v="173" actId="20577"/>
        <pc:sldMkLst>
          <pc:docMk/>
          <pc:sldMk cId="0" sldId="274"/>
        </pc:sldMkLst>
        <pc:spChg chg="mod">
          <ac:chgData name="Matt Carlson" userId="0e792f37f00095d9" providerId="LiveId" clId="{D41C6BFA-02DC-4B5A-823F-6F7E7E88BBFA}" dt="2017-10-17T09:25:21.973" v="157" actId="1076"/>
          <ac:spMkLst>
            <pc:docMk/>
            <pc:sldMk cId="0" sldId="274"/>
            <ac:spMk id="95" creationId="{C9D992F8-017D-4D0D-862B-55CFC624A3A3}"/>
          </ac:spMkLst>
        </pc:spChg>
        <pc:spChg chg="add mod">
          <ac:chgData name="Matt Carlson" userId="0e792f37f00095d9" providerId="LiveId" clId="{D41C6BFA-02DC-4B5A-823F-6F7E7E88BBFA}" dt="2017-10-17T08:52:43.469" v="95" actId="1076"/>
          <ac:spMkLst>
            <pc:docMk/>
            <pc:sldMk cId="0" sldId="274"/>
            <ac:spMk id="106" creationId="{22A11345-E33F-40A3-AD97-788E66A3D914}"/>
          </ac:spMkLst>
        </pc:spChg>
        <pc:spChg chg="add del">
          <ac:chgData name="Matt Carlson" userId="0e792f37f00095d9" providerId="LiveId" clId="{D41C6BFA-02DC-4B5A-823F-6F7E7E88BBFA}" dt="2017-10-17T08:49:38.070" v="50" actId="20577"/>
          <ac:spMkLst>
            <pc:docMk/>
            <pc:sldMk cId="0" sldId="274"/>
            <ac:spMk id="125" creationId="{E6DB647A-8446-47C0-8EC1-1210CAB646DE}"/>
          </ac:spMkLst>
        </pc:spChg>
        <pc:spChg chg="del mod">
          <ac:chgData name="Matt Carlson" userId="0e792f37f00095d9" providerId="LiveId" clId="{D41C6BFA-02DC-4B5A-823F-6F7E7E88BBFA}" dt="2017-10-17T09:05:17.618" v="140" actId="478"/>
          <ac:spMkLst>
            <pc:docMk/>
            <pc:sldMk cId="0" sldId="274"/>
            <ac:spMk id="126" creationId="{E42641E6-2399-467B-9760-ECF8C55B4438}"/>
          </ac:spMkLst>
        </pc:spChg>
        <pc:spChg chg="mod">
          <ac:chgData name="Matt Carlson" userId="0e792f37f00095d9" providerId="LiveId" clId="{D41C6BFA-02DC-4B5A-823F-6F7E7E88BBFA}" dt="2017-10-17T08:41:20.475" v="38" actId="1076"/>
          <ac:spMkLst>
            <pc:docMk/>
            <pc:sldMk cId="0" sldId="274"/>
            <ac:spMk id="127" creationId="{BEC0F88A-8C95-4922-AE41-118F4E5A3F52}"/>
          </ac:spMkLst>
        </pc:spChg>
        <pc:spChg chg="mod">
          <ac:chgData name="Matt Carlson" userId="0e792f37f00095d9" providerId="LiveId" clId="{D41C6BFA-02DC-4B5A-823F-6F7E7E88BBFA}" dt="2017-10-17T08:54:43.845" v="111" actId="1076"/>
          <ac:spMkLst>
            <pc:docMk/>
            <pc:sldMk cId="0" sldId="274"/>
            <ac:spMk id="136" creationId="{690402AC-66E5-4C1D-8AF7-173209C44B62}"/>
          </ac:spMkLst>
        </pc:spChg>
        <pc:spChg chg="del mod">
          <ac:chgData name="Matt Carlson" userId="0e792f37f00095d9" providerId="LiveId" clId="{D41C6BFA-02DC-4B5A-823F-6F7E7E88BBFA}" dt="2017-10-17T09:05:15.378" v="139" actId="478"/>
          <ac:spMkLst>
            <pc:docMk/>
            <pc:sldMk cId="0" sldId="274"/>
            <ac:spMk id="159" creationId="{B9D03025-7D09-4E19-8953-6D82C8479C17}"/>
          </ac:spMkLst>
        </pc:spChg>
        <pc:spChg chg="mod">
          <ac:chgData name="Matt Carlson" userId="0e792f37f00095d9" providerId="LiveId" clId="{D41C6BFA-02DC-4B5A-823F-6F7E7E88BBFA}" dt="2017-10-17T08:52:43.469" v="95" actId="1076"/>
          <ac:spMkLst>
            <pc:docMk/>
            <pc:sldMk cId="0" sldId="274"/>
            <ac:spMk id="160" creationId="{CB753141-7C79-4B49-9DC3-DAED2B0A1852}"/>
          </ac:spMkLst>
        </pc:spChg>
        <pc:spChg chg="add mod ord">
          <ac:chgData name="Matt Carlson" userId="0e792f37f00095d9" providerId="LiveId" clId="{D41C6BFA-02DC-4B5A-823F-6F7E7E88BBFA}" dt="2017-10-17T08:52:43.469" v="95" actId="1076"/>
          <ac:spMkLst>
            <pc:docMk/>
            <pc:sldMk cId="0" sldId="274"/>
            <ac:spMk id="199" creationId="{28B2B1B2-C2C7-49E2-B4F3-DF68E39EA2FA}"/>
          </ac:spMkLst>
        </pc:spChg>
        <pc:spChg chg="add del mod">
          <ac:chgData name="Matt Carlson" userId="0e792f37f00095d9" providerId="LiveId" clId="{D41C6BFA-02DC-4B5A-823F-6F7E7E88BBFA}" dt="2017-10-17T08:50:54.965" v="76" actId="20577"/>
          <ac:spMkLst>
            <pc:docMk/>
            <pc:sldMk cId="0" sldId="274"/>
            <ac:spMk id="200" creationId="{72E1BFAB-F75A-4368-A085-9C35046A96B0}"/>
          </ac:spMkLst>
        </pc:spChg>
        <pc:spChg chg="add mod ord">
          <ac:chgData name="Matt Carlson" userId="0e792f37f00095d9" providerId="LiveId" clId="{D41C6BFA-02DC-4B5A-823F-6F7E7E88BBFA}" dt="2017-10-17T08:53:09.104" v="98" actId="167"/>
          <ac:spMkLst>
            <pc:docMk/>
            <pc:sldMk cId="0" sldId="274"/>
            <ac:spMk id="201" creationId="{50BC346C-B6FC-48F6-AB55-8BA695D1885B}"/>
          </ac:spMkLst>
        </pc:spChg>
        <pc:spChg chg="del mod">
          <ac:chgData name="Matt Carlson" userId="0e792f37f00095d9" providerId="LiveId" clId="{D41C6BFA-02DC-4B5A-823F-6F7E7E88BBFA}" dt="2017-10-17T09:05:15.378" v="139" actId="478"/>
          <ac:spMkLst>
            <pc:docMk/>
            <pc:sldMk cId="0" sldId="274"/>
            <ac:spMk id="204" creationId="{CB312A6D-6636-4AA7-B4A7-7CAA940D6370}"/>
          </ac:spMkLst>
        </pc:spChg>
        <pc:spChg chg="add mod ord">
          <ac:chgData name="Matt Carlson" userId="0e792f37f00095d9" providerId="LiveId" clId="{D41C6BFA-02DC-4B5A-823F-6F7E7E88BBFA}" dt="2017-10-17T09:07:36.198" v="145" actId="1076"/>
          <ac:spMkLst>
            <pc:docMk/>
            <pc:sldMk cId="0" sldId="274"/>
            <ac:spMk id="237" creationId="{D5DC8314-48C0-48FD-9663-7F2D3ADE2478}"/>
          </ac:spMkLst>
        </pc:spChg>
        <pc:grpChg chg="add mod ord">
          <ac:chgData name="Matt Carlson" userId="0e792f37f00095d9" providerId="LiveId" clId="{D41C6BFA-02DC-4B5A-823F-6F7E7E88BBFA}" dt="2017-10-17T08:54:43.845" v="111" actId="1076"/>
          <ac:grpSpMkLst>
            <pc:docMk/>
            <pc:sldMk cId="0" sldId="274"/>
            <ac:grpSpMk id="98" creationId="{84DE4D1A-7B06-4034-B4BF-ABED54F8CE7C}"/>
          </ac:grpSpMkLst>
        </pc:grpChg>
        <pc:grpChg chg="mod ord">
          <ac:chgData name="Matt Carlson" userId="0e792f37f00095d9" providerId="LiveId" clId="{D41C6BFA-02DC-4B5A-823F-6F7E7E88BBFA}" dt="2017-10-17T08:41:25.371" v="39" actId="1076"/>
          <ac:grpSpMkLst>
            <pc:docMk/>
            <pc:sldMk cId="0" sldId="274"/>
            <ac:grpSpMk id="107" creationId="{4BB3F404-2508-41B6-8AA4-F8368A8F3BB7}"/>
          </ac:grpSpMkLst>
        </pc:grpChg>
        <pc:grpChg chg="mod ord">
          <ac:chgData name="Matt Carlson" userId="0e792f37f00095d9" providerId="LiveId" clId="{D41C6BFA-02DC-4B5A-823F-6F7E7E88BBFA}" dt="2017-10-17T08:41:28.443" v="40" actId="1076"/>
          <ac:grpSpMkLst>
            <pc:docMk/>
            <pc:sldMk cId="0" sldId="274"/>
            <ac:grpSpMk id="112" creationId="{AA6ED06C-2E49-489F-89D5-AF210AA3FA53}"/>
          </ac:grpSpMkLst>
        </pc:grpChg>
        <pc:grpChg chg="del mod">
          <ac:chgData name="Matt Carlson" userId="0e792f37f00095d9" providerId="LiveId" clId="{D41C6BFA-02DC-4B5A-823F-6F7E7E88BBFA}" dt="2017-10-17T09:05:17.618" v="140" actId="478"/>
          <ac:grpSpMkLst>
            <pc:docMk/>
            <pc:sldMk cId="0" sldId="274"/>
            <ac:grpSpMk id="116" creationId="{3C59D223-803F-4D8D-A35D-C8267867B459}"/>
          </ac:grpSpMkLst>
        </pc:grpChg>
        <pc:grpChg chg="mod">
          <ac:chgData name="Matt Carlson" userId="0e792f37f00095d9" providerId="LiveId" clId="{D41C6BFA-02DC-4B5A-823F-6F7E7E88BBFA}" dt="2017-10-17T09:07:01.666" v="141" actId="1076"/>
          <ac:grpSpMkLst>
            <pc:docMk/>
            <pc:sldMk cId="0" sldId="274"/>
            <ac:grpSpMk id="119" creationId="{CF8A9E85-3521-4866-9A86-15ADB8631B42}"/>
          </ac:grpSpMkLst>
        </pc:grpChg>
        <pc:grpChg chg="del mod">
          <ac:chgData name="Matt Carlson" userId="0e792f37f00095d9" providerId="LiveId" clId="{D41C6BFA-02DC-4B5A-823F-6F7E7E88BBFA}" dt="2017-10-17T09:05:17.618" v="140" actId="478"/>
          <ac:grpSpMkLst>
            <pc:docMk/>
            <pc:sldMk cId="0" sldId="274"/>
            <ac:grpSpMk id="128" creationId="{569C26E5-9209-483C-9A92-48F7BCA97C63}"/>
          </ac:grpSpMkLst>
        </pc:grpChg>
        <pc:grpChg chg="add mod ord">
          <ac:chgData name="Matt Carlson" userId="0e792f37f00095d9" providerId="LiveId" clId="{D41C6BFA-02DC-4B5A-823F-6F7E7E88BBFA}" dt="2017-10-17T08:52:43.469" v="95" actId="1076"/>
          <ac:grpSpMkLst>
            <pc:docMk/>
            <pc:sldMk cId="0" sldId="274"/>
            <ac:grpSpMk id="134" creationId="{957F95F7-FA42-4B74-A0CC-B1077640657C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137" creationId="{D244A062-7D28-460B-9E49-728C133ECE3E}"/>
          </ac:grpSpMkLst>
        </pc:grpChg>
        <pc:grpChg chg="mod ord">
          <ac:chgData name="Matt Carlson" userId="0e792f37f00095d9" providerId="LiveId" clId="{D41C6BFA-02DC-4B5A-823F-6F7E7E88BBFA}" dt="2017-10-17T08:56:26.482" v="125" actId="166"/>
          <ac:grpSpMkLst>
            <pc:docMk/>
            <pc:sldMk cId="0" sldId="274"/>
            <ac:grpSpMk id="141" creationId="{1A8AD03C-7161-4D34-907C-8EB86CAC9771}"/>
          </ac:grpSpMkLst>
        </pc:grpChg>
        <pc:grpChg chg="add mod">
          <ac:chgData name="Matt Carlson" userId="0e792f37f00095d9" providerId="LiveId" clId="{D41C6BFA-02DC-4B5A-823F-6F7E7E88BBFA}" dt="2017-10-17T08:52:43.469" v="95" actId="1076"/>
          <ac:grpSpMkLst>
            <pc:docMk/>
            <pc:sldMk cId="0" sldId="274"/>
            <ac:grpSpMk id="146" creationId="{7FBB6219-5BCE-4FBA-AB3B-B32303509B1E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148" creationId="{085806FD-A473-4C14-A32D-B2989D7154E2}"/>
          </ac:grpSpMkLst>
        </pc:grpChg>
        <pc:grpChg chg="mod">
          <ac:chgData name="Matt Carlson" userId="0e792f37f00095d9" providerId="LiveId" clId="{D41C6BFA-02DC-4B5A-823F-6F7E7E88BBFA}" dt="2017-10-17T08:53:00.215" v="97" actId="1076"/>
          <ac:grpSpMkLst>
            <pc:docMk/>
            <pc:sldMk cId="0" sldId="274"/>
            <ac:grpSpMk id="152" creationId="{20CE5480-499D-4B69-8C0E-59687E039531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155" creationId="{6B39CB6C-8F93-4F9A-A086-CDF41236C951}"/>
          </ac:grpSpMkLst>
        </pc:grpChg>
        <pc:grpChg chg="mod ord">
          <ac:chgData name="Matt Carlson" userId="0e792f37f00095d9" providerId="LiveId" clId="{D41C6BFA-02DC-4B5A-823F-6F7E7E88BBFA}" dt="2017-10-17T08:56:26.482" v="125" actId="166"/>
          <ac:grpSpMkLst>
            <pc:docMk/>
            <pc:sldMk cId="0" sldId="274"/>
            <ac:grpSpMk id="163" creationId="{ED06E17A-39AE-41B8-9967-3D4F0E6EBD04}"/>
          </ac:grpSpMkLst>
        </pc:grpChg>
        <pc:grpChg chg="mod">
          <ac:chgData name="Matt Carlson" userId="0e792f37f00095d9" providerId="LiveId" clId="{D41C6BFA-02DC-4B5A-823F-6F7E7E88BBFA}" dt="2017-10-17T08:54:43.845" v="111" actId="1076"/>
          <ac:grpSpMkLst>
            <pc:docMk/>
            <pc:sldMk cId="0" sldId="274"/>
            <ac:grpSpMk id="167" creationId="{D70A01FA-88B1-470C-ACEE-60D527991D27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170" creationId="{621CDDAD-31E4-4953-A53B-F3BA62EDF8C1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174" creationId="{2B78FAAE-FFE9-42B8-BB73-5754B66CE5F4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178" creationId="{7E219AB1-E5C5-4F45-9088-9BEF32DF481B}"/>
          </ac:grpSpMkLst>
        </pc:grpChg>
        <pc:grpChg chg="del mod ord">
          <ac:chgData name="Matt Carlson" userId="0e792f37f00095d9" providerId="LiveId" clId="{D41C6BFA-02DC-4B5A-823F-6F7E7E88BBFA}" dt="2017-10-17T09:15:10.775" v="150" actId="20577"/>
          <ac:grpSpMkLst>
            <pc:docMk/>
            <pc:sldMk cId="0" sldId="274"/>
            <ac:grpSpMk id="182" creationId="{932EE5DA-3119-4D70-9410-2B525EC7D0EE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188" creationId="{FC8B074C-429E-4A85-8220-54A10DA89644}"/>
          </ac:grpSpMkLst>
        </pc:grpChg>
        <pc:grpChg chg="add mod">
          <ac:chgData name="Matt Carlson" userId="0e792f37f00095d9" providerId="LiveId" clId="{D41C6BFA-02DC-4B5A-823F-6F7E7E88BBFA}" dt="2017-10-17T08:52:43.469" v="95" actId="1076"/>
          <ac:grpSpMkLst>
            <pc:docMk/>
            <pc:sldMk cId="0" sldId="274"/>
            <ac:grpSpMk id="194" creationId="{3E8247AF-BFE5-4930-B613-1C1E8E57CBDF}"/>
          </ac:grpSpMkLst>
        </pc:grpChg>
        <pc:grpChg chg="add mod ord">
          <ac:chgData name="Matt Carlson" userId="0e792f37f00095d9" providerId="LiveId" clId="{D41C6BFA-02DC-4B5A-823F-6F7E7E88BBFA}" dt="2017-10-17T08:53:09.104" v="98" actId="167"/>
          <ac:grpSpMkLst>
            <pc:docMk/>
            <pc:sldMk cId="0" sldId="274"/>
            <ac:grpSpMk id="202" creationId="{F21D91EA-79E1-41B5-87E2-C334161FC352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205" creationId="{6AFA28B9-026E-4013-8255-0540DF693C8A}"/>
          </ac:grpSpMkLst>
        </pc:grpChg>
        <pc:grpChg chg="del mod">
          <ac:chgData name="Matt Carlson" userId="0e792f37f00095d9" providerId="LiveId" clId="{D41C6BFA-02DC-4B5A-823F-6F7E7E88BBFA}" dt="2017-10-17T09:05:17.618" v="140" actId="478"/>
          <ac:grpSpMkLst>
            <pc:docMk/>
            <pc:sldMk cId="0" sldId="274"/>
            <ac:grpSpMk id="209" creationId="{099C6014-80AB-402A-9899-3DF42E8A2956}"/>
          </ac:grpSpMkLst>
        </pc:grpChg>
        <pc:grpChg chg="del mod">
          <ac:chgData name="Matt Carlson" userId="0e792f37f00095d9" providerId="LiveId" clId="{D41C6BFA-02DC-4B5A-823F-6F7E7E88BBFA}" dt="2017-10-17T09:05:15.378" v="139" actId="478"/>
          <ac:grpSpMkLst>
            <pc:docMk/>
            <pc:sldMk cId="0" sldId="274"/>
            <ac:grpSpMk id="213" creationId="{658168DB-AEE6-400F-BB48-3CB75D57054C}"/>
          </ac:grpSpMkLst>
        </pc:grpChg>
        <pc:grpChg chg="add mod ord">
          <ac:chgData name="Matt Carlson" userId="0e792f37f00095d9" providerId="LiveId" clId="{D41C6BFA-02DC-4B5A-823F-6F7E7E88BBFA}" dt="2017-10-17T08:52:43.469" v="95" actId="1076"/>
          <ac:grpSpMkLst>
            <pc:docMk/>
            <pc:sldMk cId="0" sldId="274"/>
            <ac:grpSpMk id="218" creationId="{525CAE44-F351-49ED-80CA-D3F59E7F8AAF}"/>
          </ac:grpSpMkLst>
        </pc:grpChg>
        <pc:grpChg chg="add del mod">
          <ac:chgData name="Matt Carlson" userId="0e792f37f00095d9" providerId="LiveId" clId="{D41C6BFA-02DC-4B5A-823F-6F7E7E88BBFA}" dt="2017-10-17T08:56:00.646" v="122" actId="478"/>
          <ac:grpSpMkLst>
            <pc:docMk/>
            <pc:sldMk cId="0" sldId="274"/>
            <ac:grpSpMk id="222" creationId="{8398FBA6-0E06-4598-8A5C-60B0A3246C59}"/>
          </ac:grpSpMkLst>
        </pc:grpChg>
        <pc:grpChg chg="add mod">
          <ac:chgData name="Matt Carlson" userId="0e792f37f00095d9" providerId="LiveId" clId="{D41C6BFA-02DC-4B5A-823F-6F7E7E88BBFA}" dt="2017-10-17T08:56:12.448" v="124" actId="1076"/>
          <ac:grpSpMkLst>
            <pc:docMk/>
            <pc:sldMk cId="0" sldId="274"/>
            <ac:grpSpMk id="229" creationId="{3E2E3A2D-0754-49FE-9F86-1ED812B0561D}"/>
          </ac:grpSpMkLst>
        </pc:grpChg>
        <pc:grpChg chg="add mod ord">
          <ac:chgData name="Matt Carlson" userId="0e792f37f00095d9" providerId="LiveId" clId="{D41C6BFA-02DC-4B5A-823F-6F7E7E88BBFA}" dt="2017-10-17T09:15:24.077" v="154" actId="1076"/>
          <ac:grpSpMkLst>
            <pc:docMk/>
            <pc:sldMk cId="0" sldId="274"/>
            <ac:grpSpMk id="238" creationId="{F747D230-64A3-4076-90C1-D5DC8B2246E4}"/>
          </ac:grpSpMkLst>
        </pc:grpChg>
        <pc:grpChg chg="add mod">
          <ac:chgData name="Matt Carlson" userId="0e792f37f00095d9" providerId="LiveId" clId="{D41C6BFA-02DC-4B5A-823F-6F7E7E88BBFA}" dt="2017-10-17T09:29:22.668" v="169" actId="1076"/>
          <ac:grpSpMkLst>
            <pc:docMk/>
            <pc:sldMk cId="0" sldId="274"/>
            <ac:grpSpMk id="242" creationId="{D870E30E-ECBC-48F4-9C78-A658F2964FB1}"/>
          </ac:grpSpMkLst>
        </pc:grpChg>
        <pc:graphicFrameChg chg="modGraphic">
          <ac:chgData name="Matt Carlson" userId="0e792f37f00095d9" providerId="LiveId" clId="{D41C6BFA-02DC-4B5A-823F-6F7E7E88BBFA}" dt="2017-10-17T09:29:36.999" v="173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mod">
          <ac:chgData name="Matt Carlson" userId="0e792f37f00095d9" providerId="LiveId" clId="{D41C6BFA-02DC-4B5A-823F-6F7E7E88BBFA}" dt="2017-10-17T08:41:18.778" v="37" actId="14100"/>
          <ac:cxnSpMkLst>
            <pc:docMk/>
            <pc:sldMk cId="0" sldId="274"/>
            <ac:cxnSpMk id="100" creationId="{4DB2C0C2-C2BE-42BB-BB47-E590299E5AF7}"/>
          </ac:cxnSpMkLst>
        </pc:cxnChg>
        <pc:cxnChg chg="mod">
          <ac:chgData name="Matt Carlson" userId="0e792f37f00095d9" providerId="LiveId" clId="{D41C6BFA-02DC-4B5A-823F-6F7E7E88BBFA}" dt="2017-10-17T08:53:49.013" v="105" actId="1076"/>
          <ac:cxnSpMkLst>
            <pc:docMk/>
            <pc:sldMk cId="0" sldId="274"/>
            <ac:cxnSpMk id="123" creationId="{981E483A-F3B4-447C-800A-BF68B3607972}"/>
          </ac:cxnSpMkLst>
        </pc:cxnChg>
        <pc:cxnChg chg="mod">
          <ac:chgData name="Matt Carlson" userId="0e792f37f00095d9" providerId="LiveId" clId="{D41C6BFA-02DC-4B5A-823F-6F7E7E88BBFA}" dt="2017-10-17T08:55:10.539" v="117" actId="14100"/>
          <ac:cxnSpMkLst>
            <pc:docMk/>
            <pc:sldMk cId="0" sldId="274"/>
            <ac:cxnSpMk id="124" creationId="{5A7A2334-8636-4EB0-9BCA-4C6EB4CBB470}"/>
          </ac:cxnSpMkLst>
        </pc:cxnChg>
        <pc:cxnChg chg="add mod">
          <ac:chgData name="Matt Carlson" userId="0e792f37f00095d9" providerId="LiveId" clId="{D41C6BFA-02DC-4B5A-823F-6F7E7E88BBFA}" dt="2017-10-17T08:52:43.469" v="95" actId="1076"/>
          <ac:cxnSpMkLst>
            <pc:docMk/>
            <pc:sldMk cId="0" sldId="274"/>
            <ac:cxnSpMk id="145" creationId="{33794681-7E65-458B-9BFD-D695312C8963}"/>
          </ac:cxnSpMkLst>
        </pc:cxnChg>
        <pc:cxnChg chg="del mod">
          <ac:chgData name="Matt Carlson" userId="0e792f37f00095d9" providerId="LiveId" clId="{D41C6BFA-02DC-4B5A-823F-6F7E7E88BBFA}" dt="2017-10-17T09:05:15.378" v="139" actId="478"/>
          <ac:cxnSpMkLst>
            <pc:docMk/>
            <pc:sldMk cId="0" sldId="274"/>
            <ac:cxnSpMk id="161" creationId="{BD4D17B1-8F4C-4B68-831D-20AB321AB319}"/>
          </ac:cxnSpMkLst>
        </pc:cxnChg>
        <pc:cxnChg chg="mod ord">
          <ac:chgData name="Matt Carlson" userId="0e792f37f00095d9" providerId="LiveId" clId="{D41C6BFA-02DC-4B5A-823F-6F7E7E88BBFA}" dt="2017-10-17T08:54:48.607" v="112" actId="14100"/>
          <ac:cxnSpMkLst>
            <pc:docMk/>
            <pc:sldMk cId="0" sldId="274"/>
            <ac:cxnSpMk id="162" creationId="{F062C7E2-0BAA-4BA2-871F-A8DFEDDC4566}"/>
          </ac:cxnSpMkLst>
        </pc:cxnChg>
        <pc:cxnChg chg="mod">
          <ac:chgData name="Matt Carlson" userId="0e792f37f00095d9" providerId="LiveId" clId="{D41C6BFA-02DC-4B5A-823F-6F7E7E88BBFA}" dt="2017-10-17T08:54:59.726" v="114" actId="14100"/>
          <ac:cxnSpMkLst>
            <pc:docMk/>
            <pc:sldMk cId="0" sldId="274"/>
            <ac:cxnSpMk id="191" creationId="{9E24AC80-48B7-4C15-954B-1EBE34CFC46E}"/>
          </ac:cxnSpMkLst>
        </pc:cxnChg>
        <pc:cxnChg chg="del mod">
          <ac:chgData name="Matt Carlson" userId="0e792f37f00095d9" providerId="LiveId" clId="{D41C6BFA-02DC-4B5A-823F-6F7E7E88BBFA}" dt="2017-10-17T09:05:15.378" v="139" actId="478"/>
          <ac:cxnSpMkLst>
            <pc:docMk/>
            <pc:sldMk cId="0" sldId="274"/>
            <ac:cxnSpMk id="193" creationId="{A6D21B0A-4150-45B1-B821-F42B06B7C07D}"/>
          </ac:cxnSpMkLst>
        </pc:cxnChg>
        <pc:cxnChg chg="del mod">
          <ac:chgData name="Matt Carlson" userId="0e792f37f00095d9" providerId="LiveId" clId="{D41C6BFA-02DC-4B5A-823F-6F7E7E88BBFA}" dt="2017-10-17T09:05:15.378" v="139" actId="478"/>
          <ac:cxnSpMkLst>
            <pc:docMk/>
            <pc:sldMk cId="0" sldId="274"/>
            <ac:cxnSpMk id="197" creationId="{8CEFCEBC-166B-42A8-9CC8-8D13F3020E53}"/>
          </ac:cxnSpMkLst>
        </pc:cxnChg>
        <pc:cxnChg chg="add mod">
          <ac:chgData name="Matt Carlson" userId="0e792f37f00095d9" providerId="LiveId" clId="{D41C6BFA-02DC-4B5A-823F-6F7E7E88BBFA}" dt="2017-10-17T08:53:46.292" v="104" actId="14100"/>
          <ac:cxnSpMkLst>
            <pc:docMk/>
            <pc:sldMk cId="0" sldId="274"/>
            <ac:cxnSpMk id="226" creationId="{BAA822B0-29C0-429E-97AE-78E149784C15}"/>
          </ac:cxnSpMkLst>
        </pc:cxnChg>
        <pc:cxnChg chg="add mod">
          <ac:chgData name="Matt Carlson" userId="0e792f37f00095d9" providerId="LiveId" clId="{D41C6BFA-02DC-4B5A-823F-6F7E7E88BBFA}" dt="2017-10-17T08:56:31.292" v="126" actId="14100"/>
          <ac:cxnSpMkLst>
            <pc:docMk/>
            <pc:sldMk cId="0" sldId="274"/>
            <ac:cxnSpMk id="227" creationId="{747EE311-37AB-41FF-95C9-DF87E70586E6}"/>
          </ac:cxnSpMkLst>
        </pc:cxnChg>
        <pc:cxnChg chg="add mod">
          <ac:chgData name="Matt Carlson" userId="0e792f37f00095d9" providerId="LiveId" clId="{D41C6BFA-02DC-4B5A-823F-6F7E7E88BBFA}" dt="2017-10-17T08:55:18.329" v="119" actId="14100"/>
          <ac:cxnSpMkLst>
            <pc:docMk/>
            <pc:sldMk cId="0" sldId="274"/>
            <ac:cxnSpMk id="228" creationId="{57C956C4-B67A-4956-8A31-0435E7068A9B}"/>
          </ac:cxnSpMkLst>
        </pc:cxnChg>
        <pc:cxnChg chg="add mod ord">
          <ac:chgData name="Matt Carlson" userId="0e792f37f00095d9" providerId="LiveId" clId="{D41C6BFA-02DC-4B5A-823F-6F7E7E88BBFA}" dt="2017-10-17T08:56:44.597" v="132" actId="167"/>
          <ac:cxnSpMkLst>
            <pc:docMk/>
            <pc:sldMk cId="0" sldId="274"/>
            <ac:cxnSpMk id="236" creationId="{342FE220-2E27-47A3-862C-C2C7037B3C56}"/>
          </ac:cxnSpMkLst>
        </pc:cxnChg>
      </pc:sldChg>
      <pc:sldChg chg="add del">
        <pc:chgData name="Matt Carlson" userId="0e792f37f00095d9" providerId="LiveId" clId="{D41C6BFA-02DC-4B5A-823F-6F7E7E88BBFA}" dt="2017-10-17T09:22:24.036" v="155" actId="2696"/>
        <pc:sldMkLst>
          <pc:docMk/>
          <pc:sldMk cId="2429954537" sldId="275"/>
        </pc:sldMkLst>
      </pc:sldChg>
      <pc:sldChg chg="add del">
        <pc:chgData name="Matt Carlson" userId="0e792f37f00095d9" providerId="LiveId" clId="{D41C6BFA-02DC-4B5A-823F-6F7E7E88BBFA}" dt="2017-10-17T09:22:24.092" v="156" actId="2696"/>
        <pc:sldMkLst>
          <pc:docMk/>
          <pc:sldMk cId="1940497620" sldId="276"/>
        </pc:sldMkLst>
      </pc:sldChg>
    </pc:docChg>
  </pc:docChgLst>
  <pc:docChgLst>
    <pc:chgData name="Matt Carlson" userId="0e792f37f00095d9" providerId="LiveId" clId="{343FB64C-0C2D-4493-BCA6-4C6875B3C42B}"/>
    <pc:docChg chg="custSel modSld">
      <pc:chgData name="Matt Carlson" userId="0e792f37f00095d9" providerId="LiveId" clId="{343FB64C-0C2D-4493-BCA6-4C6875B3C42B}" dt="2017-10-21T08:30:28.407" v="33" actId="167"/>
      <pc:docMkLst>
        <pc:docMk/>
      </pc:docMkLst>
      <pc:sldChg chg="addSp delSp modSp">
        <pc:chgData name="Matt Carlson" userId="0e792f37f00095d9" providerId="LiveId" clId="{343FB64C-0C2D-4493-BCA6-4C6875B3C42B}" dt="2017-10-21T08:30:28.407" v="33" actId="167"/>
        <pc:sldMkLst>
          <pc:docMk/>
          <pc:sldMk cId="0" sldId="274"/>
        </pc:sldMkLst>
        <pc:spChg chg="del">
          <ac:chgData name="Matt Carlson" userId="0e792f37f00095d9" providerId="LiveId" clId="{343FB64C-0C2D-4493-BCA6-4C6875B3C42B}" dt="2017-10-21T08:30:14.498" v="28" actId="478"/>
          <ac:spMkLst>
            <pc:docMk/>
            <pc:sldMk cId="0" sldId="274"/>
            <ac:spMk id="237" creationId="{D5DC8314-48C0-48FD-9663-7F2D3ADE2478}"/>
          </ac:spMkLst>
        </pc:spChg>
        <pc:grpChg chg="add mod ord">
          <ac:chgData name="Matt Carlson" userId="0e792f37f00095d9" providerId="LiveId" clId="{343FB64C-0C2D-4493-BCA6-4C6875B3C42B}" dt="2017-10-21T08:30:28.407" v="33" actId="167"/>
          <ac:grpSpMkLst>
            <pc:docMk/>
            <pc:sldMk cId="0" sldId="274"/>
            <ac:grpSpMk id="87" creationId="{9D3FC6B8-06FB-4B1D-99CB-EC795143200E}"/>
          </ac:grpSpMkLst>
        </pc:grpChg>
        <pc:grpChg chg="add mod ord">
          <ac:chgData name="Matt Carlson" userId="0e792f37f00095d9" providerId="LiveId" clId="{343FB64C-0C2D-4493-BCA6-4C6875B3C42B}" dt="2017-10-21T08:30:28.407" v="33" actId="167"/>
          <ac:grpSpMkLst>
            <pc:docMk/>
            <pc:sldMk cId="0" sldId="274"/>
            <ac:grpSpMk id="91" creationId="{F895DBF3-35BE-4DE3-883F-04AB2146C92A}"/>
          </ac:grpSpMkLst>
        </pc:grpChg>
        <pc:grpChg chg="del">
          <ac:chgData name="Matt Carlson" userId="0e792f37f00095d9" providerId="LiveId" clId="{343FB64C-0C2D-4493-BCA6-4C6875B3C42B}" dt="2017-10-21T08:30:11.586" v="27" actId="478"/>
          <ac:grpSpMkLst>
            <pc:docMk/>
            <pc:sldMk cId="0" sldId="274"/>
            <ac:grpSpMk id="134" creationId="{957F95F7-FA42-4B74-A0CC-B1077640657C}"/>
          </ac:grpSpMkLst>
        </pc:grpChg>
        <pc:graphicFrameChg chg="modGraphic">
          <ac:chgData name="Matt Carlson" userId="0e792f37f00095d9" providerId="LiveId" clId="{343FB64C-0C2D-4493-BCA6-4C6875B3C42B}" dt="2017-10-21T08:29:59.115" v="2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343FB64C-0C2D-4493-BCA6-4C6875B3C42B}" dt="2017-10-17T09:34:27.115" v="3" actId="1076"/>
          <ac:picMkLst>
            <pc:docMk/>
            <pc:sldMk cId="0" sldId="274"/>
            <ac:picMk id="1026" creationId="{80858D53-D843-4B61-9A0F-7459A33F1222}"/>
          </ac:picMkLst>
        </pc:picChg>
        <pc:picChg chg="del">
          <ac:chgData name="Matt Carlson" userId="0e792f37f00095d9" providerId="LiveId" clId="{343FB64C-0C2D-4493-BCA6-4C6875B3C42B}" dt="2017-10-17T09:34:20.296" v="0" actId="478"/>
          <ac:picMkLst>
            <pc:docMk/>
            <pc:sldMk cId="0" sldId="274"/>
            <ac:picMk id="311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288">
            <a:extLst>
              <a:ext uri="{FF2B5EF4-FFF2-40B4-BE49-F238E27FC236}">
                <a16:creationId xmlns:a16="http://schemas.microsoft.com/office/drawing/2014/main" id="{9D3FC6B8-06FB-4B1D-99CB-EC795143200E}"/>
              </a:ext>
            </a:extLst>
          </p:cNvPr>
          <p:cNvGrpSpPr>
            <a:grpSpLocks/>
          </p:cNvGrpSpPr>
          <p:nvPr/>
        </p:nvGrpSpPr>
        <p:grpSpPr bwMode="auto">
          <a:xfrm>
            <a:off x="4844240" y="4495987"/>
            <a:ext cx="222250" cy="858838"/>
            <a:chOff x="384" y="816"/>
            <a:chExt cx="140" cy="541"/>
          </a:xfrm>
        </p:grpSpPr>
        <p:sp>
          <p:nvSpPr>
            <p:cNvPr id="88" name="Line 289">
              <a:extLst>
                <a:ext uri="{FF2B5EF4-FFF2-40B4-BE49-F238E27FC236}">
                  <a16:creationId xmlns:a16="http://schemas.microsoft.com/office/drawing/2014/main" id="{0109D24F-433E-4FF7-8481-D3939070D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90">
              <a:extLst>
                <a:ext uri="{FF2B5EF4-FFF2-40B4-BE49-F238E27FC236}">
                  <a16:creationId xmlns:a16="http://schemas.microsoft.com/office/drawing/2014/main" id="{32AA7689-78EA-409B-9A77-4CF20371E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291">
              <a:extLst>
                <a:ext uri="{FF2B5EF4-FFF2-40B4-BE49-F238E27FC236}">
                  <a16:creationId xmlns:a16="http://schemas.microsoft.com/office/drawing/2014/main" id="{8D8F0978-1DBD-41EF-ADCF-B8DC969259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288">
            <a:extLst>
              <a:ext uri="{FF2B5EF4-FFF2-40B4-BE49-F238E27FC236}">
                <a16:creationId xmlns:a16="http://schemas.microsoft.com/office/drawing/2014/main" id="{F895DBF3-35BE-4DE3-883F-04AB2146C92A}"/>
              </a:ext>
            </a:extLst>
          </p:cNvPr>
          <p:cNvGrpSpPr>
            <a:grpSpLocks/>
          </p:cNvGrpSpPr>
          <p:nvPr/>
        </p:nvGrpSpPr>
        <p:grpSpPr bwMode="auto">
          <a:xfrm>
            <a:off x="5071960" y="4584118"/>
            <a:ext cx="222250" cy="858838"/>
            <a:chOff x="384" y="816"/>
            <a:chExt cx="140" cy="541"/>
          </a:xfrm>
        </p:grpSpPr>
        <p:sp>
          <p:nvSpPr>
            <p:cNvPr id="92" name="Line 289">
              <a:extLst>
                <a:ext uri="{FF2B5EF4-FFF2-40B4-BE49-F238E27FC236}">
                  <a16:creationId xmlns:a16="http://schemas.microsoft.com/office/drawing/2014/main" id="{A56C99BC-7B17-48AE-BEC2-F6C8FCFC5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90">
              <a:extLst>
                <a:ext uri="{FF2B5EF4-FFF2-40B4-BE49-F238E27FC236}">
                  <a16:creationId xmlns:a16="http://schemas.microsoft.com/office/drawing/2014/main" id="{EE9A5B35-9AB4-466D-A70A-BC746F0E2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91">
              <a:extLst>
                <a:ext uri="{FF2B5EF4-FFF2-40B4-BE49-F238E27FC236}">
                  <a16:creationId xmlns:a16="http://schemas.microsoft.com/office/drawing/2014/main" id="{ECDE7F27-6BD1-44EF-A0E1-BBCEF28AA8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" name="Group 29">
            <a:extLst>
              <a:ext uri="{FF2B5EF4-FFF2-40B4-BE49-F238E27FC236}">
                <a16:creationId xmlns:a16="http://schemas.microsoft.com/office/drawing/2014/main" id="{F747D230-64A3-4076-90C1-D5DC8B2246E4}"/>
              </a:ext>
            </a:extLst>
          </p:cNvPr>
          <p:cNvGrpSpPr>
            <a:grpSpLocks/>
          </p:cNvGrpSpPr>
          <p:nvPr/>
        </p:nvGrpSpPr>
        <p:grpSpPr bwMode="auto">
          <a:xfrm>
            <a:off x="1895640" y="5130578"/>
            <a:ext cx="287338" cy="790575"/>
            <a:chOff x="528" y="240"/>
            <a:chExt cx="181" cy="498"/>
          </a:xfrm>
        </p:grpSpPr>
        <p:sp>
          <p:nvSpPr>
            <p:cNvPr id="239" name="Line 30">
              <a:extLst>
                <a:ext uri="{FF2B5EF4-FFF2-40B4-BE49-F238E27FC236}">
                  <a16:creationId xmlns:a16="http://schemas.microsoft.com/office/drawing/2014/main" id="{FDFF4EFE-3ED1-4A85-BFB5-94D74D3E0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31">
              <a:extLst>
                <a:ext uri="{FF2B5EF4-FFF2-40B4-BE49-F238E27FC236}">
                  <a16:creationId xmlns:a16="http://schemas.microsoft.com/office/drawing/2014/main" id="{A4A0C37E-D5C1-4CAE-88F8-5D4CBCCCD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32">
              <a:extLst>
                <a:ext uri="{FF2B5EF4-FFF2-40B4-BE49-F238E27FC236}">
                  <a16:creationId xmlns:a16="http://schemas.microsoft.com/office/drawing/2014/main" id="{696CB5A5-8C53-4BAD-A885-CAF34D7AE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342FE220-2E27-47A3-862C-C2C7037B3C56}"/>
              </a:ext>
            </a:extLst>
          </p:cNvPr>
          <p:cNvCxnSpPr>
            <a:cxnSpLocks/>
          </p:cNvCxnSpPr>
          <p:nvPr/>
        </p:nvCxnSpPr>
        <p:spPr>
          <a:xfrm flipH="1">
            <a:off x="5769743" y="6339037"/>
            <a:ext cx="3099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2" name="Group 288">
            <a:extLst>
              <a:ext uri="{FF2B5EF4-FFF2-40B4-BE49-F238E27FC236}">
                <a16:creationId xmlns:a16="http://schemas.microsoft.com/office/drawing/2014/main" id="{F21D91EA-79E1-41B5-87E2-C334161FC352}"/>
              </a:ext>
            </a:extLst>
          </p:cNvPr>
          <p:cNvGrpSpPr>
            <a:grpSpLocks/>
          </p:cNvGrpSpPr>
          <p:nvPr/>
        </p:nvGrpSpPr>
        <p:grpSpPr bwMode="auto">
          <a:xfrm>
            <a:off x="4616192" y="3806416"/>
            <a:ext cx="222250" cy="858838"/>
            <a:chOff x="384" y="816"/>
            <a:chExt cx="140" cy="541"/>
          </a:xfrm>
        </p:grpSpPr>
        <p:sp>
          <p:nvSpPr>
            <p:cNvPr id="203" name="Line 289">
              <a:extLst>
                <a:ext uri="{FF2B5EF4-FFF2-40B4-BE49-F238E27FC236}">
                  <a16:creationId xmlns:a16="http://schemas.microsoft.com/office/drawing/2014/main" id="{E830C02D-B815-4178-BE35-50FF82815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90">
              <a:extLst>
                <a:ext uri="{FF2B5EF4-FFF2-40B4-BE49-F238E27FC236}">
                  <a16:creationId xmlns:a16="http://schemas.microsoft.com/office/drawing/2014/main" id="{FB3A877B-E467-43C9-A73D-23BFAA980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291">
              <a:extLst>
                <a:ext uri="{FF2B5EF4-FFF2-40B4-BE49-F238E27FC236}">
                  <a16:creationId xmlns:a16="http://schemas.microsoft.com/office/drawing/2014/main" id="{ABFE6A8B-3AAB-4DA0-BE65-8D157BFBE7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1" name="Rectangle 10">
            <a:extLst>
              <a:ext uri="{FF2B5EF4-FFF2-40B4-BE49-F238E27FC236}">
                <a16:creationId xmlns:a16="http://schemas.microsoft.com/office/drawing/2014/main" id="{50BC346C-B6FC-48F6-AB55-8BA695D18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097" y="3885820"/>
            <a:ext cx="916164" cy="109621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18" name="Group 292">
            <a:extLst>
              <a:ext uri="{FF2B5EF4-FFF2-40B4-BE49-F238E27FC236}">
                <a16:creationId xmlns:a16="http://schemas.microsoft.com/office/drawing/2014/main" id="{525CAE44-F351-49ED-80CA-D3F59E7F8AA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88928" y="3807238"/>
            <a:ext cx="222250" cy="858838"/>
            <a:chOff x="384" y="816"/>
            <a:chExt cx="140" cy="541"/>
          </a:xfrm>
        </p:grpSpPr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C4B6554E-54D8-4289-B414-60DF5B8C4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5AEE5CDF-698E-434C-9E7A-B88A13754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295">
              <a:extLst>
                <a:ext uri="{FF2B5EF4-FFF2-40B4-BE49-F238E27FC236}">
                  <a16:creationId xmlns:a16="http://schemas.microsoft.com/office/drawing/2014/main" id="{48A08C4D-AE0C-4F33-B20F-E787303C2F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" name="Rectangle 10">
            <a:extLst>
              <a:ext uri="{FF2B5EF4-FFF2-40B4-BE49-F238E27FC236}">
                <a16:creationId xmlns:a16="http://schemas.microsoft.com/office/drawing/2014/main" id="{28B2B1B2-C2C7-49E2-B4F3-DF68E39EA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8" y="3888949"/>
            <a:ext cx="916164" cy="109621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062C7E2-0BAA-4BA2-871F-A8DFEDDC4566}"/>
              </a:ext>
            </a:extLst>
          </p:cNvPr>
          <p:cNvCxnSpPr>
            <a:cxnSpLocks/>
          </p:cNvCxnSpPr>
          <p:nvPr/>
        </p:nvCxnSpPr>
        <p:spPr>
          <a:xfrm>
            <a:off x="1152300" y="6748982"/>
            <a:ext cx="879390" cy="7189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oup 292">
            <a:extLst>
              <a:ext uri="{FF2B5EF4-FFF2-40B4-BE49-F238E27FC236}">
                <a16:creationId xmlns:a16="http://schemas.microsoft.com/office/drawing/2014/main" id="{84DE4D1A-7B06-4034-B4BF-ABED54F8CE7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06128" y="5090418"/>
            <a:ext cx="222250" cy="858838"/>
            <a:chOff x="384" y="816"/>
            <a:chExt cx="140" cy="541"/>
          </a:xfrm>
        </p:grpSpPr>
        <p:sp>
          <p:nvSpPr>
            <p:cNvPr id="99" name="Line 293">
              <a:extLst>
                <a:ext uri="{FF2B5EF4-FFF2-40B4-BE49-F238E27FC236}">
                  <a16:creationId xmlns:a16="http://schemas.microsoft.com/office/drawing/2014/main" id="{A8A5231B-B7B6-4D0A-B088-C7B964539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4">
              <a:extLst>
                <a:ext uri="{FF2B5EF4-FFF2-40B4-BE49-F238E27FC236}">
                  <a16:creationId xmlns:a16="http://schemas.microsoft.com/office/drawing/2014/main" id="{70A9BFDB-BA81-492A-A1D8-C06F22028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295">
              <a:extLst>
                <a:ext uri="{FF2B5EF4-FFF2-40B4-BE49-F238E27FC236}">
                  <a16:creationId xmlns:a16="http://schemas.microsoft.com/office/drawing/2014/main" id="{CAACE98F-4839-46DB-8180-566C4C2B63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92">
            <a:extLst>
              <a:ext uri="{FF2B5EF4-FFF2-40B4-BE49-F238E27FC236}">
                <a16:creationId xmlns:a16="http://schemas.microsoft.com/office/drawing/2014/main" id="{4BB3F404-2508-41B6-8AA4-F8368A8F3BB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1488" y="7082450"/>
            <a:ext cx="222250" cy="858838"/>
            <a:chOff x="384" y="816"/>
            <a:chExt cx="140" cy="541"/>
          </a:xfrm>
        </p:grpSpPr>
        <p:sp>
          <p:nvSpPr>
            <p:cNvPr id="108" name="Line 293">
              <a:extLst>
                <a:ext uri="{FF2B5EF4-FFF2-40B4-BE49-F238E27FC236}">
                  <a16:creationId xmlns:a16="http://schemas.microsoft.com/office/drawing/2014/main" id="{F973B561-4246-42A5-9C63-AD43893FA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294">
              <a:extLst>
                <a:ext uri="{FF2B5EF4-FFF2-40B4-BE49-F238E27FC236}">
                  <a16:creationId xmlns:a16="http://schemas.microsoft.com/office/drawing/2014/main" id="{41D90C65-D7DC-42A1-8A37-203E388B9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295">
              <a:extLst>
                <a:ext uri="{FF2B5EF4-FFF2-40B4-BE49-F238E27FC236}">
                  <a16:creationId xmlns:a16="http://schemas.microsoft.com/office/drawing/2014/main" id="{18BE359B-C4E2-4B48-A42A-DE565A9DC2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92">
            <a:extLst>
              <a:ext uri="{FF2B5EF4-FFF2-40B4-BE49-F238E27FC236}">
                <a16:creationId xmlns:a16="http://schemas.microsoft.com/office/drawing/2014/main" id="{AA6ED06C-2E49-489F-89D5-AF210AA3FA5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6264" y="6960531"/>
            <a:ext cx="222250" cy="858838"/>
            <a:chOff x="384" y="816"/>
            <a:chExt cx="140" cy="541"/>
          </a:xfrm>
        </p:grpSpPr>
        <p:sp>
          <p:nvSpPr>
            <p:cNvPr id="113" name="Line 293">
              <a:extLst>
                <a:ext uri="{FF2B5EF4-FFF2-40B4-BE49-F238E27FC236}">
                  <a16:creationId xmlns:a16="http://schemas.microsoft.com/office/drawing/2014/main" id="{110249EF-A78C-4364-96DD-7E7145CB4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94">
              <a:extLst>
                <a:ext uri="{FF2B5EF4-FFF2-40B4-BE49-F238E27FC236}">
                  <a16:creationId xmlns:a16="http://schemas.microsoft.com/office/drawing/2014/main" id="{FAD09101-F18D-4AA7-82FB-B0C51D983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95">
              <a:extLst>
                <a:ext uri="{FF2B5EF4-FFF2-40B4-BE49-F238E27FC236}">
                  <a16:creationId xmlns:a16="http://schemas.microsoft.com/office/drawing/2014/main" id="{02E93919-A838-4CDD-B838-C604743CBA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7" name="Group 13">
            <a:extLst>
              <a:ext uri="{FF2B5EF4-FFF2-40B4-BE49-F238E27FC236}">
                <a16:creationId xmlns:a16="http://schemas.microsoft.com/office/drawing/2014/main" id="{D70A01FA-88B1-470C-ACEE-60D527991D27}"/>
              </a:ext>
            </a:extLst>
          </p:cNvPr>
          <p:cNvGrpSpPr>
            <a:grpSpLocks/>
          </p:cNvGrpSpPr>
          <p:nvPr/>
        </p:nvGrpSpPr>
        <p:grpSpPr bwMode="auto">
          <a:xfrm>
            <a:off x="2106443" y="4859150"/>
            <a:ext cx="393700" cy="1271588"/>
            <a:chOff x="2496" y="4380"/>
            <a:chExt cx="236" cy="690"/>
          </a:xfrm>
        </p:grpSpPr>
        <p:sp>
          <p:nvSpPr>
            <p:cNvPr id="168" name="AutoShape 14">
              <a:extLst>
                <a:ext uri="{FF2B5EF4-FFF2-40B4-BE49-F238E27FC236}">
                  <a16:creationId xmlns:a16="http://schemas.microsoft.com/office/drawing/2014/main" id="{3DD3586F-8E03-4A87-A142-D7089E5E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9" name="AutoShape 15">
              <a:extLst>
                <a:ext uri="{FF2B5EF4-FFF2-40B4-BE49-F238E27FC236}">
                  <a16:creationId xmlns:a16="http://schemas.microsoft.com/office/drawing/2014/main" id="{FC935D19-C9AE-4337-A203-2C146806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60" name="Freeform 55">
            <a:extLst>
              <a:ext uri="{FF2B5EF4-FFF2-40B4-BE49-F238E27FC236}">
                <a16:creationId xmlns:a16="http://schemas.microsoft.com/office/drawing/2014/main" id="{CB753141-7C79-4B49-9DC3-DAED2B0A1852}"/>
              </a:ext>
            </a:extLst>
          </p:cNvPr>
          <p:cNvSpPr>
            <a:spLocks/>
          </p:cNvSpPr>
          <p:nvPr/>
        </p:nvSpPr>
        <p:spPr bwMode="auto">
          <a:xfrm>
            <a:off x="5246852" y="4917627"/>
            <a:ext cx="540988" cy="141483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2" name="Group 13">
            <a:extLst>
              <a:ext uri="{FF2B5EF4-FFF2-40B4-BE49-F238E27FC236}">
                <a16:creationId xmlns:a16="http://schemas.microsoft.com/office/drawing/2014/main" id="{20CE5480-499D-4B69-8C0E-59687E039531}"/>
              </a:ext>
            </a:extLst>
          </p:cNvPr>
          <p:cNvGrpSpPr>
            <a:grpSpLocks/>
          </p:cNvGrpSpPr>
          <p:nvPr/>
        </p:nvGrpSpPr>
        <p:grpSpPr bwMode="auto">
          <a:xfrm>
            <a:off x="4453698" y="4346240"/>
            <a:ext cx="393700" cy="1271588"/>
            <a:chOff x="2496" y="4380"/>
            <a:chExt cx="236" cy="690"/>
          </a:xfrm>
        </p:grpSpPr>
        <p:sp>
          <p:nvSpPr>
            <p:cNvPr id="153" name="AutoShape 14">
              <a:extLst>
                <a:ext uri="{FF2B5EF4-FFF2-40B4-BE49-F238E27FC236}">
                  <a16:creationId xmlns:a16="http://schemas.microsoft.com/office/drawing/2014/main" id="{3A92DC45-A3B3-4729-9495-CC6510C42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" name="AutoShape 15">
              <a:extLst>
                <a:ext uri="{FF2B5EF4-FFF2-40B4-BE49-F238E27FC236}">
                  <a16:creationId xmlns:a16="http://schemas.microsoft.com/office/drawing/2014/main" id="{767F35E5-679A-47FE-A670-3B56F5DA9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94934"/>
              </p:ext>
            </p:extLst>
          </p:nvPr>
        </p:nvGraphicFramePr>
        <p:xfrm>
          <a:off x="177800" y="165100"/>
          <a:ext cx="6997700" cy="245963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Ghost Town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facing downrange, hands relaxed at sides, heels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marks. Gun loaded, muzzle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3551517A-E7CD-4D85-827D-B6467D8BE61C}"/>
              </a:ext>
            </a:extLst>
          </p:cNvPr>
          <p:cNvSpPr/>
          <p:nvPr/>
        </p:nvSpPr>
        <p:spPr>
          <a:xfrm>
            <a:off x="2015059" y="7425006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13">
            <a:extLst>
              <a:ext uri="{FF2B5EF4-FFF2-40B4-BE49-F238E27FC236}">
                <a16:creationId xmlns:a16="http://schemas.microsoft.com/office/drawing/2014/main" id="{C9D992F8-017D-4D0D-862B-55CFC624A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746" y="8260617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DB2C0C2-C2BE-42BB-BB47-E590299E5AF7}"/>
              </a:ext>
            </a:extLst>
          </p:cNvPr>
          <p:cNvCxnSpPr>
            <a:cxnSpLocks/>
          </p:cNvCxnSpPr>
          <p:nvPr/>
        </p:nvCxnSpPr>
        <p:spPr>
          <a:xfrm flipV="1">
            <a:off x="1678885" y="8106071"/>
            <a:ext cx="336174" cy="1454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oup 292">
            <a:extLst>
              <a:ext uri="{FF2B5EF4-FFF2-40B4-BE49-F238E27FC236}">
                <a16:creationId xmlns:a16="http://schemas.microsoft.com/office/drawing/2014/main" id="{CF8A9E85-3521-4866-9A86-15ADB8631B4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89503" y="5195625"/>
            <a:ext cx="222250" cy="858838"/>
            <a:chOff x="384" y="816"/>
            <a:chExt cx="140" cy="541"/>
          </a:xfrm>
        </p:grpSpPr>
        <p:sp>
          <p:nvSpPr>
            <p:cNvPr id="120" name="Line 293">
              <a:extLst>
                <a:ext uri="{FF2B5EF4-FFF2-40B4-BE49-F238E27FC236}">
                  <a16:creationId xmlns:a16="http://schemas.microsoft.com/office/drawing/2014/main" id="{F8D074D0-3C1A-4CAC-9D95-A58B83874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4">
              <a:extLst>
                <a:ext uri="{FF2B5EF4-FFF2-40B4-BE49-F238E27FC236}">
                  <a16:creationId xmlns:a16="http://schemas.microsoft.com/office/drawing/2014/main" id="{A74A7F2B-62A2-49D0-BBDE-FF9322399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5">
              <a:extLst>
                <a:ext uri="{FF2B5EF4-FFF2-40B4-BE49-F238E27FC236}">
                  <a16:creationId xmlns:a16="http://schemas.microsoft.com/office/drawing/2014/main" id="{3E5EACDD-65C5-4698-BBF9-07D0BB6AFC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81E483A-F3B4-447C-800A-BF68B3607972}"/>
              </a:ext>
            </a:extLst>
          </p:cNvPr>
          <p:cNvCxnSpPr>
            <a:cxnSpLocks/>
          </p:cNvCxnSpPr>
          <p:nvPr/>
        </p:nvCxnSpPr>
        <p:spPr>
          <a:xfrm flipH="1" flipV="1">
            <a:off x="1690014" y="8436516"/>
            <a:ext cx="1886656" cy="2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A7A2334-8636-4EB0-9BCA-4C6EB4CBB470}"/>
              </a:ext>
            </a:extLst>
          </p:cNvPr>
          <p:cNvCxnSpPr>
            <a:cxnSpLocks/>
          </p:cNvCxnSpPr>
          <p:nvPr/>
        </p:nvCxnSpPr>
        <p:spPr>
          <a:xfrm flipH="1">
            <a:off x="3073696" y="4982034"/>
            <a:ext cx="332428" cy="17367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0">
            <a:extLst>
              <a:ext uri="{FF2B5EF4-FFF2-40B4-BE49-F238E27FC236}">
                <a16:creationId xmlns:a16="http://schemas.microsoft.com/office/drawing/2014/main" id="{BEC0F88A-8C95-4922-AE41-118F4E5A3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93" y="7032307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6" name="Rectangle 10">
            <a:extLst>
              <a:ext uri="{FF2B5EF4-FFF2-40B4-BE49-F238E27FC236}">
                <a16:creationId xmlns:a16="http://schemas.microsoft.com/office/drawing/2014/main" id="{690402AC-66E5-4C1D-8AF7-173209C44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56" y="5498428"/>
            <a:ext cx="17027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E24AC80-48B7-4C15-954B-1EBE34CFC46E}"/>
              </a:ext>
            </a:extLst>
          </p:cNvPr>
          <p:cNvCxnSpPr>
            <a:cxnSpLocks/>
          </p:cNvCxnSpPr>
          <p:nvPr/>
        </p:nvCxnSpPr>
        <p:spPr>
          <a:xfrm flipH="1">
            <a:off x="1155070" y="6711278"/>
            <a:ext cx="239325" cy="37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">
            <a:extLst>
              <a:ext uri="{FF2B5EF4-FFF2-40B4-BE49-F238E27FC236}">
                <a16:creationId xmlns:a16="http://schemas.microsoft.com/office/drawing/2014/main" id="{22A11345-E33F-40A3-AD97-788E66A3D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508" y="5130578"/>
            <a:ext cx="17027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3794681-7E65-458B-9BFD-D695312C8963}"/>
              </a:ext>
            </a:extLst>
          </p:cNvPr>
          <p:cNvCxnSpPr>
            <a:cxnSpLocks/>
          </p:cNvCxnSpPr>
          <p:nvPr/>
        </p:nvCxnSpPr>
        <p:spPr>
          <a:xfrm>
            <a:off x="3952540" y="4982034"/>
            <a:ext cx="120619" cy="13504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Group 288">
            <a:extLst>
              <a:ext uri="{FF2B5EF4-FFF2-40B4-BE49-F238E27FC236}">
                <a16:creationId xmlns:a16="http://schemas.microsoft.com/office/drawing/2014/main" id="{7FBB6219-5BCE-4FBA-AB3B-B32303509B1E}"/>
              </a:ext>
            </a:extLst>
          </p:cNvPr>
          <p:cNvGrpSpPr>
            <a:grpSpLocks/>
          </p:cNvGrpSpPr>
          <p:nvPr/>
        </p:nvGrpSpPr>
        <p:grpSpPr bwMode="auto">
          <a:xfrm>
            <a:off x="6532502" y="5222155"/>
            <a:ext cx="222250" cy="858838"/>
            <a:chOff x="384" y="816"/>
            <a:chExt cx="140" cy="541"/>
          </a:xfrm>
        </p:grpSpPr>
        <p:sp>
          <p:nvSpPr>
            <p:cNvPr id="186" name="Line 289">
              <a:extLst>
                <a:ext uri="{FF2B5EF4-FFF2-40B4-BE49-F238E27FC236}">
                  <a16:creationId xmlns:a16="http://schemas.microsoft.com/office/drawing/2014/main" id="{237856E7-1459-4B1B-B2A3-1344AC57E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90">
              <a:extLst>
                <a:ext uri="{FF2B5EF4-FFF2-40B4-BE49-F238E27FC236}">
                  <a16:creationId xmlns:a16="http://schemas.microsoft.com/office/drawing/2014/main" id="{40C5E542-8CEC-49F8-995E-AA12670A3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291">
              <a:extLst>
                <a:ext uri="{FF2B5EF4-FFF2-40B4-BE49-F238E27FC236}">
                  <a16:creationId xmlns:a16="http://schemas.microsoft.com/office/drawing/2014/main" id="{2CA3481D-0114-4741-B3E7-5D7F0363E5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" name="Group 29">
            <a:extLst>
              <a:ext uri="{FF2B5EF4-FFF2-40B4-BE49-F238E27FC236}">
                <a16:creationId xmlns:a16="http://schemas.microsoft.com/office/drawing/2014/main" id="{3E8247AF-BFE5-4930-B613-1C1E8E57CBDF}"/>
              </a:ext>
            </a:extLst>
          </p:cNvPr>
          <p:cNvGrpSpPr>
            <a:grpSpLocks/>
          </p:cNvGrpSpPr>
          <p:nvPr/>
        </p:nvGrpSpPr>
        <p:grpSpPr bwMode="auto">
          <a:xfrm>
            <a:off x="5884694" y="4456186"/>
            <a:ext cx="287338" cy="790575"/>
            <a:chOff x="528" y="240"/>
            <a:chExt cx="181" cy="498"/>
          </a:xfrm>
        </p:grpSpPr>
        <p:sp>
          <p:nvSpPr>
            <p:cNvPr id="195" name="Line 30">
              <a:extLst>
                <a:ext uri="{FF2B5EF4-FFF2-40B4-BE49-F238E27FC236}">
                  <a16:creationId xmlns:a16="http://schemas.microsoft.com/office/drawing/2014/main" id="{4FCC28FD-3DC1-4189-998B-19A7B3C9B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31">
              <a:extLst>
                <a:ext uri="{FF2B5EF4-FFF2-40B4-BE49-F238E27FC236}">
                  <a16:creationId xmlns:a16="http://schemas.microsoft.com/office/drawing/2014/main" id="{A0BD15EC-7436-4215-B98E-D844F2EA1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75DF635-547F-4CC0-A08A-A66609784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AA822B0-29C0-429E-97AE-78E149784C15}"/>
              </a:ext>
            </a:extLst>
          </p:cNvPr>
          <p:cNvCxnSpPr>
            <a:cxnSpLocks/>
          </p:cNvCxnSpPr>
          <p:nvPr/>
        </p:nvCxnSpPr>
        <p:spPr>
          <a:xfrm flipV="1">
            <a:off x="1678885" y="8241567"/>
            <a:ext cx="0" cy="1997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47EE311-37AB-41FF-95C9-DF87E70586E6}"/>
              </a:ext>
            </a:extLst>
          </p:cNvPr>
          <p:cNvCxnSpPr>
            <a:cxnSpLocks/>
          </p:cNvCxnSpPr>
          <p:nvPr/>
        </p:nvCxnSpPr>
        <p:spPr>
          <a:xfrm flipV="1">
            <a:off x="3576670" y="6351850"/>
            <a:ext cx="2502983" cy="20846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7C956C4-B67A-4956-8A31-0435E7068A9B}"/>
              </a:ext>
            </a:extLst>
          </p:cNvPr>
          <p:cNvCxnSpPr>
            <a:cxnSpLocks/>
          </p:cNvCxnSpPr>
          <p:nvPr/>
        </p:nvCxnSpPr>
        <p:spPr>
          <a:xfrm flipH="1" flipV="1">
            <a:off x="3406125" y="4974835"/>
            <a:ext cx="537972" cy="6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9" name="Group 44">
            <a:extLst>
              <a:ext uri="{FF2B5EF4-FFF2-40B4-BE49-F238E27FC236}">
                <a16:creationId xmlns:a16="http://schemas.microsoft.com/office/drawing/2014/main" id="{3E2E3A2D-0754-49FE-9F86-1ED812B0561D}"/>
              </a:ext>
            </a:extLst>
          </p:cNvPr>
          <p:cNvGrpSpPr>
            <a:grpSpLocks/>
          </p:cNvGrpSpPr>
          <p:nvPr/>
        </p:nvGrpSpPr>
        <p:grpSpPr bwMode="auto">
          <a:xfrm>
            <a:off x="3532121" y="3653333"/>
            <a:ext cx="287338" cy="787400"/>
            <a:chOff x="1756" y="2113"/>
            <a:chExt cx="181" cy="499"/>
          </a:xfrm>
        </p:grpSpPr>
        <p:sp>
          <p:nvSpPr>
            <p:cNvPr id="230" name="Line 45">
              <a:extLst>
                <a:ext uri="{FF2B5EF4-FFF2-40B4-BE49-F238E27FC236}">
                  <a16:creationId xmlns:a16="http://schemas.microsoft.com/office/drawing/2014/main" id="{72162FDE-15A5-4E0F-8F0A-DEC9EBDAE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46">
              <a:extLst>
                <a:ext uri="{FF2B5EF4-FFF2-40B4-BE49-F238E27FC236}">
                  <a16:creationId xmlns:a16="http://schemas.microsoft.com/office/drawing/2014/main" id="{A95B6F7E-9818-42EF-A0ED-D42546FB0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2" name="Group 47">
              <a:extLst>
                <a:ext uri="{FF2B5EF4-FFF2-40B4-BE49-F238E27FC236}">
                  <a16:creationId xmlns:a16="http://schemas.microsoft.com/office/drawing/2014/main" id="{6F8CC76D-DE23-4CCB-8921-85401DEF0F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33" name="Freeform 48">
                <a:extLst>
                  <a:ext uri="{FF2B5EF4-FFF2-40B4-BE49-F238E27FC236}">
                    <a16:creationId xmlns:a16="http://schemas.microsoft.com/office/drawing/2014/main" id="{46B855A1-D68B-49A3-B45C-236C6AC62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49">
                <a:extLst>
                  <a:ext uri="{FF2B5EF4-FFF2-40B4-BE49-F238E27FC236}">
                    <a16:creationId xmlns:a16="http://schemas.microsoft.com/office/drawing/2014/main" id="{B2BB8B06-2EEC-4D7B-9DBC-A91AC0E3E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50">
                <a:extLst>
                  <a:ext uri="{FF2B5EF4-FFF2-40B4-BE49-F238E27FC236}">
                    <a16:creationId xmlns:a16="http://schemas.microsoft.com/office/drawing/2014/main" id="{839E6A40-0A7F-42F6-BDAA-31721F51C96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3" name="Group 288">
            <a:extLst>
              <a:ext uri="{FF2B5EF4-FFF2-40B4-BE49-F238E27FC236}">
                <a16:creationId xmlns:a16="http://schemas.microsoft.com/office/drawing/2014/main" id="{ED06E17A-39AE-41B8-9967-3D4F0E6EBD04}"/>
              </a:ext>
            </a:extLst>
          </p:cNvPr>
          <p:cNvGrpSpPr>
            <a:grpSpLocks/>
          </p:cNvGrpSpPr>
          <p:nvPr/>
        </p:nvGrpSpPr>
        <p:grpSpPr bwMode="auto">
          <a:xfrm>
            <a:off x="6121549" y="6602563"/>
            <a:ext cx="222250" cy="858838"/>
            <a:chOff x="384" y="816"/>
            <a:chExt cx="140" cy="541"/>
          </a:xfrm>
        </p:grpSpPr>
        <p:sp>
          <p:nvSpPr>
            <p:cNvPr id="164" name="Line 289">
              <a:extLst>
                <a:ext uri="{FF2B5EF4-FFF2-40B4-BE49-F238E27FC236}">
                  <a16:creationId xmlns:a16="http://schemas.microsoft.com/office/drawing/2014/main" id="{01BE1FB9-10A5-4695-B7EF-6BB8DE1C5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290">
              <a:extLst>
                <a:ext uri="{FF2B5EF4-FFF2-40B4-BE49-F238E27FC236}">
                  <a16:creationId xmlns:a16="http://schemas.microsoft.com/office/drawing/2014/main" id="{16910A67-B6C0-413F-999A-E48D82C5C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291">
              <a:extLst>
                <a:ext uri="{FF2B5EF4-FFF2-40B4-BE49-F238E27FC236}">
                  <a16:creationId xmlns:a16="http://schemas.microsoft.com/office/drawing/2014/main" id="{B41FAEE2-93A7-4955-9B81-8D6C38A406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1" name="Group 13">
            <a:extLst>
              <a:ext uri="{FF2B5EF4-FFF2-40B4-BE49-F238E27FC236}">
                <a16:creationId xmlns:a16="http://schemas.microsoft.com/office/drawing/2014/main" id="{1A8AD03C-7161-4D34-907C-8EB86CAC9771}"/>
              </a:ext>
            </a:extLst>
          </p:cNvPr>
          <p:cNvGrpSpPr>
            <a:grpSpLocks/>
          </p:cNvGrpSpPr>
          <p:nvPr/>
        </p:nvGrpSpPr>
        <p:grpSpPr bwMode="auto">
          <a:xfrm>
            <a:off x="5653864" y="6118968"/>
            <a:ext cx="393700" cy="1271588"/>
            <a:chOff x="2496" y="4380"/>
            <a:chExt cx="236" cy="690"/>
          </a:xfrm>
        </p:grpSpPr>
        <p:sp>
          <p:nvSpPr>
            <p:cNvPr id="142" name="AutoShape 14">
              <a:extLst>
                <a:ext uri="{FF2B5EF4-FFF2-40B4-BE49-F238E27FC236}">
                  <a16:creationId xmlns:a16="http://schemas.microsoft.com/office/drawing/2014/main" id="{D1F3D5AA-2F92-41B6-988F-602B267E9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AutoShape 15">
              <a:extLst>
                <a:ext uri="{FF2B5EF4-FFF2-40B4-BE49-F238E27FC236}">
                  <a16:creationId xmlns:a16="http://schemas.microsoft.com/office/drawing/2014/main" id="{A9E002B4-8219-4366-8E6D-FCF65F52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870E30E-ECBC-48F4-9C78-A658F2964FB1}"/>
              </a:ext>
            </a:extLst>
          </p:cNvPr>
          <p:cNvGrpSpPr/>
          <p:nvPr/>
        </p:nvGrpSpPr>
        <p:grpSpPr>
          <a:xfrm>
            <a:off x="3617408" y="4404834"/>
            <a:ext cx="145559" cy="291831"/>
            <a:chOff x="-2209800" y="5901249"/>
            <a:chExt cx="145559" cy="291831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2A4D9F12-96C4-47A4-9824-851B7AAEC292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615E0899-AD1A-4B1C-A1BA-067AC86F3C1D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https://d1yn1kh78jj1rr.cloudfront.net/preview/cartoon-ghost-halloween-vector-illustration_7kZTnb_M.jpg">
            <a:extLst>
              <a:ext uri="{FF2B5EF4-FFF2-40B4-BE49-F238E27FC236}">
                <a16:creationId xmlns:a16="http://schemas.microsoft.com/office/drawing/2014/main" id="{80858D53-D843-4B61-9A0F-7459A33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14925"/>
            <a:ext cx="953738" cy="9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95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164</cp:revision>
  <dcterms:created xsi:type="dcterms:W3CDTF">2002-08-21T12:11:08Z</dcterms:created>
  <dcterms:modified xsi:type="dcterms:W3CDTF">2017-10-21T08:30:30Z</dcterms:modified>
  <cp:category>Shooting</cp:category>
</cp:coreProperties>
</file>