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-149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ADDC05B-9BA7-4437-B9D4-964C01B4BC51}"/>
              </a:ext>
            </a:extLst>
          </p:cNvPr>
          <p:cNvGrpSpPr/>
          <p:nvPr/>
        </p:nvGrpSpPr>
        <p:grpSpPr>
          <a:xfrm>
            <a:off x="1909478" y="4225559"/>
            <a:ext cx="3740150" cy="4648200"/>
            <a:chOff x="3084513" y="4257071"/>
            <a:chExt cx="3740150" cy="46482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2D603F-8D3E-4701-8E41-0D740E27D6C1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H="1">
              <a:off x="3084513" y="4257071"/>
              <a:ext cx="18700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2DC7056-B3BC-4935-9421-915DDD8302BE}"/>
                </a:ext>
              </a:extLst>
            </p:cNvPr>
            <p:cNvSpPr/>
            <p:nvPr/>
          </p:nvSpPr>
          <p:spPr>
            <a:xfrm>
              <a:off x="3084513" y="4257071"/>
              <a:ext cx="3740150" cy="4648200"/>
            </a:xfrm>
            <a:prstGeom prst="arc">
              <a:avLst>
                <a:gd name="adj1" fmla="val 16200000"/>
                <a:gd name="adj2" fmla="val 4432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CFB4DC5-8276-4B30-AD24-D208662E1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4663" y="6581171"/>
              <a:ext cx="0" cy="16484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74">
            <a:extLst>
              <a:ext uri="{FF2B5EF4-FFF2-40B4-BE49-F238E27FC236}">
                <a16:creationId xmlns:a16="http://schemas.microsoft.com/office/drawing/2014/main" id="{415E3937-5868-4EC6-B9B9-8900EE95ED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26620" y="3961395"/>
            <a:ext cx="228600" cy="862013"/>
            <a:chOff x="1488" y="768"/>
            <a:chExt cx="144" cy="543"/>
          </a:xfrm>
        </p:grpSpPr>
        <p:sp>
          <p:nvSpPr>
            <p:cNvPr id="270" name="Line 375">
              <a:extLst>
                <a:ext uri="{FF2B5EF4-FFF2-40B4-BE49-F238E27FC236}">
                  <a16:creationId xmlns:a16="http://schemas.microsoft.com/office/drawing/2014/main" id="{67A83FE6-C956-4788-ADAA-1E929473B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376">
              <a:extLst>
                <a:ext uri="{FF2B5EF4-FFF2-40B4-BE49-F238E27FC236}">
                  <a16:creationId xmlns:a16="http://schemas.microsoft.com/office/drawing/2014/main" id="{890D9A53-7E0C-4896-8964-BD9F62998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2" name="Group 377">
              <a:extLst>
                <a:ext uri="{FF2B5EF4-FFF2-40B4-BE49-F238E27FC236}">
                  <a16:creationId xmlns:a16="http://schemas.microsoft.com/office/drawing/2014/main" id="{B2AC21EF-D446-4ACF-8A70-C058B809C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273" name="Freeform 378">
                <a:extLst>
                  <a:ext uri="{FF2B5EF4-FFF2-40B4-BE49-F238E27FC236}">
                    <a16:creationId xmlns:a16="http://schemas.microsoft.com/office/drawing/2014/main" id="{49C2B014-516D-4F8E-B0DA-640BAECDD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379">
                <a:extLst>
                  <a:ext uri="{FF2B5EF4-FFF2-40B4-BE49-F238E27FC236}">
                    <a16:creationId xmlns:a16="http://schemas.microsoft.com/office/drawing/2014/main" id="{9CB6B82B-BAB6-4613-AD6F-343683D1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4" name="Group 278">
            <a:extLst>
              <a:ext uri="{FF2B5EF4-FFF2-40B4-BE49-F238E27FC236}">
                <a16:creationId xmlns:a16="http://schemas.microsoft.com/office/drawing/2014/main" id="{1DAA81C2-8AFB-458E-B0C1-96C987F8456C}"/>
              </a:ext>
            </a:extLst>
          </p:cNvPr>
          <p:cNvGrpSpPr>
            <a:grpSpLocks/>
          </p:cNvGrpSpPr>
          <p:nvPr/>
        </p:nvGrpSpPr>
        <p:grpSpPr bwMode="auto">
          <a:xfrm>
            <a:off x="4629062" y="4344380"/>
            <a:ext cx="287338" cy="787400"/>
            <a:chOff x="2208" y="240"/>
            <a:chExt cx="181" cy="496"/>
          </a:xfrm>
        </p:grpSpPr>
        <p:sp>
          <p:nvSpPr>
            <p:cNvPr id="265" name="Line 279">
              <a:extLst>
                <a:ext uri="{FF2B5EF4-FFF2-40B4-BE49-F238E27FC236}">
                  <a16:creationId xmlns:a16="http://schemas.microsoft.com/office/drawing/2014/main" id="{FA350CBF-65B8-4EB0-B5F8-E5995EE4C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80">
              <a:extLst>
                <a:ext uri="{FF2B5EF4-FFF2-40B4-BE49-F238E27FC236}">
                  <a16:creationId xmlns:a16="http://schemas.microsoft.com/office/drawing/2014/main" id="{DA544785-89B0-402B-8ADA-351B1056B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81">
              <a:extLst>
                <a:ext uri="{FF2B5EF4-FFF2-40B4-BE49-F238E27FC236}">
                  <a16:creationId xmlns:a16="http://schemas.microsoft.com/office/drawing/2014/main" id="{BA7E841F-4942-4786-B449-7AEF4FE4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282">
              <a:extLst>
                <a:ext uri="{FF2B5EF4-FFF2-40B4-BE49-F238E27FC236}">
                  <a16:creationId xmlns:a16="http://schemas.microsoft.com/office/drawing/2014/main" id="{78BE082F-034B-4418-BBF4-A073945B48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E630525-B041-4201-B545-62219D9FDE12}"/>
              </a:ext>
            </a:extLst>
          </p:cNvPr>
          <p:cNvCxnSpPr>
            <a:cxnSpLocks/>
          </p:cNvCxnSpPr>
          <p:nvPr/>
        </p:nvCxnSpPr>
        <p:spPr>
          <a:xfrm flipV="1">
            <a:off x="4148859" y="5552900"/>
            <a:ext cx="573639" cy="22576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3">
            <a:extLst>
              <a:ext uri="{FF2B5EF4-FFF2-40B4-BE49-F238E27FC236}">
                <a16:creationId xmlns:a16="http://schemas.microsoft.com/office/drawing/2014/main" id="{5476D661-311E-4DC5-A0E6-5FA3792E2277}"/>
              </a:ext>
            </a:extLst>
          </p:cNvPr>
          <p:cNvGrpSpPr>
            <a:grpSpLocks/>
          </p:cNvGrpSpPr>
          <p:nvPr/>
        </p:nvGrpSpPr>
        <p:grpSpPr bwMode="auto">
          <a:xfrm>
            <a:off x="4187209" y="6531840"/>
            <a:ext cx="393700" cy="1271588"/>
            <a:chOff x="2496" y="4380"/>
            <a:chExt cx="236" cy="690"/>
          </a:xfrm>
        </p:grpSpPr>
        <p:sp>
          <p:nvSpPr>
            <p:cNvPr id="184" name="AutoShape 14">
              <a:extLst>
                <a:ext uri="{FF2B5EF4-FFF2-40B4-BE49-F238E27FC236}">
                  <a16:creationId xmlns:a16="http://schemas.microsoft.com/office/drawing/2014/main" id="{17AC22A6-4B91-470D-9635-1AABA2755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AutoShape 15">
              <a:extLst>
                <a:ext uri="{FF2B5EF4-FFF2-40B4-BE49-F238E27FC236}">
                  <a16:creationId xmlns:a16="http://schemas.microsoft.com/office/drawing/2014/main" id="{E8513A89-4C44-477B-A594-A7C8B29E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BEAB9E4-CB19-4D93-9FB7-60CB7FB5ACEC}"/>
              </a:ext>
            </a:extLst>
          </p:cNvPr>
          <p:cNvCxnSpPr>
            <a:cxnSpLocks/>
          </p:cNvCxnSpPr>
          <p:nvPr/>
        </p:nvCxnSpPr>
        <p:spPr>
          <a:xfrm flipH="1">
            <a:off x="2276809" y="5181599"/>
            <a:ext cx="213729" cy="5270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110774C-3116-4495-B585-5B1EF25FE8D4}"/>
              </a:ext>
            </a:extLst>
          </p:cNvPr>
          <p:cNvCxnSpPr>
            <a:cxnSpLocks/>
          </p:cNvCxnSpPr>
          <p:nvPr/>
        </p:nvCxnSpPr>
        <p:spPr>
          <a:xfrm flipH="1">
            <a:off x="2275238" y="5708658"/>
            <a:ext cx="122007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1E0315A-E5BE-465D-A010-E4631C6DC33C}"/>
              </a:ext>
            </a:extLst>
          </p:cNvPr>
          <p:cNvCxnSpPr>
            <a:cxnSpLocks/>
          </p:cNvCxnSpPr>
          <p:nvPr/>
        </p:nvCxnSpPr>
        <p:spPr>
          <a:xfrm flipH="1">
            <a:off x="2490538" y="5181599"/>
            <a:ext cx="177666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701598-96C3-49A1-8401-9F56B00A6DFD}"/>
              </a:ext>
            </a:extLst>
          </p:cNvPr>
          <p:cNvCxnSpPr>
            <a:cxnSpLocks/>
          </p:cNvCxnSpPr>
          <p:nvPr/>
        </p:nvCxnSpPr>
        <p:spPr>
          <a:xfrm flipV="1">
            <a:off x="3352800" y="5708658"/>
            <a:ext cx="831235" cy="20934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45390"/>
              </p:ext>
            </p:extLst>
          </p:nvPr>
        </p:nvGraphicFramePr>
        <p:xfrm>
          <a:off x="177800" y="165100"/>
          <a:ext cx="6997700" cy="294578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Door to Nowhere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Opening door activates AT1 and AT2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>
            <a:off x="1553880" y="7810500"/>
            <a:ext cx="179892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reeform 55">
            <a:extLst>
              <a:ext uri="{FF2B5EF4-FFF2-40B4-BE49-F238E27FC236}">
                <a16:creationId xmlns:a16="http://schemas.microsoft.com/office/drawing/2014/main" id="{B9E5CB9C-880C-4CF8-822D-1DB43902C8BD}"/>
              </a:ext>
            </a:extLst>
          </p:cNvPr>
          <p:cNvSpPr>
            <a:spLocks/>
          </p:cNvSpPr>
          <p:nvPr/>
        </p:nvSpPr>
        <p:spPr bwMode="auto">
          <a:xfrm flipH="1">
            <a:off x="1528478" y="64770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55">
            <a:extLst>
              <a:ext uri="{FF2B5EF4-FFF2-40B4-BE49-F238E27FC236}">
                <a16:creationId xmlns:a16="http://schemas.microsoft.com/office/drawing/2014/main" id="{212D69BD-A0D3-437E-AAA3-6D4B9DAE8820}"/>
              </a:ext>
            </a:extLst>
          </p:cNvPr>
          <p:cNvSpPr>
            <a:spLocks/>
          </p:cNvSpPr>
          <p:nvPr/>
        </p:nvSpPr>
        <p:spPr bwMode="auto">
          <a:xfrm flipH="1">
            <a:off x="3939299" y="4964971"/>
            <a:ext cx="231419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0">
            <a:extLst>
              <a:ext uri="{FF2B5EF4-FFF2-40B4-BE49-F238E27FC236}">
                <a16:creationId xmlns:a16="http://schemas.microsoft.com/office/drawing/2014/main" id="{EAFA43CE-5145-4F1E-A021-65E4BD8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99" y="4964969"/>
            <a:ext cx="729595" cy="74368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C4ECF114-C8B5-4428-A177-E11BDA3790D5}"/>
              </a:ext>
            </a:extLst>
          </p:cNvPr>
          <p:cNvGrpSpPr>
            <a:grpSpLocks/>
          </p:cNvGrpSpPr>
          <p:nvPr/>
        </p:nvGrpSpPr>
        <p:grpSpPr bwMode="auto">
          <a:xfrm>
            <a:off x="3135050" y="5025850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ABB1F750-2C0C-4CF9-87F8-72EF25837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69F9BADC-B400-482F-9431-BA50831DE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300F871B-53D0-4AC6-B818-E8802CC4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AFEAD4B8-7DE4-4FA5-940E-BBF88F5AEE44}"/>
              </a:ext>
            </a:extLst>
          </p:cNvPr>
          <p:cNvGrpSpPr>
            <a:grpSpLocks/>
          </p:cNvGrpSpPr>
          <p:nvPr/>
        </p:nvGrpSpPr>
        <p:grpSpPr bwMode="auto">
          <a:xfrm>
            <a:off x="2811021" y="5031536"/>
            <a:ext cx="287338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E8D07C37-837E-49FF-BFE4-D11D2A1D8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32B5196E-702C-495C-98CD-5DB499C96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F32E17C0-E1BA-414B-9B27-D0ACED8B6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" name="Rectangle 10">
            <a:extLst>
              <a:ext uri="{FF2B5EF4-FFF2-40B4-BE49-F238E27FC236}">
                <a16:creationId xmlns:a16="http://schemas.microsoft.com/office/drawing/2014/main" id="{BE006358-A98E-4034-BADA-93DBEF94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24" y="4964969"/>
            <a:ext cx="729595" cy="74368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5" name="Freeform 55">
            <a:extLst>
              <a:ext uri="{FF2B5EF4-FFF2-40B4-BE49-F238E27FC236}">
                <a16:creationId xmlns:a16="http://schemas.microsoft.com/office/drawing/2014/main" id="{77053E8A-3C70-4E95-8CEE-0AA8328C904D}"/>
              </a:ext>
            </a:extLst>
          </p:cNvPr>
          <p:cNvSpPr>
            <a:spLocks/>
          </p:cNvSpPr>
          <p:nvPr/>
        </p:nvSpPr>
        <p:spPr bwMode="auto">
          <a:xfrm flipH="1">
            <a:off x="3364683" y="6477000"/>
            <a:ext cx="196700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55">
            <a:extLst>
              <a:ext uri="{FF2B5EF4-FFF2-40B4-BE49-F238E27FC236}">
                <a16:creationId xmlns:a16="http://schemas.microsoft.com/office/drawing/2014/main" id="{BDB94917-51A5-4FF1-BC54-89264E52DB77}"/>
              </a:ext>
            </a:extLst>
          </p:cNvPr>
          <p:cNvSpPr>
            <a:spLocks/>
          </p:cNvSpPr>
          <p:nvPr/>
        </p:nvSpPr>
        <p:spPr bwMode="auto">
          <a:xfrm flipH="1">
            <a:off x="3409688" y="5000625"/>
            <a:ext cx="112154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163">
            <a:extLst>
              <a:ext uri="{FF2B5EF4-FFF2-40B4-BE49-F238E27FC236}">
                <a16:creationId xmlns:a16="http://schemas.microsoft.com/office/drawing/2014/main" id="{2D057B8C-176A-48BF-A302-FF05245C121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6704012"/>
            <a:ext cx="914400" cy="1106488"/>
            <a:chOff x="2136" y="2544"/>
            <a:chExt cx="751" cy="919"/>
          </a:xfrm>
        </p:grpSpPr>
        <p:sp>
          <p:nvSpPr>
            <p:cNvPr id="95" name="Rectangle 164">
              <a:extLst>
                <a:ext uri="{FF2B5EF4-FFF2-40B4-BE49-F238E27FC236}">
                  <a16:creationId xmlns:a16="http://schemas.microsoft.com/office/drawing/2014/main" id="{2CF02DED-8DD9-4E9E-829C-ABB46C1E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6" name="Group 165">
              <a:extLst>
                <a:ext uri="{FF2B5EF4-FFF2-40B4-BE49-F238E27FC236}">
                  <a16:creationId xmlns:a16="http://schemas.microsoft.com/office/drawing/2014/main" id="{373B2FEB-57DC-42E1-8707-44B3897CD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97" name="Rectangle 166">
                <a:extLst>
                  <a:ext uri="{FF2B5EF4-FFF2-40B4-BE49-F238E27FC236}">
                    <a16:creationId xmlns:a16="http://schemas.microsoft.com/office/drawing/2014/main" id="{35F43B03-5880-4F96-8485-817B96909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Oval 167">
                <a:extLst>
                  <a:ext uri="{FF2B5EF4-FFF2-40B4-BE49-F238E27FC236}">
                    <a16:creationId xmlns:a16="http://schemas.microsoft.com/office/drawing/2014/main" id="{6772735E-AF89-4DF1-B379-E0722EE53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Line 168">
                <a:extLst>
                  <a:ext uri="{FF2B5EF4-FFF2-40B4-BE49-F238E27FC236}">
                    <a16:creationId xmlns:a16="http://schemas.microsoft.com/office/drawing/2014/main" id="{30D868DD-A368-4A4F-8A1C-A91628AD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69">
                <a:extLst>
                  <a:ext uri="{FF2B5EF4-FFF2-40B4-BE49-F238E27FC236}">
                    <a16:creationId xmlns:a16="http://schemas.microsoft.com/office/drawing/2014/main" id="{E0002959-B863-45B5-B1B7-28B78837D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7" name="Group 292">
            <a:extLst>
              <a:ext uri="{FF2B5EF4-FFF2-40B4-BE49-F238E27FC236}">
                <a16:creationId xmlns:a16="http://schemas.microsoft.com/office/drawing/2014/main" id="{9A20266A-91F7-4313-915F-A55106470C6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15395" y="5220129"/>
            <a:ext cx="222250" cy="858838"/>
            <a:chOff x="384" y="816"/>
            <a:chExt cx="140" cy="541"/>
          </a:xfrm>
        </p:grpSpPr>
        <p:sp>
          <p:nvSpPr>
            <p:cNvPr id="148" name="Line 293">
              <a:extLst>
                <a:ext uri="{FF2B5EF4-FFF2-40B4-BE49-F238E27FC236}">
                  <a16:creationId xmlns:a16="http://schemas.microsoft.com/office/drawing/2014/main" id="{E34D8303-AD9A-437A-9B60-53192E7F7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>
              <a:extLst>
                <a:ext uri="{FF2B5EF4-FFF2-40B4-BE49-F238E27FC236}">
                  <a16:creationId xmlns:a16="http://schemas.microsoft.com/office/drawing/2014/main" id="{9248873C-2074-4B79-864D-43FB7638C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>
              <a:extLst>
                <a:ext uri="{FF2B5EF4-FFF2-40B4-BE49-F238E27FC236}">
                  <a16:creationId xmlns:a16="http://schemas.microsoft.com/office/drawing/2014/main" id="{F5267715-9D24-4312-AA36-4B47C68203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2">
            <a:extLst>
              <a:ext uri="{FF2B5EF4-FFF2-40B4-BE49-F238E27FC236}">
                <a16:creationId xmlns:a16="http://schemas.microsoft.com/office/drawing/2014/main" id="{63141668-E03C-4D62-8FBA-8C8C4E9882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6791" y="5512467"/>
            <a:ext cx="222250" cy="858838"/>
            <a:chOff x="384" y="816"/>
            <a:chExt cx="140" cy="541"/>
          </a:xfrm>
        </p:grpSpPr>
        <p:sp>
          <p:nvSpPr>
            <p:cNvPr id="152" name="Line 293">
              <a:extLst>
                <a:ext uri="{FF2B5EF4-FFF2-40B4-BE49-F238E27FC236}">
                  <a16:creationId xmlns:a16="http://schemas.microsoft.com/office/drawing/2014/main" id="{0656E84D-36BA-4CCC-9CA1-B39435EE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4">
              <a:extLst>
                <a:ext uri="{FF2B5EF4-FFF2-40B4-BE49-F238E27FC236}">
                  <a16:creationId xmlns:a16="http://schemas.microsoft.com/office/drawing/2014/main" id="{D31F91A8-564C-4EDD-84A7-B82C9AE61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95">
              <a:extLst>
                <a:ext uri="{FF2B5EF4-FFF2-40B4-BE49-F238E27FC236}">
                  <a16:creationId xmlns:a16="http://schemas.microsoft.com/office/drawing/2014/main" id="{E582FDE5-E9AC-4DD3-B39B-3CA5BE8D49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6773F3D-741B-4593-9CF3-C19E916FB111}"/>
              </a:ext>
            </a:extLst>
          </p:cNvPr>
          <p:cNvCxnSpPr>
            <a:cxnSpLocks/>
          </p:cNvCxnSpPr>
          <p:nvPr/>
        </p:nvCxnSpPr>
        <p:spPr>
          <a:xfrm>
            <a:off x="1528478" y="7810500"/>
            <a:ext cx="25402" cy="387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BCE2D08-0723-4186-9600-81F2F622B3FD}"/>
              </a:ext>
            </a:extLst>
          </p:cNvPr>
          <p:cNvCxnSpPr>
            <a:cxnSpLocks/>
          </p:cNvCxnSpPr>
          <p:nvPr/>
        </p:nvCxnSpPr>
        <p:spPr>
          <a:xfrm flipH="1">
            <a:off x="1541179" y="8198088"/>
            <a:ext cx="2513829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F17B510-F9C0-4A38-9456-B7812F22EB16}"/>
              </a:ext>
            </a:extLst>
          </p:cNvPr>
          <p:cNvCxnSpPr>
            <a:cxnSpLocks/>
          </p:cNvCxnSpPr>
          <p:nvPr/>
        </p:nvCxnSpPr>
        <p:spPr>
          <a:xfrm flipH="1">
            <a:off x="4055008" y="7820025"/>
            <a:ext cx="116326" cy="3960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6F41553-824B-4B58-B75A-EE8EC1D8B7C6}"/>
              </a:ext>
            </a:extLst>
          </p:cNvPr>
          <p:cNvCxnSpPr>
            <a:cxnSpLocks/>
          </p:cNvCxnSpPr>
          <p:nvPr/>
        </p:nvCxnSpPr>
        <p:spPr>
          <a:xfrm>
            <a:off x="4256983" y="5175369"/>
            <a:ext cx="465515" cy="3872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1" name="Group 29">
            <a:extLst>
              <a:ext uri="{FF2B5EF4-FFF2-40B4-BE49-F238E27FC236}">
                <a16:creationId xmlns:a16="http://schemas.microsoft.com/office/drawing/2014/main" id="{3FAA9E33-2BC0-4623-B1D2-02329A27DA84}"/>
              </a:ext>
            </a:extLst>
          </p:cNvPr>
          <p:cNvGrpSpPr>
            <a:grpSpLocks/>
          </p:cNvGrpSpPr>
          <p:nvPr/>
        </p:nvGrpSpPr>
        <p:grpSpPr bwMode="auto">
          <a:xfrm>
            <a:off x="3597367" y="3823099"/>
            <a:ext cx="287338" cy="790575"/>
            <a:chOff x="528" y="240"/>
            <a:chExt cx="181" cy="498"/>
          </a:xfrm>
        </p:grpSpPr>
        <p:sp>
          <p:nvSpPr>
            <p:cNvPr id="202" name="Line 30">
              <a:extLst>
                <a:ext uri="{FF2B5EF4-FFF2-40B4-BE49-F238E27FC236}">
                  <a16:creationId xmlns:a16="http://schemas.microsoft.com/office/drawing/2014/main" id="{EBEE21FF-524E-4B73-B53F-A1CF6364B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31">
              <a:extLst>
                <a:ext uri="{FF2B5EF4-FFF2-40B4-BE49-F238E27FC236}">
                  <a16:creationId xmlns:a16="http://schemas.microsoft.com/office/drawing/2014/main" id="{873CF583-9104-4214-AC53-82A8BCF51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1800A2E3-1E72-40E8-BAB6-EFC41DA01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29">
            <a:extLst>
              <a:ext uri="{FF2B5EF4-FFF2-40B4-BE49-F238E27FC236}">
                <a16:creationId xmlns:a16="http://schemas.microsoft.com/office/drawing/2014/main" id="{83140DAD-94DE-4D48-930C-2C6E511BA4F7}"/>
              </a:ext>
            </a:extLst>
          </p:cNvPr>
          <p:cNvGrpSpPr>
            <a:grpSpLocks/>
          </p:cNvGrpSpPr>
          <p:nvPr/>
        </p:nvGrpSpPr>
        <p:grpSpPr bwMode="auto">
          <a:xfrm>
            <a:off x="3907519" y="3823099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F79B0EA0-0CDB-4886-8F92-7865A7568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108C9E27-5648-4288-A768-ED02D4C8B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7F365B1C-FC96-40BC-873F-D64496E6C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13">
            <a:extLst>
              <a:ext uri="{FF2B5EF4-FFF2-40B4-BE49-F238E27FC236}">
                <a16:creationId xmlns:a16="http://schemas.microsoft.com/office/drawing/2014/main" id="{0B64C041-80D3-4722-A7CB-61E545EF7617}"/>
              </a:ext>
            </a:extLst>
          </p:cNvPr>
          <p:cNvGrpSpPr>
            <a:grpSpLocks/>
          </p:cNvGrpSpPr>
          <p:nvPr/>
        </p:nvGrpSpPr>
        <p:grpSpPr bwMode="auto">
          <a:xfrm>
            <a:off x="4223903" y="3873202"/>
            <a:ext cx="393700" cy="1271588"/>
            <a:chOff x="2496" y="4380"/>
            <a:chExt cx="236" cy="690"/>
          </a:xfrm>
        </p:grpSpPr>
        <p:sp>
          <p:nvSpPr>
            <p:cNvPr id="214" name="AutoShape 14">
              <a:extLst>
                <a:ext uri="{FF2B5EF4-FFF2-40B4-BE49-F238E27FC236}">
                  <a16:creationId xmlns:a16="http://schemas.microsoft.com/office/drawing/2014/main" id="{08C477F3-D9D6-4368-882E-A6BB0614E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5" name="AutoShape 15">
              <a:extLst>
                <a:ext uri="{FF2B5EF4-FFF2-40B4-BE49-F238E27FC236}">
                  <a16:creationId xmlns:a16="http://schemas.microsoft.com/office/drawing/2014/main" id="{042E7556-D656-40FA-89D1-06887831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8" name="Group 13">
            <a:extLst>
              <a:ext uri="{FF2B5EF4-FFF2-40B4-BE49-F238E27FC236}">
                <a16:creationId xmlns:a16="http://schemas.microsoft.com/office/drawing/2014/main" id="{E748578F-F7A8-4561-ADE0-BDC350726831}"/>
              </a:ext>
            </a:extLst>
          </p:cNvPr>
          <p:cNvGrpSpPr>
            <a:grpSpLocks/>
          </p:cNvGrpSpPr>
          <p:nvPr/>
        </p:nvGrpSpPr>
        <p:grpSpPr bwMode="auto">
          <a:xfrm>
            <a:off x="4559528" y="5013754"/>
            <a:ext cx="393700" cy="1271588"/>
            <a:chOff x="2496" y="4380"/>
            <a:chExt cx="236" cy="690"/>
          </a:xfrm>
        </p:grpSpPr>
        <p:sp>
          <p:nvSpPr>
            <p:cNvPr id="199" name="AutoShape 14">
              <a:extLst>
                <a:ext uri="{FF2B5EF4-FFF2-40B4-BE49-F238E27FC236}">
                  <a16:creationId xmlns:a16="http://schemas.microsoft.com/office/drawing/2014/main" id="{BDF071C4-DBD7-4DB1-8C06-91CEB812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0" name="AutoShape 15">
              <a:extLst>
                <a:ext uri="{FF2B5EF4-FFF2-40B4-BE49-F238E27FC236}">
                  <a16:creationId xmlns:a16="http://schemas.microsoft.com/office/drawing/2014/main" id="{4A134FC5-C1EA-47DF-BA8B-8920063BF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6" name="Group 288">
            <a:extLst>
              <a:ext uri="{FF2B5EF4-FFF2-40B4-BE49-F238E27FC236}">
                <a16:creationId xmlns:a16="http://schemas.microsoft.com/office/drawing/2014/main" id="{32BB0F2C-EF7E-4736-8F95-9670227E3467}"/>
              </a:ext>
            </a:extLst>
          </p:cNvPr>
          <p:cNvGrpSpPr>
            <a:grpSpLocks/>
          </p:cNvGrpSpPr>
          <p:nvPr/>
        </p:nvGrpSpPr>
        <p:grpSpPr bwMode="auto">
          <a:xfrm>
            <a:off x="4939287" y="5541755"/>
            <a:ext cx="222250" cy="858838"/>
            <a:chOff x="384" y="816"/>
            <a:chExt cx="140" cy="541"/>
          </a:xfrm>
        </p:grpSpPr>
        <p:sp>
          <p:nvSpPr>
            <p:cNvPr id="187" name="Line 289">
              <a:extLst>
                <a:ext uri="{FF2B5EF4-FFF2-40B4-BE49-F238E27FC236}">
                  <a16:creationId xmlns:a16="http://schemas.microsoft.com/office/drawing/2014/main" id="{5D78DBB5-DFEF-492A-9B71-5B86AC6B6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63B61AD2-EE09-446C-8042-A1A6AFEEE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>
              <a:extLst>
                <a:ext uri="{FF2B5EF4-FFF2-40B4-BE49-F238E27FC236}">
                  <a16:creationId xmlns:a16="http://schemas.microsoft.com/office/drawing/2014/main" id="{31620079-0028-4968-AE51-9A7AF04FA5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837">
            <a:extLst>
              <a:ext uri="{FF2B5EF4-FFF2-40B4-BE49-F238E27FC236}">
                <a16:creationId xmlns:a16="http://schemas.microsoft.com/office/drawing/2014/main" id="{34E333E9-1A26-4003-A864-97DC38AE8454}"/>
              </a:ext>
            </a:extLst>
          </p:cNvPr>
          <p:cNvGrpSpPr>
            <a:grpSpLocks/>
          </p:cNvGrpSpPr>
          <p:nvPr/>
        </p:nvGrpSpPr>
        <p:grpSpPr bwMode="auto">
          <a:xfrm>
            <a:off x="1832329" y="3748849"/>
            <a:ext cx="857250" cy="952500"/>
            <a:chOff x="684" y="3666"/>
            <a:chExt cx="540" cy="600"/>
          </a:xfrm>
        </p:grpSpPr>
        <p:sp>
          <p:nvSpPr>
            <p:cNvPr id="221" name="Freeform 838">
              <a:extLst>
                <a:ext uri="{FF2B5EF4-FFF2-40B4-BE49-F238E27FC236}">
                  <a16:creationId xmlns:a16="http://schemas.microsoft.com/office/drawing/2014/main" id="{BBF032E1-2D71-4962-9F82-901203A2F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" name="Group 839">
              <a:extLst>
                <a:ext uri="{FF2B5EF4-FFF2-40B4-BE49-F238E27FC236}">
                  <a16:creationId xmlns:a16="http://schemas.microsoft.com/office/drawing/2014/main" id="{A141CAFD-6E09-423F-81C7-F0EC0BE48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223" name="Rectangle 840">
                <a:extLst>
                  <a:ext uri="{FF2B5EF4-FFF2-40B4-BE49-F238E27FC236}">
                    <a16:creationId xmlns:a16="http://schemas.microsoft.com/office/drawing/2014/main" id="{2175019F-6F38-4B06-A125-99EA103D6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24" name="Group 841">
                <a:extLst>
                  <a:ext uri="{FF2B5EF4-FFF2-40B4-BE49-F238E27FC236}">
                    <a16:creationId xmlns:a16="http://schemas.microsoft.com/office/drawing/2014/main" id="{CF885204-124B-4404-8D64-E8D612B0F7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49" name="Freeform 842">
                  <a:extLst>
                    <a:ext uri="{FF2B5EF4-FFF2-40B4-BE49-F238E27FC236}">
                      <a16:creationId xmlns:a16="http://schemas.microsoft.com/office/drawing/2014/main" id="{64B49D3E-EC53-4489-8AA7-4F156798F4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843">
                  <a:extLst>
                    <a:ext uri="{FF2B5EF4-FFF2-40B4-BE49-F238E27FC236}">
                      <a16:creationId xmlns:a16="http://schemas.microsoft.com/office/drawing/2014/main" id="{3197DDF7-5025-4861-B98C-11CCFAA644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844">
                  <a:extLst>
                    <a:ext uri="{FF2B5EF4-FFF2-40B4-BE49-F238E27FC236}">
                      <a16:creationId xmlns:a16="http://schemas.microsoft.com/office/drawing/2014/main" id="{3C9425D6-C293-4760-BA1F-1D1B7E6E8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845">
                  <a:extLst>
                    <a:ext uri="{FF2B5EF4-FFF2-40B4-BE49-F238E27FC236}">
                      <a16:creationId xmlns:a16="http://schemas.microsoft.com/office/drawing/2014/main" id="{19DD9D31-DC6C-447B-8F7F-4F3C08B45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846">
                  <a:extLst>
                    <a:ext uri="{FF2B5EF4-FFF2-40B4-BE49-F238E27FC236}">
                      <a16:creationId xmlns:a16="http://schemas.microsoft.com/office/drawing/2014/main" id="{9A86338D-56D7-4568-B97C-BB718278E6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847">
                  <a:extLst>
                    <a:ext uri="{FF2B5EF4-FFF2-40B4-BE49-F238E27FC236}">
                      <a16:creationId xmlns:a16="http://schemas.microsoft.com/office/drawing/2014/main" id="{E23D85C5-FFCE-4CCD-B1CE-899AD8496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848">
                <a:extLst>
                  <a:ext uri="{FF2B5EF4-FFF2-40B4-BE49-F238E27FC236}">
                    <a16:creationId xmlns:a16="http://schemas.microsoft.com/office/drawing/2014/main" id="{8619AC07-FAE9-4BE9-B36D-0D2E09968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43" name="Freeform 849">
                  <a:extLst>
                    <a:ext uri="{FF2B5EF4-FFF2-40B4-BE49-F238E27FC236}">
                      <a16:creationId xmlns:a16="http://schemas.microsoft.com/office/drawing/2014/main" id="{74C8DC1C-52C8-4D51-B76E-EB452B91B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850">
                  <a:extLst>
                    <a:ext uri="{FF2B5EF4-FFF2-40B4-BE49-F238E27FC236}">
                      <a16:creationId xmlns:a16="http://schemas.microsoft.com/office/drawing/2014/main" id="{C5157B29-81DB-4CEA-A04F-BC2A73F05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851">
                  <a:extLst>
                    <a:ext uri="{FF2B5EF4-FFF2-40B4-BE49-F238E27FC236}">
                      <a16:creationId xmlns:a16="http://schemas.microsoft.com/office/drawing/2014/main" id="{EBF2FC91-70B9-47B7-ADDF-46C50259F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852">
                  <a:extLst>
                    <a:ext uri="{FF2B5EF4-FFF2-40B4-BE49-F238E27FC236}">
                      <a16:creationId xmlns:a16="http://schemas.microsoft.com/office/drawing/2014/main" id="{831323D3-18B4-4B78-9D58-EA9AA3546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853">
                  <a:extLst>
                    <a:ext uri="{FF2B5EF4-FFF2-40B4-BE49-F238E27FC236}">
                      <a16:creationId xmlns:a16="http://schemas.microsoft.com/office/drawing/2014/main" id="{8A18FB37-217A-4BA0-B339-A5F3BDFE2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854">
                  <a:extLst>
                    <a:ext uri="{FF2B5EF4-FFF2-40B4-BE49-F238E27FC236}">
                      <a16:creationId xmlns:a16="http://schemas.microsoft.com/office/drawing/2014/main" id="{61B7FB48-35DB-41CF-88EC-3662F4149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855">
                <a:extLst>
                  <a:ext uri="{FF2B5EF4-FFF2-40B4-BE49-F238E27FC236}">
                    <a16:creationId xmlns:a16="http://schemas.microsoft.com/office/drawing/2014/main" id="{52D9CDAA-01A5-4060-8FC0-F4FD7B9B9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37" name="Freeform 856">
                  <a:extLst>
                    <a:ext uri="{FF2B5EF4-FFF2-40B4-BE49-F238E27FC236}">
                      <a16:creationId xmlns:a16="http://schemas.microsoft.com/office/drawing/2014/main" id="{B9A3B511-7292-4CE4-AFEF-443791E0D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57">
                  <a:extLst>
                    <a:ext uri="{FF2B5EF4-FFF2-40B4-BE49-F238E27FC236}">
                      <a16:creationId xmlns:a16="http://schemas.microsoft.com/office/drawing/2014/main" id="{34262E16-7C04-40BC-B36D-4202E516B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858">
                  <a:extLst>
                    <a:ext uri="{FF2B5EF4-FFF2-40B4-BE49-F238E27FC236}">
                      <a16:creationId xmlns:a16="http://schemas.microsoft.com/office/drawing/2014/main" id="{E70A4117-B41C-490F-8AC8-51A912969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859">
                  <a:extLst>
                    <a:ext uri="{FF2B5EF4-FFF2-40B4-BE49-F238E27FC236}">
                      <a16:creationId xmlns:a16="http://schemas.microsoft.com/office/drawing/2014/main" id="{61F297AD-3D19-490F-8B87-DA6E698F4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860">
                  <a:extLst>
                    <a:ext uri="{FF2B5EF4-FFF2-40B4-BE49-F238E27FC236}">
                      <a16:creationId xmlns:a16="http://schemas.microsoft.com/office/drawing/2014/main" id="{401E63C7-E038-47F8-9E68-0EDA7824F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861">
                  <a:extLst>
                    <a:ext uri="{FF2B5EF4-FFF2-40B4-BE49-F238E27FC236}">
                      <a16:creationId xmlns:a16="http://schemas.microsoft.com/office/drawing/2014/main" id="{AFDFB1B9-8668-4BA0-8345-05AF65F3F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862">
                <a:extLst>
                  <a:ext uri="{FF2B5EF4-FFF2-40B4-BE49-F238E27FC236}">
                    <a16:creationId xmlns:a16="http://schemas.microsoft.com/office/drawing/2014/main" id="{60D5CCF8-98FC-4FF1-AADD-85CC08697E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228" name="Rectangle 863">
                  <a:extLst>
                    <a:ext uri="{FF2B5EF4-FFF2-40B4-BE49-F238E27FC236}">
                      <a16:creationId xmlns:a16="http://schemas.microsoft.com/office/drawing/2014/main" id="{43E28F30-CDA4-4F11-AC8E-52DAB676F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31" name="Freeform 866">
                  <a:extLst>
                    <a:ext uri="{FF2B5EF4-FFF2-40B4-BE49-F238E27FC236}">
                      <a16:creationId xmlns:a16="http://schemas.microsoft.com/office/drawing/2014/main" id="{BC97CFC8-7B7F-49FE-9E66-024178902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Rectangle 867">
                  <a:extLst>
                    <a:ext uri="{FF2B5EF4-FFF2-40B4-BE49-F238E27FC236}">
                      <a16:creationId xmlns:a16="http://schemas.microsoft.com/office/drawing/2014/main" id="{075AA16A-4824-49FD-AAA3-EFEA869E7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sp>
        <p:nvSpPr>
          <p:cNvPr id="255" name="Freeform 55">
            <a:extLst>
              <a:ext uri="{FF2B5EF4-FFF2-40B4-BE49-F238E27FC236}">
                <a16:creationId xmlns:a16="http://schemas.microsoft.com/office/drawing/2014/main" id="{4ADA515E-8383-49D4-BA6B-D6269C8B6A3E}"/>
              </a:ext>
            </a:extLst>
          </p:cNvPr>
          <p:cNvSpPr>
            <a:spLocks/>
          </p:cNvSpPr>
          <p:nvPr/>
        </p:nvSpPr>
        <p:spPr bwMode="auto">
          <a:xfrm flipH="1">
            <a:off x="2655100" y="3508294"/>
            <a:ext cx="112154" cy="129784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5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C0148A9-E2A5-47D1-B31F-097C0BB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16" y="399957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7" name="Group 292">
            <a:extLst>
              <a:ext uri="{FF2B5EF4-FFF2-40B4-BE49-F238E27FC236}">
                <a16:creationId xmlns:a16="http://schemas.microsoft.com/office/drawing/2014/main" id="{A284CF8C-AA5D-4217-852C-81AD8D68E7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95343" y="4360376"/>
            <a:ext cx="222250" cy="630238"/>
            <a:chOff x="384" y="816"/>
            <a:chExt cx="140" cy="397"/>
          </a:xfrm>
        </p:grpSpPr>
        <p:sp>
          <p:nvSpPr>
            <p:cNvPr id="258" name="Line 293">
              <a:extLst>
                <a:ext uri="{FF2B5EF4-FFF2-40B4-BE49-F238E27FC236}">
                  <a16:creationId xmlns:a16="http://schemas.microsoft.com/office/drawing/2014/main" id="{AEAEB789-87EE-4FE4-9241-315BC1582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96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>
              <a:extLst>
                <a:ext uri="{FF2B5EF4-FFF2-40B4-BE49-F238E27FC236}">
                  <a16:creationId xmlns:a16="http://schemas.microsoft.com/office/drawing/2014/main" id="{35D1E0A0-71E1-4E79-BBDB-F1D0A31ED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927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>
              <a:extLst>
                <a:ext uri="{FF2B5EF4-FFF2-40B4-BE49-F238E27FC236}">
                  <a16:creationId xmlns:a16="http://schemas.microsoft.com/office/drawing/2014/main" id="{68D3482D-AFCB-4076-ABC6-F406C815D7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1" name="Freeform 291">
            <a:extLst>
              <a:ext uri="{FF2B5EF4-FFF2-40B4-BE49-F238E27FC236}">
                <a16:creationId xmlns:a16="http://schemas.microsoft.com/office/drawing/2014/main" id="{611AEDC7-4207-49F0-9DF3-CA74518428F4}"/>
              </a:ext>
            </a:extLst>
          </p:cNvPr>
          <p:cNvSpPr>
            <a:spLocks/>
          </p:cNvSpPr>
          <p:nvPr/>
        </p:nvSpPr>
        <p:spPr bwMode="auto">
          <a:xfrm flipH="1">
            <a:off x="4940435" y="577606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166A008-687E-4041-8CFE-71A86D9F744A}"/>
              </a:ext>
            </a:extLst>
          </p:cNvPr>
          <p:cNvGrpSpPr/>
          <p:nvPr/>
        </p:nvGrpSpPr>
        <p:grpSpPr>
          <a:xfrm>
            <a:off x="4693062" y="6147790"/>
            <a:ext cx="642150" cy="1235744"/>
            <a:chOff x="-4890420" y="3466432"/>
            <a:chExt cx="642150" cy="1235744"/>
          </a:xfrm>
        </p:grpSpPr>
        <p:sp>
          <p:nvSpPr>
            <p:cNvPr id="157" name="Freeform 642">
              <a:extLst>
                <a:ext uri="{FF2B5EF4-FFF2-40B4-BE49-F238E27FC236}">
                  <a16:creationId xmlns:a16="http://schemas.microsoft.com/office/drawing/2014/main" id="{20AF5D3E-E3E9-4EC8-B8C0-0361F7433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4492745" y="3466432"/>
              <a:ext cx="244475" cy="636588"/>
            </a:xfrm>
            <a:custGeom>
              <a:avLst/>
              <a:gdLst>
                <a:gd name="T0" fmla="*/ 2147483647 w 173"/>
                <a:gd name="T1" fmla="*/ 2147483647 h 375"/>
                <a:gd name="T2" fmla="*/ 2147483647 w 173"/>
                <a:gd name="T3" fmla="*/ 0 h 375"/>
                <a:gd name="T4" fmla="*/ 2147483647 w 173"/>
                <a:gd name="T5" fmla="*/ 2147483647 h 375"/>
                <a:gd name="T6" fmla="*/ 2147483647 w 173"/>
                <a:gd name="T7" fmla="*/ 2147483647 h 375"/>
                <a:gd name="T8" fmla="*/ 2147483647 w 173"/>
                <a:gd name="T9" fmla="*/ 2147483647 h 375"/>
                <a:gd name="T10" fmla="*/ 2147483647 w 173"/>
                <a:gd name="T11" fmla="*/ 2147483647 h 375"/>
                <a:gd name="T12" fmla="*/ 2147483647 w 173"/>
                <a:gd name="T13" fmla="*/ 2147483647 h 375"/>
                <a:gd name="T14" fmla="*/ 2147483647 w 173"/>
                <a:gd name="T15" fmla="*/ 2147483647 h 375"/>
                <a:gd name="T16" fmla="*/ 0 w 173"/>
                <a:gd name="T17" fmla="*/ 2147483647 h 375"/>
                <a:gd name="T18" fmla="*/ 0 w 173"/>
                <a:gd name="T19" fmla="*/ 2147483647 h 375"/>
                <a:gd name="T20" fmla="*/ 2147483647 w 173"/>
                <a:gd name="T21" fmla="*/ 2147483647 h 375"/>
                <a:gd name="T22" fmla="*/ 2147483647 w 173"/>
                <a:gd name="T23" fmla="*/ 2147483647 h 375"/>
                <a:gd name="T24" fmla="*/ 2147483647 w 173"/>
                <a:gd name="T25" fmla="*/ 2147483647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9" name="Group 52">
              <a:extLst>
                <a:ext uri="{FF2B5EF4-FFF2-40B4-BE49-F238E27FC236}">
                  <a16:creationId xmlns:a16="http://schemas.microsoft.com/office/drawing/2014/main" id="{C5126AB7-6748-4433-B8D6-FAEAF848E1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4604472" y="3705226"/>
              <a:ext cx="254000" cy="904875"/>
              <a:chOff x="-676" y="1589"/>
              <a:chExt cx="160" cy="570"/>
            </a:xfrm>
          </p:grpSpPr>
          <p:sp>
            <p:nvSpPr>
              <p:cNvPr id="162" name="AutoShape 51">
                <a:extLst>
                  <a:ext uri="{FF2B5EF4-FFF2-40B4-BE49-F238E27FC236}">
                    <a16:creationId xmlns:a16="http://schemas.microsoft.com/office/drawing/2014/main" id="{CD8C0064-2510-4972-9005-357F9BF206F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676" y="1589"/>
                <a:ext cx="16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5">
                <a:extLst>
                  <a:ext uri="{FF2B5EF4-FFF2-40B4-BE49-F238E27FC236}">
                    <a16:creationId xmlns:a16="http://schemas.microsoft.com/office/drawing/2014/main" id="{325B2750-2D0D-44DC-A4E8-40B3646F1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71" y="1594"/>
                <a:ext cx="150" cy="408"/>
              </a:xfrm>
              <a:custGeom>
                <a:avLst/>
                <a:gdLst>
                  <a:gd name="T0" fmla="*/ 95 w 150"/>
                  <a:gd name="T1" fmla="*/ 17 h 408"/>
                  <a:gd name="T2" fmla="*/ 40 w 150"/>
                  <a:gd name="T3" fmla="*/ 0 h 408"/>
                  <a:gd name="T4" fmla="*/ 40 w 150"/>
                  <a:gd name="T5" fmla="*/ 72 h 408"/>
                  <a:gd name="T6" fmla="*/ 19 w 150"/>
                  <a:gd name="T7" fmla="*/ 77 h 408"/>
                  <a:gd name="T8" fmla="*/ 0 w 150"/>
                  <a:gd name="T9" fmla="*/ 96 h 408"/>
                  <a:gd name="T10" fmla="*/ 0 w 150"/>
                  <a:gd name="T11" fmla="*/ 303 h 408"/>
                  <a:gd name="T12" fmla="*/ 21 w 150"/>
                  <a:gd name="T13" fmla="*/ 373 h 408"/>
                  <a:gd name="T14" fmla="*/ 115 w 150"/>
                  <a:gd name="T15" fmla="*/ 408 h 408"/>
                  <a:gd name="T16" fmla="*/ 150 w 150"/>
                  <a:gd name="T17" fmla="*/ 346 h 408"/>
                  <a:gd name="T18" fmla="*/ 150 w 150"/>
                  <a:gd name="T19" fmla="*/ 137 h 408"/>
                  <a:gd name="T20" fmla="*/ 126 w 150"/>
                  <a:gd name="T21" fmla="*/ 105 h 408"/>
                  <a:gd name="T22" fmla="*/ 97 w 150"/>
                  <a:gd name="T23" fmla="*/ 93 h 408"/>
                  <a:gd name="T24" fmla="*/ 97 w 150"/>
                  <a:gd name="T25" fmla="*/ 17 h 408"/>
                  <a:gd name="T26" fmla="*/ 95 w 150"/>
                  <a:gd name="T27" fmla="*/ 1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" h="408">
                    <a:moveTo>
                      <a:pt x="95" y="17"/>
                    </a:moveTo>
                    <a:lnTo>
                      <a:pt x="40" y="0"/>
                    </a:lnTo>
                    <a:lnTo>
                      <a:pt x="40" y="72"/>
                    </a:lnTo>
                    <a:lnTo>
                      <a:pt x="19" y="77"/>
                    </a:lnTo>
                    <a:lnTo>
                      <a:pt x="0" y="96"/>
                    </a:lnTo>
                    <a:lnTo>
                      <a:pt x="0" y="303"/>
                    </a:lnTo>
                    <a:lnTo>
                      <a:pt x="21" y="373"/>
                    </a:lnTo>
                    <a:lnTo>
                      <a:pt x="115" y="408"/>
                    </a:lnTo>
                    <a:lnTo>
                      <a:pt x="150" y="346"/>
                    </a:lnTo>
                    <a:lnTo>
                      <a:pt x="150" y="137"/>
                    </a:lnTo>
                    <a:lnTo>
                      <a:pt x="126" y="105"/>
                    </a:lnTo>
                    <a:lnTo>
                      <a:pt x="97" y="93"/>
                    </a:lnTo>
                    <a:lnTo>
                      <a:pt x="97" y="17"/>
                    </a:lnTo>
                    <a:lnTo>
                      <a:pt x="95" y="17"/>
                    </a:lnTo>
                    <a:close/>
                  </a:path>
                </a:pathLst>
              </a:custGeom>
              <a:solidFill>
                <a:srgbClr val="FDC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56">
                <a:extLst>
                  <a:ext uri="{FF2B5EF4-FFF2-40B4-BE49-F238E27FC236}">
                    <a16:creationId xmlns:a16="http://schemas.microsoft.com/office/drawing/2014/main" id="{F1FEDD41-6181-4B93-9834-D2266A5BD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631" y="1594"/>
                <a:ext cx="55" cy="1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57">
                <a:extLst>
                  <a:ext uri="{FF2B5EF4-FFF2-40B4-BE49-F238E27FC236}">
                    <a16:creationId xmlns:a16="http://schemas.microsoft.com/office/drawing/2014/main" id="{3F1DF282-0622-4452-82AB-0E0E6201A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1" y="1594"/>
                <a:ext cx="0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58">
                <a:extLst>
                  <a:ext uri="{FF2B5EF4-FFF2-40B4-BE49-F238E27FC236}">
                    <a16:creationId xmlns:a16="http://schemas.microsoft.com/office/drawing/2014/main" id="{A267C58A-A561-4CB0-90A5-055C7910F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52" y="1666"/>
                <a:ext cx="21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59">
                <a:extLst>
                  <a:ext uri="{FF2B5EF4-FFF2-40B4-BE49-F238E27FC236}">
                    <a16:creationId xmlns:a16="http://schemas.microsoft.com/office/drawing/2014/main" id="{903961D1-7128-4FFA-9C83-7D7C4969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71" y="1671"/>
                <a:ext cx="19" cy="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Line 60">
                <a:extLst>
                  <a:ext uri="{FF2B5EF4-FFF2-40B4-BE49-F238E27FC236}">
                    <a16:creationId xmlns:a16="http://schemas.microsoft.com/office/drawing/2014/main" id="{20C1BC72-AE42-4CAE-A8B5-776A494DE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690"/>
                <a:ext cx="0" cy="20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61">
                <a:extLst>
                  <a:ext uri="{FF2B5EF4-FFF2-40B4-BE49-F238E27FC236}">
                    <a16:creationId xmlns:a16="http://schemas.microsoft.com/office/drawing/2014/main" id="{4A38D7E8-B679-4085-A30F-E83094066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71" y="1897"/>
                <a:ext cx="21" cy="7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62">
                <a:extLst>
                  <a:ext uri="{FF2B5EF4-FFF2-40B4-BE49-F238E27FC236}">
                    <a16:creationId xmlns:a16="http://schemas.microsoft.com/office/drawing/2014/main" id="{C0F8980D-4664-4890-AA30-F096D3E9C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50" y="1967"/>
                <a:ext cx="94" cy="3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63">
                <a:extLst>
                  <a:ext uri="{FF2B5EF4-FFF2-40B4-BE49-F238E27FC236}">
                    <a16:creationId xmlns:a16="http://schemas.microsoft.com/office/drawing/2014/main" id="{59B62415-A76E-4883-B952-7318BD5E9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56" y="1940"/>
                <a:ext cx="35" cy="6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Line 64">
                <a:extLst>
                  <a:ext uri="{FF2B5EF4-FFF2-40B4-BE49-F238E27FC236}">
                    <a16:creationId xmlns:a16="http://schemas.microsoft.com/office/drawing/2014/main" id="{47D40A03-34A0-4B8B-84DA-CA4B19D23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21" y="1731"/>
                <a:ext cx="0" cy="20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65">
                <a:extLst>
                  <a:ext uri="{FF2B5EF4-FFF2-40B4-BE49-F238E27FC236}">
                    <a16:creationId xmlns:a16="http://schemas.microsoft.com/office/drawing/2014/main" id="{B380645E-8B15-43CE-9A2B-757C7FF13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45" y="1699"/>
                <a:ext cx="24" cy="3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66">
                <a:extLst>
                  <a:ext uri="{FF2B5EF4-FFF2-40B4-BE49-F238E27FC236}">
                    <a16:creationId xmlns:a16="http://schemas.microsoft.com/office/drawing/2014/main" id="{EED5BF2C-26F7-4E4C-92D9-E90900DCE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574" y="1687"/>
                <a:ext cx="29" cy="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67">
                <a:extLst>
                  <a:ext uri="{FF2B5EF4-FFF2-40B4-BE49-F238E27FC236}">
                    <a16:creationId xmlns:a16="http://schemas.microsoft.com/office/drawing/2014/main" id="{78ABF5E8-0376-4933-B96B-DD9C1979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4" y="1611"/>
                <a:ext cx="0" cy="7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68">
                <a:extLst>
                  <a:ext uri="{FF2B5EF4-FFF2-40B4-BE49-F238E27FC236}">
                    <a16:creationId xmlns:a16="http://schemas.microsoft.com/office/drawing/2014/main" id="{DBC702A1-34C5-4905-ADB1-21F1F3613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576" y="1611"/>
                <a:ext cx="2" cy="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69">
                <a:extLst>
                  <a:ext uri="{FF2B5EF4-FFF2-40B4-BE49-F238E27FC236}">
                    <a16:creationId xmlns:a16="http://schemas.microsoft.com/office/drawing/2014/main" id="{72B69997-FE87-4538-B298-15713CF2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5" y="1716"/>
                <a:ext cx="110" cy="111"/>
              </a:xfrm>
              <a:custGeom>
                <a:avLst/>
                <a:gdLst>
                  <a:gd name="T0" fmla="*/ 74 w 110"/>
                  <a:gd name="T1" fmla="*/ 101 h 111"/>
                  <a:gd name="T2" fmla="*/ 58 w 110"/>
                  <a:gd name="T3" fmla="*/ 111 h 111"/>
                  <a:gd name="T4" fmla="*/ 50 w 110"/>
                  <a:gd name="T5" fmla="*/ 111 h 111"/>
                  <a:gd name="T6" fmla="*/ 34 w 110"/>
                  <a:gd name="T7" fmla="*/ 109 h 111"/>
                  <a:gd name="T8" fmla="*/ 24 w 110"/>
                  <a:gd name="T9" fmla="*/ 104 h 111"/>
                  <a:gd name="T10" fmla="*/ 22 w 110"/>
                  <a:gd name="T11" fmla="*/ 101 h 111"/>
                  <a:gd name="T12" fmla="*/ 15 w 110"/>
                  <a:gd name="T13" fmla="*/ 80 h 111"/>
                  <a:gd name="T14" fmla="*/ 13 w 110"/>
                  <a:gd name="T15" fmla="*/ 68 h 111"/>
                  <a:gd name="T16" fmla="*/ 8 w 110"/>
                  <a:gd name="T17" fmla="*/ 56 h 111"/>
                  <a:gd name="T18" fmla="*/ 3 w 110"/>
                  <a:gd name="T19" fmla="*/ 46 h 111"/>
                  <a:gd name="T20" fmla="*/ 0 w 110"/>
                  <a:gd name="T21" fmla="*/ 37 h 111"/>
                  <a:gd name="T22" fmla="*/ 1 w 110"/>
                  <a:gd name="T23" fmla="*/ 29 h 111"/>
                  <a:gd name="T24" fmla="*/ 7 w 110"/>
                  <a:gd name="T25" fmla="*/ 30 h 111"/>
                  <a:gd name="T26" fmla="*/ 20 w 110"/>
                  <a:gd name="T27" fmla="*/ 53 h 111"/>
                  <a:gd name="T28" fmla="*/ 22 w 110"/>
                  <a:gd name="T29" fmla="*/ 54 h 111"/>
                  <a:gd name="T30" fmla="*/ 27 w 110"/>
                  <a:gd name="T31" fmla="*/ 53 h 111"/>
                  <a:gd name="T32" fmla="*/ 27 w 110"/>
                  <a:gd name="T33" fmla="*/ 49 h 111"/>
                  <a:gd name="T34" fmla="*/ 24 w 110"/>
                  <a:gd name="T35" fmla="*/ 15 h 111"/>
                  <a:gd name="T36" fmla="*/ 25 w 110"/>
                  <a:gd name="T37" fmla="*/ 7 h 111"/>
                  <a:gd name="T38" fmla="*/ 29 w 110"/>
                  <a:gd name="T39" fmla="*/ 5 h 111"/>
                  <a:gd name="T40" fmla="*/ 34 w 110"/>
                  <a:gd name="T41" fmla="*/ 10 h 111"/>
                  <a:gd name="T42" fmla="*/ 37 w 110"/>
                  <a:gd name="T43" fmla="*/ 44 h 111"/>
                  <a:gd name="T44" fmla="*/ 39 w 110"/>
                  <a:gd name="T45" fmla="*/ 48 h 111"/>
                  <a:gd name="T46" fmla="*/ 41 w 110"/>
                  <a:gd name="T47" fmla="*/ 44 h 111"/>
                  <a:gd name="T48" fmla="*/ 43 w 110"/>
                  <a:gd name="T49" fmla="*/ 22 h 111"/>
                  <a:gd name="T50" fmla="*/ 44 w 110"/>
                  <a:gd name="T51" fmla="*/ 3 h 111"/>
                  <a:gd name="T52" fmla="*/ 51 w 110"/>
                  <a:gd name="T53" fmla="*/ 0 h 111"/>
                  <a:gd name="T54" fmla="*/ 55 w 110"/>
                  <a:gd name="T55" fmla="*/ 3 h 111"/>
                  <a:gd name="T56" fmla="*/ 55 w 110"/>
                  <a:gd name="T57" fmla="*/ 7 h 111"/>
                  <a:gd name="T58" fmla="*/ 51 w 110"/>
                  <a:gd name="T59" fmla="*/ 44 h 111"/>
                  <a:gd name="T60" fmla="*/ 55 w 110"/>
                  <a:gd name="T61" fmla="*/ 48 h 111"/>
                  <a:gd name="T62" fmla="*/ 58 w 110"/>
                  <a:gd name="T63" fmla="*/ 44 h 111"/>
                  <a:gd name="T64" fmla="*/ 72 w 110"/>
                  <a:gd name="T65" fmla="*/ 13 h 111"/>
                  <a:gd name="T66" fmla="*/ 75 w 110"/>
                  <a:gd name="T67" fmla="*/ 10 h 111"/>
                  <a:gd name="T68" fmla="*/ 82 w 110"/>
                  <a:gd name="T69" fmla="*/ 12 h 111"/>
                  <a:gd name="T70" fmla="*/ 82 w 110"/>
                  <a:gd name="T71" fmla="*/ 15 h 111"/>
                  <a:gd name="T72" fmla="*/ 82 w 110"/>
                  <a:gd name="T73" fmla="*/ 18 h 111"/>
                  <a:gd name="T74" fmla="*/ 68 w 110"/>
                  <a:gd name="T75" fmla="*/ 56 h 111"/>
                  <a:gd name="T76" fmla="*/ 67 w 110"/>
                  <a:gd name="T77" fmla="*/ 65 h 111"/>
                  <a:gd name="T78" fmla="*/ 70 w 110"/>
                  <a:gd name="T79" fmla="*/ 72 h 111"/>
                  <a:gd name="T80" fmla="*/ 72 w 110"/>
                  <a:gd name="T81" fmla="*/ 75 h 111"/>
                  <a:gd name="T82" fmla="*/ 79 w 110"/>
                  <a:gd name="T83" fmla="*/ 77 h 111"/>
                  <a:gd name="T84" fmla="*/ 82 w 110"/>
                  <a:gd name="T85" fmla="*/ 73 h 111"/>
                  <a:gd name="T86" fmla="*/ 99 w 110"/>
                  <a:gd name="T87" fmla="*/ 65 h 111"/>
                  <a:gd name="T88" fmla="*/ 105 w 110"/>
                  <a:gd name="T89" fmla="*/ 66 h 111"/>
                  <a:gd name="T90" fmla="*/ 110 w 110"/>
                  <a:gd name="T91" fmla="*/ 72 h 111"/>
                  <a:gd name="T92" fmla="*/ 101 w 110"/>
                  <a:gd name="T93" fmla="*/ 78 h 111"/>
                  <a:gd name="T94" fmla="*/ 94 w 110"/>
                  <a:gd name="T95" fmla="*/ 80 h 111"/>
                  <a:gd name="T96" fmla="*/ 82 w 110"/>
                  <a:gd name="T97" fmla="*/ 92 h 111"/>
                  <a:gd name="T98" fmla="*/ 74 w 110"/>
                  <a:gd name="T99" fmla="*/ 10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" h="111">
                    <a:moveTo>
                      <a:pt x="74" y="101"/>
                    </a:moveTo>
                    <a:lnTo>
                      <a:pt x="74" y="101"/>
                    </a:lnTo>
                    <a:lnTo>
                      <a:pt x="63" y="108"/>
                    </a:lnTo>
                    <a:lnTo>
                      <a:pt x="58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43" y="109"/>
                    </a:lnTo>
                    <a:lnTo>
                      <a:pt x="34" y="109"/>
                    </a:lnTo>
                    <a:lnTo>
                      <a:pt x="27" y="108"/>
                    </a:lnTo>
                    <a:lnTo>
                      <a:pt x="24" y="104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19" y="90"/>
                    </a:lnTo>
                    <a:lnTo>
                      <a:pt x="15" y="8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13" y="63"/>
                    </a:lnTo>
                    <a:lnTo>
                      <a:pt x="8" y="56"/>
                    </a:lnTo>
                    <a:lnTo>
                      <a:pt x="8" y="56"/>
                    </a:lnTo>
                    <a:lnTo>
                      <a:pt x="3" y="46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1" y="29"/>
                    </a:lnTo>
                    <a:lnTo>
                      <a:pt x="3" y="29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20" y="53"/>
                    </a:lnTo>
                    <a:lnTo>
                      <a:pt x="20" y="53"/>
                    </a:lnTo>
                    <a:lnTo>
                      <a:pt x="22" y="54"/>
                    </a:lnTo>
                    <a:lnTo>
                      <a:pt x="24" y="54"/>
                    </a:lnTo>
                    <a:lnTo>
                      <a:pt x="27" y="53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32" y="7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7" y="44"/>
                    </a:lnTo>
                    <a:lnTo>
                      <a:pt x="37" y="44"/>
                    </a:lnTo>
                    <a:lnTo>
                      <a:pt x="39" y="48"/>
                    </a:lnTo>
                    <a:lnTo>
                      <a:pt x="41" y="46"/>
                    </a:lnTo>
                    <a:lnTo>
                      <a:pt x="41" y="44"/>
                    </a:lnTo>
                    <a:lnTo>
                      <a:pt x="41" y="44"/>
                    </a:lnTo>
                    <a:lnTo>
                      <a:pt x="43" y="22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8" y="1"/>
                    </a:lnTo>
                    <a:lnTo>
                      <a:pt x="51" y="0"/>
                    </a:lnTo>
                    <a:lnTo>
                      <a:pt x="55" y="1"/>
                    </a:lnTo>
                    <a:lnTo>
                      <a:pt x="55" y="3"/>
                    </a:lnTo>
                    <a:lnTo>
                      <a:pt x="55" y="7"/>
                    </a:lnTo>
                    <a:lnTo>
                      <a:pt x="55" y="7"/>
                    </a:lnTo>
                    <a:lnTo>
                      <a:pt x="51" y="44"/>
                    </a:lnTo>
                    <a:lnTo>
                      <a:pt x="51" y="44"/>
                    </a:lnTo>
                    <a:lnTo>
                      <a:pt x="53" y="46"/>
                    </a:lnTo>
                    <a:lnTo>
                      <a:pt x="55" y="48"/>
                    </a:lnTo>
                    <a:lnTo>
                      <a:pt x="56" y="46"/>
                    </a:lnTo>
                    <a:lnTo>
                      <a:pt x="58" y="44"/>
                    </a:lnTo>
                    <a:lnTo>
                      <a:pt x="58" y="44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75" y="10"/>
                    </a:lnTo>
                    <a:lnTo>
                      <a:pt x="79" y="10"/>
                    </a:lnTo>
                    <a:lnTo>
                      <a:pt x="82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2" y="18"/>
                    </a:lnTo>
                    <a:lnTo>
                      <a:pt x="82" y="18"/>
                    </a:lnTo>
                    <a:lnTo>
                      <a:pt x="74" y="39"/>
                    </a:lnTo>
                    <a:lnTo>
                      <a:pt x="68" y="56"/>
                    </a:lnTo>
                    <a:lnTo>
                      <a:pt x="68" y="56"/>
                    </a:lnTo>
                    <a:lnTo>
                      <a:pt x="67" y="65"/>
                    </a:lnTo>
                    <a:lnTo>
                      <a:pt x="68" y="68"/>
                    </a:lnTo>
                    <a:lnTo>
                      <a:pt x="70" y="72"/>
                    </a:lnTo>
                    <a:lnTo>
                      <a:pt x="70" y="72"/>
                    </a:lnTo>
                    <a:lnTo>
                      <a:pt x="72" y="75"/>
                    </a:lnTo>
                    <a:lnTo>
                      <a:pt x="75" y="77"/>
                    </a:lnTo>
                    <a:lnTo>
                      <a:pt x="79" y="77"/>
                    </a:lnTo>
                    <a:lnTo>
                      <a:pt x="82" y="73"/>
                    </a:lnTo>
                    <a:lnTo>
                      <a:pt x="82" y="73"/>
                    </a:lnTo>
                    <a:lnTo>
                      <a:pt x="93" y="66"/>
                    </a:lnTo>
                    <a:lnTo>
                      <a:pt x="99" y="65"/>
                    </a:lnTo>
                    <a:lnTo>
                      <a:pt x="105" y="66"/>
                    </a:lnTo>
                    <a:lnTo>
                      <a:pt x="105" y="66"/>
                    </a:lnTo>
                    <a:lnTo>
                      <a:pt x="108" y="68"/>
                    </a:lnTo>
                    <a:lnTo>
                      <a:pt x="110" y="72"/>
                    </a:lnTo>
                    <a:lnTo>
                      <a:pt x="108" y="75"/>
                    </a:lnTo>
                    <a:lnTo>
                      <a:pt x="101" y="78"/>
                    </a:lnTo>
                    <a:lnTo>
                      <a:pt x="101" y="78"/>
                    </a:lnTo>
                    <a:lnTo>
                      <a:pt x="94" y="80"/>
                    </a:lnTo>
                    <a:lnTo>
                      <a:pt x="89" y="85"/>
                    </a:lnTo>
                    <a:lnTo>
                      <a:pt x="82" y="92"/>
                    </a:lnTo>
                    <a:lnTo>
                      <a:pt x="82" y="92"/>
                    </a:lnTo>
                    <a:lnTo>
                      <a:pt x="74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" name="Freeform 643">
              <a:extLst>
                <a:ext uri="{FF2B5EF4-FFF2-40B4-BE49-F238E27FC236}">
                  <a16:creationId xmlns:a16="http://schemas.microsoft.com/office/drawing/2014/main" id="{42A1CA09-9BE4-4345-A9C8-0884E1412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01965" y="4343401"/>
              <a:ext cx="314325" cy="358775"/>
            </a:xfrm>
            <a:custGeom>
              <a:avLst/>
              <a:gdLst>
                <a:gd name="T0" fmla="*/ 2147483647 w 177"/>
                <a:gd name="T1" fmla="*/ 2147483647 h 169"/>
                <a:gd name="T2" fmla="*/ 2147483647 w 177"/>
                <a:gd name="T3" fmla="*/ 2147483647 h 169"/>
                <a:gd name="T4" fmla="*/ 2147483647 w 177"/>
                <a:gd name="T5" fmla="*/ 2147483647 h 169"/>
                <a:gd name="T6" fmla="*/ 2147483647 w 177"/>
                <a:gd name="T7" fmla="*/ 2147483647 h 169"/>
                <a:gd name="T8" fmla="*/ 2147483647 w 177"/>
                <a:gd name="T9" fmla="*/ 2147483647 h 169"/>
                <a:gd name="T10" fmla="*/ 2147483647 w 177"/>
                <a:gd name="T11" fmla="*/ 2147483647 h 169"/>
                <a:gd name="T12" fmla="*/ 2147483647 w 177"/>
                <a:gd name="T13" fmla="*/ 2147483647 h 169"/>
                <a:gd name="T14" fmla="*/ 2147483647 w 177"/>
                <a:gd name="T15" fmla="*/ 0 h 169"/>
                <a:gd name="T16" fmla="*/ 2147483647 w 177"/>
                <a:gd name="T17" fmla="*/ 2147483647 h 169"/>
                <a:gd name="T18" fmla="*/ 2147483647 w 177"/>
                <a:gd name="T19" fmla="*/ 2147483647 h 169"/>
                <a:gd name="T20" fmla="*/ 0 w 177"/>
                <a:gd name="T21" fmla="*/ 2147483647 h 169"/>
                <a:gd name="T22" fmla="*/ 2147483647 w 177"/>
                <a:gd name="T23" fmla="*/ 2147483647 h 169"/>
                <a:gd name="T24" fmla="*/ 2147483647 w 177"/>
                <a:gd name="T25" fmla="*/ 2147483647 h 16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169"/>
                <a:gd name="T41" fmla="*/ 177 w 177"/>
                <a:gd name="T42" fmla="*/ 169 h 16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169">
                  <a:moveTo>
                    <a:pt x="2" y="153"/>
                  </a:moveTo>
                  <a:lnTo>
                    <a:pt x="36" y="169"/>
                  </a:lnTo>
                  <a:lnTo>
                    <a:pt x="54" y="147"/>
                  </a:lnTo>
                  <a:lnTo>
                    <a:pt x="74" y="153"/>
                  </a:lnTo>
                  <a:lnTo>
                    <a:pt x="107" y="147"/>
                  </a:lnTo>
                  <a:lnTo>
                    <a:pt x="168" y="69"/>
                  </a:lnTo>
                  <a:lnTo>
                    <a:pt x="177" y="28"/>
                  </a:lnTo>
                  <a:lnTo>
                    <a:pt x="105" y="0"/>
                  </a:lnTo>
                  <a:lnTo>
                    <a:pt x="66" y="10"/>
                  </a:lnTo>
                  <a:lnTo>
                    <a:pt x="3" y="84"/>
                  </a:lnTo>
                  <a:lnTo>
                    <a:pt x="0" y="109"/>
                  </a:lnTo>
                  <a:lnTo>
                    <a:pt x="23" y="123"/>
                  </a:lnTo>
                  <a:lnTo>
                    <a:pt x="3" y="148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644">
              <a:extLst>
                <a:ext uri="{FF2B5EF4-FFF2-40B4-BE49-F238E27FC236}">
                  <a16:creationId xmlns:a16="http://schemas.microsoft.com/office/drawing/2014/main" id="{034461D4-04B8-445F-97B6-BB2419F5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90420" y="3995739"/>
              <a:ext cx="255587" cy="576263"/>
            </a:xfrm>
            <a:custGeom>
              <a:avLst/>
              <a:gdLst>
                <a:gd name="T0" fmla="*/ 2147483647 w 147"/>
                <a:gd name="T1" fmla="*/ 2147483647 h 329"/>
                <a:gd name="T2" fmla="*/ 2147483647 w 147"/>
                <a:gd name="T3" fmla="*/ 2147483647 h 329"/>
                <a:gd name="T4" fmla="*/ 2147483647 w 147"/>
                <a:gd name="T5" fmla="*/ 0 h 329"/>
                <a:gd name="T6" fmla="*/ 0 60000 65536"/>
                <a:gd name="T7" fmla="*/ 0 60000 65536"/>
                <a:gd name="T8" fmla="*/ 0 60000 65536"/>
                <a:gd name="T9" fmla="*/ 0 w 147"/>
                <a:gd name="T10" fmla="*/ 0 h 329"/>
                <a:gd name="T11" fmla="*/ 147 w 147"/>
                <a:gd name="T12" fmla="*/ 329 h 3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29">
                  <a:moveTo>
                    <a:pt x="63" y="329"/>
                  </a:moveTo>
                  <a:cubicBezTo>
                    <a:pt x="56" y="299"/>
                    <a:pt x="0" y="236"/>
                    <a:pt x="21" y="149"/>
                  </a:cubicBezTo>
                  <a:cubicBezTo>
                    <a:pt x="54" y="26"/>
                    <a:pt x="121" y="31"/>
                    <a:pt x="14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9F00E89-B43F-4135-BA8D-195DBD76A4B6}"/>
              </a:ext>
            </a:extLst>
          </p:cNvPr>
          <p:cNvGrpSpPr/>
          <p:nvPr/>
        </p:nvGrpSpPr>
        <p:grpSpPr>
          <a:xfrm>
            <a:off x="911093" y="6931096"/>
            <a:ext cx="241815" cy="862013"/>
            <a:chOff x="403347" y="7513109"/>
            <a:chExt cx="241815" cy="862013"/>
          </a:xfrm>
        </p:grpSpPr>
        <p:sp>
          <p:nvSpPr>
            <p:cNvPr id="276" name="Line 381">
              <a:extLst>
                <a:ext uri="{FF2B5EF4-FFF2-40B4-BE49-F238E27FC236}">
                  <a16:creationId xmlns:a16="http://schemas.microsoft.com/office/drawing/2014/main" id="{93E5CC65-3DED-4A45-96A4-DDD1F88D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460" y="7978247"/>
              <a:ext cx="0" cy="396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382">
              <a:extLst>
                <a:ext uri="{FF2B5EF4-FFF2-40B4-BE49-F238E27FC236}">
                  <a16:creationId xmlns:a16="http://schemas.microsoft.com/office/drawing/2014/main" id="{A35A7B4E-6525-4707-A3A0-149B419E8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897" y="7911572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" name="Group 383">
              <a:extLst>
                <a:ext uri="{FF2B5EF4-FFF2-40B4-BE49-F238E27FC236}">
                  <a16:creationId xmlns:a16="http://schemas.microsoft.com/office/drawing/2014/main" id="{82C148CB-A241-4F61-AE3E-C1ADBABE1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347" y="7513109"/>
              <a:ext cx="228600" cy="577850"/>
              <a:chOff x="1680" y="768"/>
              <a:chExt cx="144" cy="364"/>
            </a:xfrm>
          </p:grpSpPr>
          <p:sp>
            <p:nvSpPr>
              <p:cNvPr id="279" name="Freeform 384">
                <a:extLst>
                  <a:ext uri="{FF2B5EF4-FFF2-40B4-BE49-F238E27FC236}">
                    <a16:creationId xmlns:a16="http://schemas.microsoft.com/office/drawing/2014/main" id="{1E642F6D-5B3C-4C8D-B087-97FF82884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85">
                <a:extLst>
                  <a:ext uri="{FF2B5EF4-FFF2-40B4-BE49-F238E27FC236}">
                    <a16:creationId xmlns:a16="http://schemas.microsoft.com/office/drawing/2014/main" id="{B2A3A7C1-27F1-4E35-9FAF-48946B5F6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86">
                <a:extLst>
                  <a:ext uri="{FF2B5EF4-FFF2-40B4-BE49-F238E27FC236}">
                    <a16:creationId xmlns:a16="http://schemas.microsoft.com/office/drawing/2014/main" id="{CC103B74-1514-4296-B5F0-9228C66F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383">
              <a:extLst>
                <a:ext uri="{FF2B5EF4-FFF2-40B4-BE49-F238E27FC236}">
                  <a16:creationId xmlns:a16="http://schemas.microsoft.com/office/drawing/2014/main" id="{C62F6362-D413-49C7-9C9E-48DB25FB9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2" y="7735479"/>
              <a:ext cx="228600" cy="577850"/>
              <a:chOff x="1680" y="768"/>
              <a:chExt cx="144" cy="364"/>
            </a:xfrm>
          </p:grpSpPr>
          <p:sp>
            <p:nvSpPr>
              <p:cNvPr id="283" name="Freeform 384">
                <a:extLst>
                  <a:ext uri="{FF2B5EF4-FFF2-40B4-BE49-F238E27FC236}">
                    <a16:creationId xmlns:a16="http://schemas.microsoft.com/office/drawing/2014/main" id="{3A747D09-09AD-40CC-AA8F-6AE6BFAC4D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85">
                <a:extLst>
                  <a:ext uri="{FF2B5EF4-FFF2-40B4-BE49-F238E27FC236}">
                    <a16:creationId xmlns:a16="http://schemas.microsoft.com/office/drawing/2014/main" id="{1178E947-138C-4EA5-AEC7-4841278DA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386">
                <a:extLst>
                  <a:ext uri="{FF2B5EF4-FFF2-40B4-BE49-F238E27FC236}">
                    <a16:creationId xmlns:a16="http://schemas.microsoft.com/office/drawing/2014/main" id="{E89F19EF-D2B6-4BD6-A0BF-F64FD07B9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" name="TextBox 13">
            <a:extLst>
              <a:ext uri="{FF2B5EF4-FFF2-40B4-BE49-F238E27FC236}">
                <a16:creationId xmlns:a16="http://schemas.microsoft.com/office/drawing/2014/main" id="{CE6DD8D7-9B34-41E6-9F21-70AF136A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120" y="803616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sp>
        <p:nvSpPr>
          <p:cNvPr id="287" name="TextBox 13">
            <a:extLst>
              <a:ext uri="{FF2B5EF4-FFF2-40B4-BE49-F238E27FC236}">
                <a16:creationId xmlns:a16="http://schemas.microsoft.com/office/drawing/2014/main" id="{7FAE6C4C-6458-4BC4-8EA6-F26C2141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326" y="6943797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sp>
        <p:nvSpPr>
          <p:cNvPr id="288" name="TextBox 13">
            <a:extLst>
              <a:ext uri="{FF2B5EF4-FFF2-40B4-BE49-F238E27FC236}">
                <a16:creationId xmlns:a16="http://schemas.microsoft.com/office/drawing/2014/main" id="{35849113-B8F3-458B-9848-E7D8AA48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59" y="3407807"/>
            <a:ext cx="6286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98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167</cp:revision>
  <dcterms:created xsi:type="dcterms:W3CDTF">2002-08-21T12:11:08Z</dcterms:created>
  <dcterms:modified xsi:type="dcterms:W3CDTF">2018-07-27T07:50:43Z</dcterms:modified>
  <cp:category>Shooting</cp:category>
</cp:coreProperties>
</file>