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66" y="7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D915A291-7B20-44D3-A58E-8727D3BDCC6F}"/>
    <pc:docChg chg="undo custSel addSld delSld modSld">
      <pc:chgData name="Matt Carlson" userId="0e792f37f00095d9" providerId="LiveId" clId="{D915A291-7B20-44D3-A58E-8727D3BDCC6F}" dt="2018-07-27T09:31:40.740" v="283" actId="20577"/>
      <pc:docMkLst>
        <pc:docMk/>
      </pc:docMkLst>
      <pc:sldChg chg="addSp delSp modSp">
        <pc:chgData name="Matt Carlson" userId="0e792f37f00095d9" providerId="LiveId" clId="{D915A291-7B20-44D3-A58E-8727D3BDCC6F}" dt="2018-07-27T09:31:40.740" v="283" actId="20577"/>
        <pc:sldMkLst>
          <pc:docMk/>
          <pc:sldMk cId="0" sldId="274"/>
        </pc:sldMkLst>
        <pc:spChg chg="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9" creationId="{61FF7840-91DE-4383-ACC4-70225DD674B9}"/>
          </ac:spMkLst>
        </pc:spChg>
        <pc:spChg chg="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19" creationId="{26D6E5E7-EDE6-43A9-B11D-240C11129A8B}"/>
          </ac:spMkLst>
        </pc:spChg>
        <pc:spChg chg="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20" creationId="{CE06FE1E-8071-44F2-9B9B-9AF9E499AEE7}"/>
          </ac:spMkLst>
        </pc:spChg>
        <pc:spChg chg="mod ord">
          <ac:chgData name="Matt Carlson" userId="0e792f37f00095d9" providerId="LiveId" clId="{D915A291-7B20-44D3-A58E-8727D3BDCC6F}" dt="2018-07-27T09:28:07.103" v="210" actId="166"/>
          <ac:spMkLst>
            <pc:docMk/>
            <pc:sldMk cId="0" sldId="274"/>
            <ac:spMk id="85" creationId="{29FDE5FA-2340-447E-ACF9-403DFB4CF03E}"/>
          </ac:spMkLst>
        </pc:spChg>
        <pc:spChg chg="del mod">
          <ac:chgData name="Matt Carlson" userId="0e792f37f00095d9" providerId="LiveId" clId="{D915A291-7B20-44D3-A58E-8727D3BDCC6F}" dt="2018-07-27T09:23:25.815" v="118" actId="478"/>
          <ac:spMkLst>
            <pc:docMk/>
            <pc:sldMk cId="0" sldId="274"/>
            <ac:spMk id="105" creationId="{BEFEA44E-BC03-4D3A-AAEE-F7334EE89144}"/>
          </ac:spMkLst>
        </pc:spChg>
        <pc:spChg chg="del mod">
          <ac:chgData name="Matt Carlson" userId="0e792f37f00095d9" providerId="LiveId" clId="{D915A291-7B20-44D3-A58E-8727D3BDCC6F}" dt="2018-07-27T09:23:25.815" v="118" actId="478"/>
          <ac:spMkLst>
            <pc:docMk/>
            <pc:sldMk cId="0" sldId="274"/>
            <ac:spMk id="106" creationId="{8C901A81-8B22-44E9-9450-6CE23BE56B8C}"/>
          </ac:spMkLst>
        </pc:spChg>
        <pc:spChg chg="del">
          <ac:chgData name="Matt Carlson" userId="0e792f37f00095d9" providerId="LiveId" clId="{D915A291-7B20-44D3-A58E-8727D3BDCC6F}" dt="2018-07-27T09:07:01.710" v="18" actId="478"/>
          <ac:spMkLst>
            <pc:docMk/>
            <pc:sldMk cId="0" sldId="274"/>
            <ac:spMk id="117" creationId="{723E2282-4174-45DC-96CA-421923CB94D6}"/>
          </ac:spMkLst>
        </pc:spChg>
        <pc:spChg chg="mod">
          <ac:chgData name="Matt Carlson" userId="0e792f37f00095d9" providerId="LiveId" clId="{D915A291-7B20-44D3-A58E-8727D3BDCC6F}" dt="2018-07-27T09:21:13.805" v="115" actId="1076"/>
          <ac:spMkLst>
            <pc:docMk/>
            <pc:sldMk cId="0" sldId="274"/>
            <ac:spMk id="161" creationId="{DAF2ECD8-6EFF-4B67-8B0A-68DCF4430C06}"/>
          </ac:spMkLst>
        </pc:spChg>
        <pc:spChg chg="del mod topLvl">
          <ac:chgData name="Matt Carlson" userId="0e792f37f00095d9" providerId="LiveId" clId="{D915A291-7B20-44D3-A58E-8727D3BDCC6F}" dt="2018-07-27T09:29:47.890" v="237" actId="478"/>
          <ac:spMkLst>
            <pc:docMk/>
            <pc:sldMk cId="0" sldId="274"/>
            <ac:spMk id="163" creationId="{D414F29B-793F-4B85-9F99-CF000C546006}"/>
          </ac:spMkLst>
        </pc:spChg>
        <pc:spChg chg="mod topLvl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164" creationId="{9D308EE3-F0A5-475E-8652-FEBC17E8C56C}"/>
          </ac:spMkLst>
        </pc:spChg>
        <pc:spChg chg="mod ord">
          <ac:chgData name="Matt Carlson" userId="0e792f37f00095d9" providerId="LiveId" clId="{D915A291-7B20-44D3-A58E-8727D3BDCC6F}" dt="2018-07-27T09:28:37.818" v="221" actId="1076"/>
          <ac:spMkLst>
            <pc:docMk/>
            <pc:sldMk cId="0" sldId="274"/>
            <ac:spMk id="174" creationId="{4898A204-057E-4AAF-B28E-D7569F13C7C5}"/>
          </ac:spMkLst>
        </pc:spChg>
        <pc:spChg chg="mod">
          <ac:chgData name="Matt Carlson" userId="0e792f37f00095d9" providerId="LiveId" clId="{D915A291-7B20-44D3-A58E-8727D3BDCC6F}" dt="2018-07-27T09:27:33.305" v="202" actId="14100"/>
          <ac:spMkLst>
            <pc:docMk/>
            <pc:sldMk cId="0" sldId="274"/>
            <ac:spMk id="175" creationId="{0314A7F4-F7D6-4148-A2C2-FEC345409AA1}"/>
          </ac:spMkLst>
        </pc:spChg>
        <pc:spChg chg="del mod">
          <ac:chgData name="Matt Carlson" userId="0e792f37f00095d9" providerId="LiveId" clId="{D915A291-7B20-44D3-A58E-8727D3BDCC6F}" dt="2018-07-27T09:29:47.890" v="237" actId="478"/>
          <ac:spMkLst>
            <pc:docMk/>
            <pc:sldMk cId="0" sldId="274"/>
            <ac:spMk id="188" creationId="{9D902CB9-2777-41D4-BBD0-FC679CE1E0D5}"/>
          </ac:spMkLst>
        </pc:spChg>
        <pc:spChg chg="mod">
          <ac:chgData name="Matt Carlson" userId="0e792f37f00095d9" providerId="LiveId" clId="{D915A291-7B20-44D3-A58E-8727D3BDCC6F}" dt="2018-07-27T09:26:30.057" v="185" actId="14100"/>
          <ac:spMkLst>
            <pc:docMk/>
            <pc:sldMk cId="0" sldId="274"/>
            <ac:spMk id="193" creationId="{ADA39AAC-5D84-4425-9228-B52A3589B791}"/>
          </ac:spMkLst>
        </pc:spChg>
        <pc:spChg chg="mod">
          <ac:chgData name="Matt Carlson" userId="0e792f37f00095d9" providerId="LiveId" clId="{D915A291-7B20-44D3-A58E-8727D3BDCC6F}" dt="2018-07-27T09:26:04.990" v="177" actId="1076"/>
          <ac:spMkLst>
            <pc:docMk/>
            <pc:sldMk cId="0" sldId="274"/>
            <ac:spMk id="194" creationId="{E11A8F05-D17F-44D9-AE99-3D189C342FB7}"/>
          </ac:spMkLst>
        </pc:spChg>
        <pc:spChg chg="mod">
          <ac:chgData name="Matt Carlson" userId="0e792f37f00095d9" providerId="LiveId" clId="{D915A291-7B20-44D3-A58E-8727D3BDCC6F}" dt="2018-07-27T09:21:13.805" v="115" actId="1076"/>
          <ac:spMkLst>
            <pc:docMk/>
            <pc:sldMk cId="0" sldId="274"/>
            <ac:spMk id="225" creationId="{A12D0890-C1DF-4E17-99E9-9D5D930F0294}"/>
          </ac:spMkLst>
        </pc:spChg>
        <pc:spChg chg="del mod">
          <ac:chgData name="Matt Carlson" userId="0e792f37f00095d9" providerId="LiveId" clId="{D915A291-7B20-44D3-A58E-8727D3BDCC6F}" dt="2018-07-27T09:23:25.815" v="118" actId="478"/>
          <ac:spMkLst>
            <pc:docMk/>
            <pc:sldMk cId="0" sldId="274"/>
            <ac:spMk id="228" creationId="{53161060-779D-4569-930C-ED8114240C08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51" creationId="{F2308367-D138-44E6-9231-BEB37DFD06DD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53" creationId="{41E33A41-AB60-4D96-B1BC-8AC06BAD0101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57" creationId="{15FAF374-07AA-41E3-9767-8DC73BA77A45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58" creationId="{B52D8876-A296-4A53-B1D1-5DD64D2B6A3D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75" creationId="{565A29C6-A67F-45E2-8222-001B56B2C93E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87" creationId="{B73E0734-4E28-4D3A-B3E1-494FACE97983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94" creationId="{D0221563-222B-45C2-8CAD-9D3BED0A5E70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95" creationId="{E8F160AE-58B6-432E-8C41-37EABBCEDB57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96" creationId="{041DC352-01EB-4A39-8C99-325D1DA1E168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97" creationId="{2306AA13-3C6D-4A80-B590-0D072E5A4994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98" creationId="{699151C8-1099-4C41-88B6-71B4CC2712D4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63" creationId="{48839D69-5887-4952-B6E2-B82883AA95E6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65" creationId="{B6E8DD42-B721-4AC1-A1F7-7D775433E7AD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69" creationId="{8649329F-C640-464C-A98E-A6A3AE54051F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70" creationId="{D791D561-BC2A-4B52-B2BF-E6DC104AC66D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87" creationId="{E5D30C7D-975D-47B9-9254-135E0C3BBA30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99" creationId="{559B5C62-061B-4FDC-87BE-0A6C57CDD960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406" creationId="{43F34934-F003-4519-9F00-7BE2D0EFCF8C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407" creationId="{2EFE90E3-330A-4758-A9F0-6AC66723EB12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408" creationId="{A4C6CC42-9617-4050-BFB3-34E726D0B151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409" creationId="{8957EDAE-1E26-430F-B0F7-07F313C2F20A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410" creationId="{4B3ADCDC-2609-40C0-B767-C8BD97C189D6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50" creationId="{2D9583C1-B665-4BBF-B0E0-FF5106E645C6}"/>
          </ac:spMkLst>
        </pc:spChg>
        <pc:spChg chg="add del mod">
          <ac:chgData name="Matt Carlson" userId="0e792f37f00095d9" providerId="LiveId" clId="{D915A291-7B20-44D3-A58E-8727D3BDCC6F}" dt="2018-07-27T09:23:25.815" v="118" actId="478"/>
          <ac:spMkLst>
            <pc:docMk/>
            <pc:sldMk cId="0" sldId="274"/>
            <ac:spMk id="453" creationId="{508155E5-401D-40AB-839F-D637B9478706}"/>
          </ac:spMkLst>
        </pc:spChg>
        <pc:spChg chg="add del mod">
          <ac:chgData name="Matt Carlson" userId="0e792f37f00095d9" providerId="LiveId" clId="{D915A291-7B20-44D3-A58E-8727D3BDCC6F}" dt="2018-07-27T09:23:25.815" v="118" actId="478"/>
          <ac:spMkLst>
            <pc:docMk/>
            <pc:sldMk cId="0" sldId="274"/>
            <ac:spMk id="454" creationId="{EC0B042A-6664-4748-9CBA-145B1B850F38}"/>
          </ac:spMkLst>
        </pc:spChg>
        <pc:spChg chg="add mod or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55" creationId="{5817A198-4962-4CC3-8B20-092D4F69A7A0}"/>
          </ac:spMkLst>
        </pc:spChg>
        <pc:spChg chg="add mod or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56" creationId="{5E5E8C11-5413-4CEA-94BF-DD03CEB5E4AB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65" creationId="{95CE1036-2635-47CB-975B-0AC4EF7EBA62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66" creationId="{0D59561E-08B4-4966-95A0-4E3A9CE3C976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67" creationId="{D4544467-5028-4F55-B717-4B6E65B59453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68" creationId="{56104665-ED6D-45DD-89B1-8E9060D77029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69" creationId="{C3896E58-73F8-48B4-9913-0B2EEEE0BE55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0" creationId="{23C68EB5-5921-4690-B129-0D82EB1E671F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1" creationId="{6DFC5914-B55B-4389-BA8F-8F3262708670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2" creationId="{84B2C70E-05E4-421C-9809-7F89FEEC87AD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3" creationId="{CFD16406-4B86-4228-BAFC-CB3613B7B5A8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4" creationId="{76C0AF66-E62A-43D4-B038-EBECCFC64143}"/>
          </ac:spMkLst>
        </pc:spChg>
        <pc:spChg chg="add mod">
          <ac:chgData name="Matt Carlson" userId="0e792f37f00095d9" providerId="LiveId" clId="{D915A291-7B20-44D3-A58E-8727D3BDCC6F}" dt="2018-07-27T09:23:14.855" v="117" actId="14100"/>
          <ac:spMkLst>
            <pc:docMk/>
            <pc:sldMk cId="0" sldId="274"/>
            <ac:spMk id="476" creationId="{546157C0-74E4-4EAF-BFD8-E9EE9D75756E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7" creationId="{872CBEC2-9F1F-4B09-BA82-F63290CCF0F2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8" creationId="{E3CD7E32-C270-4255-AFA7-3FEE404E80F7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9" creationId="{11D9BB42-54E9-455B-8C11-2535CBABE8DE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80" creationId="{EBFB16C7-D326-43D4-8265-DC21AD2C381B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494" creationId="{698CD76D-155F-44C5-B97B-28EE24981560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495" creationId="{5C87F278-871F-4C82-B9D9-5ABC915251DF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496" creationId="{1B5A96D4-B776-478A-95FF-049A6138F961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497" creationId="{6D873C12-DAA4-4998-B21C-94BFDB474EF9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502" creationId="{8016BE5C-BDE0-4E26-9AF3-EC1075E4F18B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503" creationId="{66AB6862-6003-43FC-B81E-37F75065F690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504" creationId="{39DBBB47-990E-44EF-86E2-5AF1E2FB4C59}"/>
          </ac:spMkLst>
        </pc:spChg>
        <pc:spChg chg="add mod">
          <ac:chgData name="Matt Carlson" userId="0e792f37f00095d9" providerId="LiveId" clId="{D915A291-7B20-44D3-A58E-8727D3BDCC6F}" dt="2018-07-27T09:25:19.150" v="131" actId="20577"/>
          <ac:spMkLst>
            <pc:docMk/>
            <pc:sldMk cId="0" sldId="274"/>
            <ac:spMk id="512" creationId="{C852AC69-06BE-405A-9FF9-2240916009F9}"/>
          </ac:spMkLst>
        </pc:spChg>
        <pc:spChg chg="add mod">
          <ac:chgData name="Matt Carlson" userId="0e792f37f00095d9" providerId="LiveId" clId="{D915A291-7B20-44D3-A58E-8727D3BDCC6F}" dt="2018-07-27T09:26:54.260" v="192"/>
          <ac:spMkLst>
            <pc:docMk/>
            <pc:sldMk cId="0" sldId="274"/>
            <ac:spMk id="513" creationId="{3FEF44F5-03C8-4A26-BD88-601C1A5838F1}"/>
          </ac:spMkLst>
        </pc:spChg>
        <pc:spChg chg="add mod">
          <ac:chgData name="Matt Carlson" userId="0e792f37f00095d9" providerId="LiveId" clId="{D915A291-7B20-44D3-A58E-8727D3BDCC6F}" dt="2018-07-27T09:28:30.505" v="218" actId="14100"/>
          <ac:spMkLst>
            <pc:docMk/>
            <pc:sldMk cId="0" sldId="274"/>
            <ac:spMk id="526" creationId="{DB27E159-7D90-4E76-AFD8-D7DF47D2256B}"/>
          </ac:spMkLst>
        </pc:spChg>
        <pc:spChg chg="add del mod">
          <ac:chgData name="Matt Carlson" userId="0e792f37f00095d9" providerId="LiveId" clId="{D915A291-7B20-44D3-A58E-8727D3BDCC6F}" dt="2018-07-27T09:29:47.890" v="237" actId="478"/>
          <ac:spMkLst>
            <pc:docMk/>
            <pc:sldMk cId="0" sldId="274"/>
            <ac:spMk id="527" creationId="{8FACCB42-B2E9-4D7F-9A51-C73C97D66C6B}"/>
          </ac:spMkLst>
        </pc:spChg>
        <pc:spChg chg="add mod">
          <ac:chgData name="Matt Carlson" userId="0e792f37f00095d9" providerId="LiveId" clId="{D915A291-7B20-44D3-A58E-8727D3BDCC6F}" dt="2018-07-27T09:31:22.283" v="275" actId="1076"/>
          <ac:spMkLst>
            <pc:docMk/>
            <pc:sldMk cId="0" sldId="274"/>
            <ac:spMk id="553" creationId="{5AC0D2CE-9A5D-4FBE-9C71-A5A9308A8578}"/>
          </ac:spMkLst>
        </pc:spChg>
        <pc:grpChg chg="del">
          <ac:chgData name="Matt Carlson" userId="0e792f37f00095d9" providerId="LiveId" clId="{D915A291-7B20-44D3-A58E-8727D3BDCC6F}" dt="2018-07-27T09:07:01.710" v="18" actId="478"/>
          <ac:grpSpMkLst>
            <pc:docMk/>
            <pc:sldMk cId="0" sldId="274"/>
            <ac:grpSpMk id="93" creationId="{9FDCDDCA-1FF6-441B-9A85-881125CD7510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01" creationId="{6E75D6E3-83FB-499D-A9D7-328397201175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07" creationId="{3CDE5755-FADD-4BB4-A4A7-84CE67901A8F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12" creationId="{1BD58E31-64E6-428B-955A-8CA6D09A3F3F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16" creationId="{4F97C48D-2787-445A-9926-9ACB342492FA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27" creationId="{0552FEA2-B97C-4B3C-BC77-FC848408D4BF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31" creationId="{F4D25356-573A-4841-A805-E798A16C3B5E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43" creationId="{F1D6B54A-D9A4-4F41-953F-9CCEBB7D1816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53" creationId="{4287AD04-9BB7-42FF-B408-FB4747DA0908}"/>
          </ac:grpSpMkLst>
        </pc:grpChg>
        <pc:grpChg chg="del mod ord">
          <ac:chgData name="Matt Carlson" userId="0e792f37f00095d9" providerId="LiveId" clId="{D915A291-7B20-44D3-A58E-8727D3BDCC6F}" dt="2018-07-27T09:20:36.647" v="110" actId="165"/>
          <ac:grpSpMkLst>
            <pc:docMk/>
            <pc:sldMk cId="0" sldId="274"/>
            <ac:grpSpMk id="162" creationId="{5EC3F402-BD74-4C90-8BF6-7D64E682FACD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65" creationId="{C42A6F00-5D23-49A9-9528-50328FF3806E}"/>
          </ac:grpSpMkLst>
        </pc:grpChg>
        <pc:grpChg chg="mod">
          <ac:chgData name="Matt Carlson" userId="0e792f37f00095d9" providerId="LiveId" clId="{D915A291-7B20-44D3-A58E-8727D3BDCC6F}" dt="2018-07-27T09:20:57.135" v="113" actId="1076"/>
          <ac:grpSpMkLst>
            <pc:docMk/>
            <pc:sldMk cId="0" sldId="274"/>
            <ac:grpSpMk id="166" creationId="{5D8F5882-9F37-4643-B75F-0CA0B2C567EB}"/>
          </ac:grpSpMkLst>
        </pc:grpChg>
        <pc:grpChg chg="mod">
          <ac:chgData name="Matt Carlson" userId="0e792f37f00095d9" providerId="LiveId" clId="{D915A291-7B20-44D3-A58E-8727D3BDCC6F}" dt="2018-07-27T09:20:57.135" v="113" actId="1076"/>
          <ac:grpSpMkLst>
            <pc:docMk/>
            <pc:sldMk cId="0" sldId="274"/>
            <ac:grpSpMk id="170" creationId="{D6BBCBD5-6724-4F6A-B419-4AF89DF18FCD}"/>
          </ac:grpSpMkLst>
        </pc:grpChg>
        <pc:grpChg chg="del mod ord">
          <ac:chgData name="Matt Carlson" userId="0e792f37f00095d9" providerId="LiveId" clId="{D915A291-7B20-44D3-A58E-8727D3BDCC6F}" dt="2018-07-27T09:30:21.316" v="239" actId="478"/>
          <ac:grpSpMkLst>
            <pc:docMk/>
            <pc:sldMk cId="0" sldId="274"/>
            <ac:grpSpMk id="180" creationId="{59962F44-56C8-4FBE-825C-6E2DF31B3A44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190" creationId="{261128DA-8C0D-4764-B817-AAFF25384F06}"/>
          </ac:grpSpMkLst>
        </pc:grpChg>
        <pc:grpChg chg="del mod">
          <ac:chgData name="Matt Carlson" userId="0e792f37f00095d9" providerId="LiveId" clId="{D915A291-7B20-44D3-A58E-8727D3BDCC6F}" dt="2018-07-27T09:29:26.772" v="231" actId="478"/>
          <ac:grpSpMkLst>
            <pc:docMk/>
            <pc:sldMk cId="0" sldId="274"/>
            <ac:grpSpMk id="195" creationId="{13758994-FDCE-4C85-B22B-45CD8BA9CF5D}"/>
          </ac:grpSpMkLst>
        </pc:grpChg>
        <pc:grpChg chg="mod">
          <ac:chgData name="Matt Carlson" userId="0e792f37f00095d9" providerId="LiveId" clId="{D915A291-7B20-44D3-A58E-8727D3BDCC6F}" dt="2018-07-27T09:27:34.963" v="203" actId="1076"/>
          <ac:grpSpMkLst>
            <pc:docMk/>
            <pc:sldMk cId="0" sldId="274"/>
            <ac:grpSpMk id="199" creationId="{6AE3C8FD-6B66-4C59-B1E2-4B56912D067C}"/>
          </ac:grpSpMkLst>
        </pc:grpChg>
        <pc:grpChg chg="mod">
          <ac:chgData name="Matt Carlson" userId="0e792f37f00095d9" providerId="LiveId" clId="{D915A291-7B20-44D3-A58E-8727D3BDCC6F}" dt="2018-07-27T09:27:43.625" v="205" actId="1076"/>
          <ac:grpSpMkLst>
            <pc:docMk/>
            <pc:sldMk cId="0" sldId="274"/>
            <ac:grpSpMk id="203" creationId="{88482332-442E-4406-99AD-23775E9F9733}"/>
          </ac:grpSpMkLst>
        </pc:grpChg>
        <pc:grpChg chg="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17" creationId="{4C7E7EED-916D-4A1A-8160-CFF1758D4669}"/>
          </ac:grpSpMkLst>
        </pc:grpChg>
        <pc:grpChg chg="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21" creationId="{98FC176B-EED3-4122-AE33-C258A49F9F4A}"/>
          </ac:grpSpMkLst>
        </pc:grpChg>
        <pc:grpChg chg="del mod">
          <ac:chgData name="Matt Carlson" userId="0e792f37f00095d9" providerId="LiveId" clId="{D915A291-7B20-44D3-A58E-8727D3BDCC6F}" dt="2018-07-27T09:29:47.890" v="237" actId="478"/>
          <ac:grpSpMkLst>
            <pc:docMk/>
            <pc:sldMk cId="0" sldId="274"/>
            <ac:grpSpMk id="227" creationId="{B6128490-4D08-4EE9-B639-9F2FE50C006E}"/>
          </ac:grpSpMkLst>
        </pc:grpChg>
        <pc:grpChg chg="mod">
          <ac:chgData name="Matt Carlson" userId="0e792f37f00095d9" providerId="LiveId" clId="{D915A291-7B20-44D3-A58E-8727D3BDCC6F}" dt="2018-07-27T09:27:37.945" v="204" actId="1076"/>
          <ac:grpSpMkLst>
            <pc:docMk/>
            <pc:sldMk cId="0" sldId="274"/>
            <ac:grpSpMk id="229" creationId="{8B0E653E-6199-4A80-B69C-F04E5348EFAE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39" creationId="{EBFA77B3-1D54-49E6-948B-99D58854BE2E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43" creationId="{B803ADFB-8CE6-45E6-98F6-7292A6A0CADA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47" creationId="{4DF831D4-D870-459C-A0CE-47FDC7B0C45F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54" creationId="{80491974-3DBB-4BD3-BB42-757D0AB13F62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59" creationId="{E0792FE9-3B25-4929-8BC6-FDB56471D4BA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63" creationId="{3C607990-BCD7-4834-938F-18B6C34E10C9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67" creationId="{25C7D756-C331-4A48-AF70-C86D71DCD21B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71" creationId="{C459F24B-E141-4EEB-9E60-1422D08D6036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76" creationId="{388D15AA-12F7-45E9-B741-83CCF7E8B03A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79" creationId="{49522231-F150-4C18-858F-F44A567FA413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83" creationId="{E476600A-10B0-4514-9C25-B93045707F2D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88" creationId="{74FDAF00-6139-45B7-B32E-F72CA4A205C2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99" creationId="{3C4642DF-4C6C-41F0-93F6-5B5673AA4BB4}"/>
          </ac:grpSpMkLst>
        </pc:grpChg>
        <pc:grpChg chg="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302" creationId="{4757AACF-D14C-4B9A-BA64-4D2196238B24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306" creationId="{9222F52F-5FAF-434A-B2E7-AB6B2627DE3D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314" creationId="{CBBF6DEC-79B1-450F-B22B-0D0B59F29DA3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322" creationId="{84C68750-6C38-4A97-BDBC-1C176F0ABE03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330" creationId="{257786D2-395E-4E7A-8B9E-FDC16BE5361D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38" creationId="{5F9B8F76-16EE-47AF-8580-7A976B9DC370}"/>
          </ac:grpSpMkLst>
        </pc:grpChg>
        <pc:grpChg chg="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43" creationId="{8BE44AA1-5E6B-460C-B501-A54A8553B948}"/>
          </ac:grpSpMkLst>
        </pc:grpChg>
        <pc:grpChg chg="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44" creationId="{1B176DDA-0A89-480E-AC6F-3E612C15EBCC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51" creationId="{5A324741-D279-43F4-951A-7FEA12890A59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55" creationId="{33DA1DB9-6645-41A3-8253-448B07FDC141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59" creationId="{6BE5B7AA-86A8-4107-A0EB-E9A32852C8B6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66" creationId="{8F687B77-CDC7-44ED-BDA7-C4D7D5C6007C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71" creationId="{B6338C89-0546-493B-9374-DE7A8E2BA7C0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75" creationId="{D478223D-363F-475D-BB6A-03B646186A6F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79" creationId="{CA00FD25-24A5-493D-9DAE-977B2F308CD4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83" creationId="{4CB6D354-AD60-434F-BDCF-CEB68B7568BC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88" creationId="{EAE17835-133F-45C7-99AD-D910508337B7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91" creationId="{CE753568-0CA3-4646-908E-36169E7F760B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95" creationId="{0AAE7F84-3697-4613-BB65-5D876959A149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00" creationId="{66F08625-EB0C-4F48-B696-B02E8C5298C0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11" creationId="{3B7DF38E-8806-4185-ADD2-30C6A8630F7B}"/>
          </ac:grpSpMkLst>
        </pc:grpChg>
        <pc:grpChg chg="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14" creationId="{18BE255C-B28F-4FAC-A365-489DEB0814D3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18" creationId="{7FEDFF87-9F38-492F-BB9D-AC5CF572448F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26" creationId="{2594B2D1-F9F6-424C-925E-943DDB8B4009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34" creationId="{043457D2-0CE2-4039-84FD-309B006A308D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42" creationId="{E7794ADD-FD7B-487D-8AF5-921FDD1645C2}"/>
          </ac:grpSpMkLst>
        </pc:grpChg>
        <pc:grpChg chg="add mod">
          <ac:chgData name="Matt Carlson" userId="0e792f37f00095d9" providerId="LiveId" clId="{D915A291-7B20-44D3-A58E-8727D3BDCC6F}" dt="2018-07-27T09:20:57.135" v="113" actId="1076"/>
          <ac:grpSpMkLst>
            <pc:docMk/>
            <pc:sldMk cId="0" sldId="274"/>
            <ac:grpSpMk id="457" creationId="{916AA315-69C4-49D6-AFF7-84A8486C623A}"/>
          </ac:grpSpMkLst>
        </pc:grpChg>
        <pc:grpChg chg="add mod">
          <ac:chgData name="Matt Carlson" userId="0e792f37f00095d9" providerId="LiveId" clId="{D915A291-7B20-44D3-A58E-8727D3BDCC6F}" dt="2018-07-27T09:20:57.135" v="113" actId="1076"/>
          <ac:grpSpMkLst>
            <pc:docMk/>
            <pc:sldMk cId="0" sldId="274"/>
            <ac:grpSpMk id="461" creationId="{C15B439C-5B2F-4754-A5F8-8015E5B3FE11}"/>
          </ac:grpSpMkLst>
        </pc:grpChg>
        <pc:grpChg chg="add del mod">
          <ac:chgData name="Matt Carlson" userId="0e792f37f00095d9" providerId="LiveId" clId="{D915A291-7B20-44D3-A58E-8727D3BDCC6F}" dt="2018-07-27T09:19:51.331" v="93"/>
          <ac:grpSpMkLst>
            <pc:docMk/>
            <pc:sldMk cId="0" sldId="274"/>
            <ac:grpSpMk id="482" creationId="{EA7EE14B-286D-48AD-AA23-D4D833619F23}"/>
          </ac:grpSpMkLst>
        </pc:grpChg>
        <pc:grpChg chg="add del mod">
          <ac:chgData name="Matt Carlson" userId="0e792f37f00095d9" providerId="LiveId" clId="{D915A291-7B20-44D3-A58E-8727D3BDCC6F}" dt="2018-07-27T09:19:51.331" v="93"/>
          <ac:grpSpMkLst>
            <pc:docMk/>
            <pc:sldMk cId="0" sldId="274"/>
            <ac:grpSpMk id="486" creationId="{8115F6FB-362F-41C3-AE2F-18235BA723D7}"/>
          </ac:grpSpMkLst>
        </pc:grpChg>
        <pc:grpChg chg="add del mod">
          <ac:chgData name="Matt Carlson" userId="0e792f37f00095d9" providerId="LiveId" clId="{D915A291-7B20-44D3-A58E-8727D3BDCC6F}" dt="2018-07-27T09:19:51.331" v="93"/>
          <ac:grpSpMkLst>
            <pc:docMk/>
            <pc:sldMk cId="0" sldId="274"/>
            <ac:grpSpMk id="490" creationId="{A758D274-AD52-46DB-A5A0-BE8589AB3921}"/>
          </ac:grpSpMkLst>
        </pc:grpChg>
        <pc:grpChg chg="add del mod">
          <ac:chgData name="Matt Carlson" userId="0e792f37f00095d9" providerId="LiveId" clId="{D915A291-7B20-44D3-A58E-8727D3BDCC6F}" dt="2018-07-27T09:19:51.331" v="93"/>
          <ac:grpSpMkLst>
            <pc:docMk/>
            <pc:sldMk cId="0" sldId="274"/>
            <ac:grpSpMk id="498" creationId="{976672C1-CD1A-462E-8179-967CC3D173E6}"/>
          </ac:grpSpMkLst>
        </pc:grpChg>
        <pc:grpChg chg="add del mod">
          <ac:chgData name="Matt Carlson" userId="0e792f37f00095d9" providerId="LiveId" clId="{D915A291-7B20-44D3-A58E-8727D3BDCC6F}" dt="2018-07-27T09:19:51.331" v="93"/>
          <ac:grpSpMkLst>
            <pc:docMk/>
            <pc:sldMk cId="0" sldId="274"/>
            <ac:grpSpMk id="505" creationId="{D2CC4C24-5BFD-4C8B-9E7D-1A4DE633E97F}"/>
          </ac:grpSpMkLst>
        </pc:grpChg>
        <pc:grpChg chg="mod">
          <ac:chgData name="Matt Carlson" userId="0e792f37f00095d9" providerId="LiveId" clId="{D915A291-7B20-44D3-A58E-8727D3BDCC6F}" dt="2018-07-27T09:19:48.310" v="90"/>
          <ac:grpSpMkLst>
            <pc:docMk/>
            <pc:sldMk cId="0" sldId="274"/>
            <ac:grpSpMk id="508" creationId="{E419FEB4-BB2E-4A85-85F7-B9F711E1A0A2}"/>
          </ac:grpSpMkLst>
        </pc:grpChg>
        <pc:grpChg chg="add mod">
          <ac:chgData name="Matt Carlson" userId="0e792f37f00095d9" providerId="LiveId" clId="{D915A291-7B20-44D3-A58E-8727D3BDCC6F}" dt="2018-07-27T09:27:08.038" v="194" actId="1076"/>
          <ac:grpSpMkLst>
            <pc:docMk/>
            <pc:sldMk cId="0" sldId="274"/>
            <ac:grpSpMk id="514" creationId="{68BA66FD-454A-45CA-AE47-891629D15B8E}"/>
          </ac:grpSpMkLst>
        </pc:grpChg>
        <pc:grpChg chg="add mod ord">
          <ac:chgData name="Matt Carlson" userId="0e792f37f00095d9" providerId="LiveId" clId="{D915A291-7B20-44D3-A58E-8727D3BDCC6F}" dt="2018-07-27T09:30:22.985" v="240" actId="1076"/>
          <ac:grpSpMkLst>
            <pc:docMk/>
            <pc:sldMk cId="0" sldId="274"/>
            <ac:grpSpMk id="518" creationId="{F8A3CCBD-73CC-408D-B4DA-411152F0E67B}"/>
          </ac:grpSpMkLst>
        </pc:grpChg>
        <pc:grpChg chg="add mod ord">
          <ac:chgData name="Matt Carlson" userId="0e792f37f00095d9" providerId="LiveId" clId="{D915A291-7B20-44D3-A58E-8727D3BDCC6F}" dt="2018-07-27T09:27:22.050" v="200" actId="167"/>
          <ac:grpSpMkLst>
            <pc:docMk/>
            <pc:sldMk cId="0" sldId="274"/>
            <ac:grpSpMk id="522" creationId="{9FADBC72-E5FF-43F1-950C-6F9D1B392790}"/>
          </ac:grpSpMkLst>
        </pc:grpChg>
        <pc:grpChg chg="add del mod">
          <ac:chgData name="Matt Carlson" userId="0e792f37f00095d9" providerId="LiveId" clId="{D915A291-7B20-44D3-A58E-8727D3BDCC6F}" dt="2018-07-27T09:29:26.772" v="231" actId="478"/>
          <ac:grpSpMkLst>
            <pc:docMk/>
            <pc:sldMk cId="0" sldId="274"/>
            <ac:grpSpMk id="528" creationId="{B5F04DEE-94A8-46BC-A3A7-109B7C729464}"/>
          </ac:grpSpMkLst>
        </pc:grpChg>
        <pc:grpChg chg="add mod">
          <ac:chgData name="Matt Carlson" userId="0e792f37f00095d9" providerId="LiveId" clId="{D915A291-7B20-44D3-A58E-8727D3BDCC6F}" dt="2018-07-27T09:29:11.064" v="229" actId="571"/>
          <ac:grpSpMkLst>
            <pc:docMk/>
            <pc:sldMk cId="0" sldId="274"/>
            <ac:grpSpMk id="532" creationId="{1A95F8CB-31EE-4AA5-BA8D-3B0254277B20}"/>
          </ac:grpSpMkLst>
        </pc:grpChg>
        <pc:grpChg chg="add mod ord">
          <ac:chgData name="Matt Carlson" userId="0e792f37f00095d9" providerId="LiveId" clId="{D915A291-7B20-44D3-A58E-8727D3BDCC6F}" dt="2018-07-27T09:29:35.642" v="235" actId="167"/>
          <ac:grpSpMkLst>
            <pc:docMk/>
            <pc:sldMk cId="0" sldId="274"/>
            <ac:grpSpMk id="536" creationId="{382AEAE0-536B-4A45-82D6-BBF110561F94}"/>
          </ac:grpSpMkLst>
        </pc:grpChg>
        <pc:grpChg chg="add mod ord">
          <ac:chgData name="Matt Carlson" userId="0e792f37f00095d9" providerId="LiveId" clId="{D915A291-7B20-44D3-A58E-8727D3BDCC6F}" dt="2018-07-27T09:29:35.642" v="235" actId="167"/>
          <ac:grpSpMkLst>
            <pc:docMk/>
            <pc:sldMk cId="0" sldId="274"/>
            <ac:grpSpMk id="543" creationId="{E21614E7-2222-4D25-8FF1-9D63CE6C1A08}"/>
          </ac:grpSpMkLst>
        </pc:grpChg>
        <pc:graphicFrameChg chg="del modGraphic">
          <ac:chgData name="Matt Carlson" userId="0e792f37f00095d9" providerId="LiveId" clId="{D915A291-7B20-44D3-A58E-8727D3BDCC6F}" dt="2018-07-27T09:30:52.281" v="243" actId="478"/>
          <ac:graphicFrameMkLst>
            <pc:docMk/>
            <pc:sldMk cId="0" sldId="274"/>
            <ac:graphicFrameMk id="110" creationId="{00000000-0000-0000-0000-000000000000}"/>
          </ac:graphicFrameMkLst>
        </pc:graphicFrameChg>
        <pc:graphicFrameChg chg="add modGraphic">
          <ac:chgData name="Matt Carlson" userId="0e792f37f00095d9" providerId="LiveId" clId="{D915A291-7B20-44D3-A58E-8727D3BDCC6F}" dt="2018-07-27T09:31:40.740" v="283" actId="20577"/>
          <ac:graphicFrameMkLst>
            <pc:docMk/>
            <pc:sldMk cId="0" sldId="274"/>
            <ac:graphicFrameMk id="550" creationId="{9637317A-05E3-4BB1-876C-CF9EB736D1BA}"/>
          </ac:graphicFrameMkLst>
        </pc:graphicFrameChg>
        <pc:picChg chg="add">
          <ac:chgData name="Matt Carlson" userId="0e792f37f00095d9" providerId="LiveId" clId="{D915A291-7B20-44D3-A58E-8727D3BDCC6F}" dt="2018-07-27T09:30:52.731" v="244"/>
          <ac:picMkLst>
            <pc:docMk/>
            <pc:sldMk cId="0" sldId="274"/>
            <ac:picMk id="551" creationId="{C5965B92-4D61-49AA-A028-3FFF3AC3052F}"/>
          </ac:picMkLst>
        </pc:picChg>
        <pc:picChg chg="add">
          <ac:chgData name="Matt Carlson" userId="0e792f37f00095d9" providerId="LiveId" clId="{D915A291-7B20-44D3-A58E-8727D3BDCC6F}" dt="2018-07-27T09:30:52.731" v="244"/>
          <ac:picMkLst>
            <pc:docMk/>
            <pc:sldMk cId="0" sldId="274"/>
            <ac:picMk id="552" creationId="{862BE1C3-7CCC-447C-91CF-7C3B94E033ED}"/>
          </ac:picMkLst>
        </pc:picChg>
        <pc:picChg chg="del">
          <ac:chgData name="Matt Carlson" userId="0e792f37f00095d9" providerId="LiveId" clId="{D915A291-7B20-44D3-A58E-8727D3BDCC6F}" dt="2018-07-27T09:30:52.281" v="243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D915A291-7B20-44D3-A58E-8727D3BDCC6F}" dt="2018-07-27T09:30:52.281" v="243" actId="478"/>
          <ac:picMkLst>
            <pc:docMk/>
            <pc:sldMk cId="0" sldId="274"/>
            <ac:picMk id="3114" creationId="{00000000-0000-0000-0000-000000000000}"/>
          </ac:picMkLst>
        </pc:picChg>
        <pc:cxnChg chg="mod ord">
          <ac:chgData name="Matt Carlson" userId="0e792f37f00095d9" providerId="LiveId" clId="{D915A291-7B20-44D3-A58E-8727D3BDCC6F}" dt="2018-07-27T09:29:45.597" v="236" actId="167"/>
          <ac:cxnSpMkLst>
            <pc:docMk/>
            <pc:sldMk cId="0" sldId="274"/>
            <ac:cxnSpMk id="10" creationId="{958D9984-9B50-48C3-8CDC-E766E7E8B689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5" creationId="{77D419E3-7927-4F5B-B7EA-65A6F4B706DC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6" creationId="{8FECCC25-C53C-47E7-8DBA-0C143DE6FDFE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7" creationId="{3161A825-8A23-4D58-A81B-DFAE53194235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8" creationId="{1C04A947-4BFD-4BEC-B179-8A18D634B5B6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22" creationId="{FA88FCA3-C52A-4FFF-A063-33E2E6C90A8B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35" creationId="{BA6E4915-620D-463A-8C53-8DDB13CF5598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36" creationId="{28698905-ECFB-440A-9478-419AAC82791A}"/>
          </ac:cxnSpMkLst>
        </pc:cxnChg>
        <pc:cxnChg chg="del">
          <ac:chgData name="Matt Carlson" userId="0e792f37f00095d9" providerId="LiveId" clId="{D915A291-7B20-44D3-A58E-8727D3BDCC6F}" dt="2018-07-27T09:07:01.710" v="18" actId="478"/>
          <ac:cxnSpMkLst>
            <pc:docMk/>
            <pc:sldMk cId="0" sldId="274"/>
            <ac:cxnSpMk id="151" creationId="{911E88AC-033D-46BB-BC81-70BB3E77F004}"/>
          </ac:cxnSpMkLst>
        </pc:cxnChg>
        <pc:cxnChg chg="del">
          <ac:chgData name="Matt Carlson" userId="0e792f37f00095d9" providerId="LiveId" clId="{D915A291-7B20-44D3-A58E-8727D3BDCC6F}" dt="2018-07-27T09:07:01.710" v="18" actId="478"/>
          <ac:cxnSpMkLst>
            <pc:docMk/>
            <pc:sldMk cId="0" sldId="274"/>
            <ac:cxnSpMk id="152" creationId="{D61950D6-2932-4D7B-9C9D-37ACD568E86C}"/>
          </ac:cxnSpMkLst>
        </pc:cxnChg>
        <pc:cxnChg chg="del mod">
          <ac:chgData name="Matt Carlson" userId="0e792f37f00095d9" providerId="LiveId" clId="{D915A291-7B20-44D3-A58E-8727D3BDCC6F}" dt="2018-07-27T09:23:25.815" v="118" actId="478"/>
          <ac:cxnSpMkLst>
            <pc:docMk/>
            <pc:sldMk cId="0" sldId="274"/>
            <ac:cxnSpMk id="184" creationId="{2A9C436B-CAB0-4CE5-9618-C71343E0D93D}"/>
          </ac:cxnSpMkLst>
        </pc:cxnChg>
        <pc:cxnChg chg="del mod">
          <ac:chgData name="Matt Carlson" userId="0e792f37f00095d9" providerId="LiveId" clId="{D915A291-7B20-44D3-A58E-8727D3BDCC6F}" dt="2018-07-27T09:29:50.056" v="238" actId="478"/>
          <ac:cxnSpMkLst>
            <pc:docMk/>
            <pc:sldMk cId="0" sldId="274"/>
            <ac:cxnSpMk id="186" creationId="{BDABF355-AB73-46B1-95C9-6CDCA2903EB0}"/>
          </ac:cxnSpMkLst>
        </pc:cxnChg>
        <pc:cxnChg chg="add mod">
          <ac:chgData name="Matt Carlson" userId="0e792f37f00095d9" providerId="LiveId" clId="{D915A291-7B20-44D3-A58E-8727D3BDCC6F}" dt="2018-07-27T09:01:07.514" v="11" actId="571"/>
          <ac:cxnSpMkLst>
            <pc:docMk/>
            <pc:sldMk cId="0" sldId="274"/>
            <ac:cxnSpMk id="252" creationId="{D36E5FF8-049E-4B52-A969-226607756AAC}"/>
          </ac:cxnSpMkLst>
        </pc:cxnChg>
        <pc:cxnChg chg="add mod">
          <ac:chgData name="Matt Carlson" userId="0e792f37f00095d9" providerId="LiveId" clId="{D915A291-7B20-44D3-A58E-8727D3BDCC6F}" dt="2018-07-27T09:01:07.514" v="11" actId="571"/>
          <ac:cxnSpMkLst>
            <pc:docMk/>
            <pc:sldMk cId="0" sldId="274"/>
            <ac:cxnSpMk id="292" creationId="{FE08BACA-177F-41B4-B2AC-399A85920151}"/>
          </ac:cxnSpMkLst>
        </pc:cxnChg>
        <pc:cxnChg chg="add mod">
          <ac:chgData name="Matt Carlson" userId="0e792f37f00095d9" providerId="LiveId" clId="{D915A291-7B20-44D3-A58E-8727D3BDCC6F}" dt="2018-07-27T09:01:07.514" v="11" actId="571"/>
          <ac:cxnSpMkLst>
            <pc:docMk/>
            <pc:sldMk cId="0" sldId="274"/>
            <ac:cxnSpMk id="293" creationId="{87D19501-DBD8-4A7B-9D72-683011B8B261}"/>
          </ac:cxnSpMkLst>
        </pc:cxnChg>
        <pc:cxnChg chg="add mod">
          <ac:chgData name="Matt Carlson" userId="0e792f37f00095d9" providerId="LiveId" clId="{D915A291-7B20-44D3-A58E-8727D3BDCC6F}" dt="2018-07-27T09:01:10.692" v="13" actId="571"/>
          <ac:cxnSpMkLst>
            <pc:docMk/>
            <pc:sldMk cId="0" sldId="274"/>
            <ac:cxnSpMk id="364" creationId="{D4FE3759-8BDD-45FF-BFD8-7ACF39F59EC1}"/>
          </ac:cxnSpMkLst>
        </pc:cxnChg>
        <pc:cxnChg chg="add mod">
          <ac:chgData name="Matt Carlson" userId="0e792f37f00095d9" providerId="LiveId" clId="{D915A291-7B20-44D3-A58E-8727D3BDCC6F}" dt="2018-07-27T09:01:10.692" v="13" actId="571"/>
          <ac:cxnSpMkLst>
            <pc:docMk/>
            <pc:sldMk cId="0" sldId="274"/>
            <ac:cxnSpMk id="404" creationId="{7E860E66-2BE2-493B-9DFB-CD65C91840DB}"/>
          </ac:cxnSpMkLst>
        </pc:cxnChg>
        <pc:cxnChg chg="add mod">
          <ac:chgData name="Matt Carlson" userId="0e792f37f00095d9" providerId="LiveId" clId="{D915A291-7B20-44D3-A58E-8727D3BDCC6F}" dt="2018-07-27T09:01:10.692" v="13" actId="571"/>
          <ac:cxnSpMkLst>
            <pc:docMk/>
            <pc:sldMk cId="0" sldId="274"/>
            <ac:cxnSpMk id="405" creationId="{04F5D1AF-9ED7-49CD-9948-3B95E5326158}"/>
          </ac:cxnSpMkLst>
        </pc:cxnChg>
        <pc:cxnChg chg="add 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451" creationId="{94F52D74-8336-49D7-9083-DD85278CEAA6}"/>
          </ac:cxnSpMkLst>
        </pc:cxnChg>
        <pc:cxnChg chg="add del mod">
          <ac:chgData name="Matt Carlson" userId="0e792f37f00095d9" providerId="LiveId" clId="{D915A291-7B20-44D3-A58E-8727D3BDCC6F}" dt="2018-07-27T09:23:25.815" v="118" actId="478"/>
          <ac:cxnSpMkLst>
            <pc:docMk/>
            <pc:sldMk cId="0" sldId="274"/>
            <ac:cxnSpMk id="452" creationId="{0F65F555-65B4-4ACD-A188-B47CEE576B2E}"/>
          </ac:cxnSpMkLst>
        </pc:cxnChg>
        <pc:cxnChg chg="add del mod">
          <ac:chgData name="Matt Carlson" userId="0e792f37f00095d9" providerId="LiveId" clId="{D915A291-7B20-44D3-A58E-8727D3BDCC6F}" dt="2018-07-27T09:18:41.117" v="74" actId="478"/>
          <ac:cxnSpMkLst>
            <pc:docMk/>
            <pc:sldMk cId="0" sldId="274"/>
            <ac:cxnSpMk id="475" creationId="{F56B86E9-362F-49E0-A43B-5647552EBF58}"/>
          </ac:cxnSpMkLst>
        </pc:cxnChg>
        <pc:cxnChg chg="add mod or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481" creationId="{EA6DEB97-3197-4FA5-8FC0-EAA5ACE235ED}"/>
          </ac:cxnSpMkLst>
        </pc:cxnChg>
      </pc:sldChg>
      <pc:sldChg chg="add del">
        <pc:chgData name="Matt Carlson" userId="0e792f37f00095d9" providerId="LiveId" clId="{D915A291-7B20-44D3-A58E-8727D3BDCC6F}" dt="2018-07-27T09:30:34.596" v="242" actId="2696"/>
        <pc:sldMkLst>
          <pc:docMk/>
          <pc:sldMk cId="0" sldId="276"/>
        </pc:sldMkLst>
      </pc:sldChg>
      <pc:sldChg chg="add del">
        <pc:chgData name="Matt Carlson" userId="0e792f37f00095d9" providerId="LiveId" clId="{D915A291-7B20-44D3-A58E-8727D3BDCC6F}" dt="2018-07-27T09:30:34.529" v="241" actId="2696"/>
        <pc:sldMkLst>
          <pc:docMk/>
          <pc:sldMk cId="0" sldId="279"/>
        </pc:sldMkLst>
      </pc:sldChg>
    </pc:docChg>
  </pc:docChgLst>
  <pc:docChgLst>
    <pc:chgData name="Matt Carlson" userId="0e792f37f00095d9" providerId="LiveId" clId="{F41CC97A-0B98-48C0-84AC-B599BAA5B147}"/>
    <pc:docChg chg="custSel modSld">
      <pc:chgData name="Matt Carlson" userId="0e792f37f00095d9" providerId="LiveId" clId="{F41CC97A-0B98-48C0-84AC-B599BAA5B147}" dt="2018-07-27T09:41:24.457" v="25" actId="478"/>
      <pc:docMkLst>
        <pc:docMk/>
      </pc:docMkLst>
      <pc:sldChg chg="delSp modSp">
        <pc:chgData name="Matt Carlson" userId="0e792f37f00095d9" providerId="LiveId" clId="{F41CC97A-0B98-48C0-84AC-B599BAA5B147}" dt="2018-07-27T09:41:24.457" v="25" actId="478"/>
        <pc:sldMkLst>
          <pc:docMk/>
          <pc:sldMk cId="0" sldId="274"/>
        </pc:sldMkLst>
        <pc:spChg chg="del">
          <ac:chgData name="Matt Carlson" userId="0e792f37f00095d9" providerId="LiveId" clId="{F41CC97A-0B98-48C0-84AC-B599BAA5B147}" dt="2018-07-27T09:41:24.457" v="25" actId="478"/>
          <ac:spMkLst>
            <pc:docMk/>
            <pc:sldMk cId="0" sldId="274"/>
            <ac:spMk id="477" creationId="{872CBEC2-9F1F-4B09-BA82-F63290CCF0F2}"/>
          </ac:spMkLst>
        </pc:spChg>
        <pc:spChg chg="del">
          <ac:chgData name="Matt Carlson" userId="0e792f37f00095d9" providerId="LiveId" clId="{F41CC97A-0B98-48C0-84AC-B599BAA5B147}" dt="2018-07-27T09:41:24.457" v="25" actId="478"/>
          <ac:spMkLst>
            <pc:docMk/>
            <pc:sldMk cId="0" sldId="274"/>
            <ac:spMk id="478" creationId="{E3CD7E32-C270-4255-AFA7-3FEE404E80F7}"/>
          </ac:spMkLst>
        </pc:spChg>
        <pc:graphicFrameChg chg="modGraphic">
          <ac:chgData name="Matt Carlson" userId="0e792f37f00095d9" providerId="LiveId" clId="{F41CC97A-0B98-48C0-84AC-B599BAA5B147}" dt="2018-07-27T09:32:58.727" v="24" actId="20577"/>
          <ac:graphicFrameMkLst>
            <pc:docMk/>
            <pc:sldMk cId="0" sldId="274"/>
            <ac:graphicFrameMk id="550" creationId="{9637317A-05E3-4BB1-876C-CF9EB736D1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8D9984-9B50-48C3-8CDC-E766E7E8B68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78448" y="4851802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6" name="Group 44">
            <a:extLst>
              <a:ext uri="{FF2B5EF4-FFF2-40B4-BE49-F238E27FC236}">
                <a16:creationId xmlns:a16="http://schemas.microsoft.com/office/drawing/2014/main" id="{382AEAE0-536B-4A45-82D6-BBF110561F94}"/>
              </a:ext>
            </a:extLst>
          </p:cNvPr>
          <p:cNvGrpSpPr>
            <a:grpSpLocks/>
          </p:cNvGrpSpPr>
          <p:nvPr/>
        </p:nvGrpSpPr>
        <p:grpSpPr bwMode="auto">
          <a:xfrm>
            <a:off x="2380803" y="4322979"/>
            <a:ext cx="287338" cy="787400"/>
            <a:chOff x="1756" y="2113"/>
            <a:chExt cx="181" cy="499"/>
          </a:xfrm>
        </p:grpSpPr>
        <p:sp>
          <p:nvSpPr>
            <p:cNvPr id="537" name="Line 45">
              <a:extLst>
                <a:ext uri="{FF2B5EF4-FFF2-40B4-BE49-F238E27FC236}">
                  <a16:creationId xmlns:a16="http://schemas.microsoft.com/office/drawing/2014/main" id="{885ABDC1-D989-43CD-BCCD-D487A453D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46">
              <a:extLst>
                <a:ext uri="{FF2B5EF4-FFF2-40B4-BE49-F238E27FC236}">
                  <a16:creationId xmlns:a16="http://schemas.microsoft.com/office/drawing/2014/main" id="{B7477518-0192-49DE-B065-ECE077465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9" name="Group 47">
              <a:extLst>
                <a:ext uri="{FF2B5EF4-FFF2-40B4-BE49-F238E27FC236}">
                  <a16:creationId xmlns:a16="http://schemas.microsoft.com/office/drawing/2014/main" id="{FB1801F0-2B9D-420C-B89F-CCC66CEC7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40" name="Freeform 48">
                <a:extLst>
                  <a:ext uri="{FF2B5EF4-FFF2-40B4-BE49-F238E27FC236}">
                    <a16:creationId xmlns:a16="http://schemas.microsoft.com/office/drawing/2014/main" id="{84203F48-4656-4457-9667-E93477E36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Freeform 49">
                <a:extLst>
                  <a:ext uri="{FF2B5EF4-FFF2-40B4-BE49-F238E27FC236}">
                    <a16:creationId xmlns:a16="http://schemas.microsoft.com/office/drawing/2014/main" id="{8072640A-C5F3-4F06-B414-943D40139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Freeform 50">
                <a:extLst>
                  <a:ext uri="{FF2B5EF4-FFF2-40B4-BE49-F238E27FC236}">
                    <a16:creationId xmlns:a16="http://schemas.microsoft.com/office/drawing/2014/main" id="{EE0EE442-FEA7-4006-BD3E-BFC64E94F2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3" name="Group 44">
            <a:extLst>
              <a:ext uri="{FF2B5EF4-FFF2-40B4-BE49-F238E27FC236}">
                <a16:creationId xmlns:a16="http://schemas.microsoft.com/office/drawing/2014/main" id="{E21614E7-2222-4D25-8FF1-9D63CE6C1A08}"/>
              </a:ext>
            </a:extLst>
          </p:cNvPr>
          <p:cNvGrpSpPr>
            <a:grpSpLocks/>
          </p:cNvGrpSpPr>
          <p:nvPr/>
        </p:nvGrpSpPr>
        <p:grpSpPr bwMode="auto">
          <a:xfrm>
            <a:off x="3018367" y="4322979"/>
            <a:ext cx="287338" cy="787400"/>
            <a:chOff x="1756" y="2113"/>
            <a:chExt cx="181" cy="499"/>
          </a:xfrm>
        </p:grpSpPr>
        <p:sp>
          <p:nvSpPr>
            <p:cNvPr id="544" name="Line 45">
              <a:extLst>
                <a:ext uri="{FF2B5EF4-FFF2-40B4-BE49-F238E27FC236}">
                  <a16:creationId xmlns:a16="http://schemas.microsoft.com/office/drawing/2014/main" id="{08A82C80-5AB8-405B-B192-9EA8C5F51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46">
              <a:extLst>
                <a:ext uri="{FF2B5EF4-FFF2-40B4-BE49-F238E27FC236}">
                  <a16:creationId xmlns:a16="http://schemas.microsoft.com/office/drawing/2014/main" id="{DED4DE47-C027-42D9-B478-796D9E7CE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6" name="Group 47">
              <a:extLst>
                <a:ext uri="{FF2B5EF4-FFF2-40B4-BE49-F238E27FC236}">
                  <a16:creationId xmlns:a16="http://schemas.microsoft.com/office/drawing/2014/main" id="{A9291A28-DF11-4039-BF9D-B3F8DFA87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47" name="Freeform 48">
                <a:extLst>
                  <a:ext uri="{FF2B5EF4-FFF2-40B4-BE49-F238E27FC236}">
                    <a16:creationId xmlns:a16="http://schemas.microsoft.com/office/drawing/2014/main" id="{6E286E1A-8C63-467C-8C54-3B67768C2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Freeform 49">
                <a:extLst>
                  <a:ext uri="{FF2B5EF4-FFF2-40B4-BE49-F238E27FC236}">
                    <a16:creationId xmlns:a16="http://schemas.microsoft.com/office/drawing/2014/main" id="{FCBEA397-5A0D-4FC3-94FD-F2F53613F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Freeform 50">
                <a:extLst>
                  <a:ext uri="{FF2B5EF4-FFF2-40B4-BE49-F238E27FC236}">
                    <a16:creationId xmlns:a16="http://schemas.microsoft.com/office/drawing/2014/main" id="{0D6EFF7E-FCF8-4634-9215-EBB9F058160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" name="Group 292">
            <a:extLst>
              <a:ext uri="{FF2B5EF4-FFF2-40B4-BE49-F238E27FC236}">
                <a16:creationId xmlns:a16="http://schemas.microsoft.com/office/drawing/2014/main" id="{F8A3CCBD-73CC-408D-B4DA-411152F0E6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7038" y="4526476"/>
            <a:ext cx="222250" cy="858838"/>
            <a:chOff x="384" y="816"/>
            <a:chExt cx="140" cy="541"/>
          </a:xfrm>
        </p:grpSpPr>
        <p:sp>
          <p:nvSpPr>
            <p:cNvPr id="519" name="Line 293">
              <a:extLst>
                <a:ext uri="{FF2B5EF4-FFF2-40B4-BE49-F238E27FC236}">
                  <a16:creationId xmlns:a16="http://schemas.microsoft.com/office/drawing/2014/main" id="{DAA2D560-4339-4BEF-B667-54770D335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294">
              <a:extLst>
                <a:ext uri="{FF2B5EF4-FFF2-40B4-BE49-F238E27FC236}">
                  <a16:creationId xmlns:a16="http://schemas.microsoft.com/office/drawing/2014/main" id="{0BDFC949-4F47-4559-A4A5-022A7E0D8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Freeform 295">
              <a:extLst>
                <a:ext uri="{FF2B5EF4-FFF2-40B4-BE49-F238E27FC236}">
                  <a16:creationId xmlns:a16="http://schemas.microsoft.com/office/drawing/2014/main" id="{042E3C8D-9694-4EB5-9F8E-69E92B29BA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" name="Group 29">
            <a:extLst>
              <a:ext uri="{FF2B5EF4-FFF2-40B4-BE49-F238E27FC236}">
                <a16:creationId xmlns:a16="http://schemas.microsoft.com/office/drawing/2014/main" id="{9FADBC72-E5FF-43F1-950C-6F9D1B392790}"/>
              </a:ext>
            </a:extLst>
          </p:cNvPr>
          <p:cNvGrpSpPr>
            <a:grpSpLocks/>
          </p:cNvGrpSpPr>
          <p:nvPr/>
        </p:nvGrpSpPr>
        <p:grpSpPr bwMode="auto">
          <a:xfrm>
            <a:off x="1137382" y="4475005"/>
            <a:ext cx="287338" cy="790575"/>
            <a:chOff x="528" y="240"/>
            <a:chExt cx="181" cy="498"/>
          </a:xfrm>
        </p:grpSpPr>
        <p:sp>
          <p:nvSpPr>
            <p:cNvPr id="523" name="Line 30">
              <a:extLst>
                <a:ext uri="{FF2B5EF4-FFF2-40B4-BE49-F238E27FC236}">
                  <a16:creationId xmlns:a16="http://schemas.microsoft.com/office/drawing/2014/main" id="{B6BACF3F-1020-409B-BAC8-543A657E1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31">
              <a:extLst>
                <a:ext uri="{FF2B5EF4-FFF2-40B4-BE49-F238E27FC236}">
                  <a16:creationId xmlns:a16="http://schemas.microsoft.com/office/drawing/2014/main" id="{C42DC787-F7D3-49A1-A4C1-827D13E04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Freeform 32">
              <a:extLst>
                <a:ext uri="{FF2B5EF4-FFF2-40B4-BE49-F238E27FC236}">
                  <a16:creationId xmlns:a16="http://schemas.microsoft.com/office/drawing/2014/main" id="{4CBB2469-A2F9-4F96-9E2B-34712EC3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EA6DEB97-3197-4FA5-8FC0-EAA5ACE235ED}"/>
              </a:ext>
            </a:extLst>
          </p:cNvPr>
          <p:cNvCxnSpPr>
            <a:cxnSpLocks/>
          </p:cNvCxnSpPr>
          <p:nvPr/>
        </p:nvCxnSpPr>
        <p:spPr>
          <a:xfrm>
            <a:off x="3457260" y="5883747"/>
            <a:ext cx="14264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29">
            <a:extLst>
              <a:ext uri="{FF2B5EF4-FFF2-40B4-BE49-F238E27FC236}">
                <a16:creationId xmlns:a16="http://schemas.microsoft.com/office/drawing/2014/main" id="{6AE3C8FD-6B66-4C59-B1E2-4B56912D067C}"/>
              </a:ext>
            </a:extLst>
          </p:cNvPr>
          <p:cNvGrpSpPr>
            <a:grpSpLocks/>
          </p:cNvGrpSpPr>
          <p:nvPr/>
        </p:nvGrpSpPr>
        <p:grpSpPr bwMode="auto">
          <a:xfrm>
            <a:off x="1658703" y="4331170"/>
            <a:ext cx="287338" cy="790575"/>
            <a:chOff x="528" y="240"/>
            <a:chExt cx="181" cy="498"/>
          </a:xfrm>
        </p:grpSpPr>
        <p:sp>
          <p:nvSpPr>
            <p:cNvPr id="200" name="Line 30">
              <a:extLst>
                <a:ext uri="{FF2B5EF4-FFF2-40B4-BE49-F238E27FC236}">
                  <a16:creationId xmlns:a16="http://schemas.microsoft.com/office/drawing/2014/main" id="{571D6FEC-E802-49FC-B7FA-3D63FD913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1">
              <a:extLst>
                <a:ext uri="{FF2B5EF4-FFF2-40B4-BE49-F238E27FC236}">
                  <a16:creationId xmlns:a16="http://schemas.microsoft.com/office/drawing/2014/main" id="{22BA92E2-8AE7-4586-B924-69E271CF9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32">
              <a:extLst>
                <a:ext uri="{FF2B5EF4-FFF2-40B4-BE49-F238E27FC236}">
                  <a16:creationId xmlns:a16="http://schemas.microsoft.com/office/drawing/2014/main" id="{5C60B9D3-0C68-456F-92AB-F7B7F2D48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9">
            <a:extLst>
              <a:ext uri="{FF2B5EF4-FFF2-40B4-BE49-F238E27FC236}">
                <a16:creationId xmlns:a16="http://schemas.microsoft.com/office/drawing/2014/main" id="{88482332-442E-4406-99AD-23775E9F9733}"/>
              </a:ext>
            </a:extLst>
          </p:cNvPr>
          <p:cNvGrpSpPr>
            <a:grpSpLocks/>
          </p:cNvGrpSpPr>
          <p:nvPr/>
        </p:nvGrpSpPr>
        <p:grpSpPr bwMode="auto">
          <a:xfrm>
            <a:off x="1648553" y="4570133"/>
            <a:ext cx="287338" cy="790575"/>
            <a:chOff x="528" y="240"/>
            <a:chExt cx="181" cy="498"/>
          </a:xfrm>
        </p:grpSpPr>
        <p:sp>
          <p:nvSpPr>
            <p:cNvPr id="204" name="Line 30">
              <a:extLst>
                <a:ext uri="{FF2B5EF4-FFF2-40B4-BE49-F238E27FC236}">
                  <a16:creationId xmlns:a16="http://schemas.microsoft.com/office/drawing/2014/main" id="{1183CE66-784C-4335-84FF-79043AD63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31">
              <a:extLst>
                <a:ext uri="{FF2B5EF4-FFF2-40B4-BE49-F238E27FC236}">
                  <a16:creationId xmlns:a16="http://schemas.microsoft.com/office/drawing/2014/main" id="{A185E78C-F1DF-46DF-B4F5-CFCFFCF81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19DBE0AE-9B29-4413-A7E5-D8E38C9F3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56">
            <a:extLst>
              <a:ext uri="{FF2B5EF4-FFF2-40B4-BE49-F238E27FC236}">
                <a16:creationId xmlns:a16="http://schemas.microsoft.com/office/drawing/2014/main" id="{0314A7F4-F7D6-4148-A2C2-FEC345409AA1}"/>
              </a:ext>
            </a:extLst>
          </p:cNvPr>
          <p:cNvSpPr>
            <a:spLocks/>
          </p:cNvSpPr>
          <p:nvPr/>
        </p:nvSpPr>
        <p:spPr bwMode="auto">
          <a:xfrm flipH="1">
            <a:off x="1482327" y="4266132"/>
            <a:ext cx="100308" cy="153358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1FF7840-91DE-4383-ACC4-70225DD674B9}"/>
              </a:ext>
            </a:extLst>
          </p:cNvPr>
          <p:cNvSpPr/>
          <p:nvPr/>
        </p:nvSpPr>
        <p:spPr>
          <a:xfrm>
            <a:off x="3081973" y="4858152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D419E3-7927-4F5B-B7EA-65A6F4B706DC}"/>
              </a:ext>
            </a:extLst>
          </p:cNvPr>
          <p:cNvCxnSpPr/>
          <p:nvPr/>
        </p:nvCxnSpPr>
        <p:spPr>
          <a:xfrm flipV="1">
            <a:off x="3090204" y="6928701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ECCC25-C53C-47E7-8DBA-0C143DE6FDFE}"/>
              </a:ext>
            </a:extLst>
          </p:cNvPr>
          <p:cNvCxnSpPr/>
          <p:nvPr/>
        </p:nvCxnSpPr>
        <p:spPr>
          <a:xfrm flipH="1" flipV="1">
            <a:off x="175261" y="6889305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61A825-8A23-4D58-A81B-DFAE53194235}"/>
              </a:ext>
            </a:extLst>
          </p:cNvPr>
          <p:cNvCxnSpPr/>
          <p:nvPr/>
        </p:nvCxnSpPr>
        <p:spPr>
          <a:xfrm flipV="1">
            <a:off x="7207885" y="7201303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04A947-4BFD-4BEC-B179-8A18D634B5B6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22123" y="7194952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8">
            <a:extLst>
              <a:ext uri="{FF2B5EF4-FFF2-40B4-BE49-F238E27FC236}">
                <a16:creationId xmlns:a16="http://schemas.microsoft.com/office/drawing/2014/main" id="{26D6E5E7-EDE6-43A9-B11D-240C1112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291" y="7103326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20" name="TextBox 137">
            <a:extLst>
              <a:ext uri="{FF2B5EF4-FFF2-40B4-BE49-F238E27FC236}">
                <a16:creationId xmlns:a16="http://schemas.microsoft.com/office/drawing/2014/main" id="{CE06FE1E-8071-44F2-9B9B-9AF9E499AEE7}"/>
              </a:ext>
            </a:extLst>
          </p:cNvPr>
          <p:cNvSpPr txBox="1">
            <a:spLocks noChangeArrowheads="1"/>
          </p:cNvSpPr>
          <p:nvPr/>
        </p:nvSpPr>
        <p:spPr bwMode="auto">
          <a:xfrm rot="2863589">
            <a:off x="6199247" y="5124402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88FCA3-C52A-4FFF-A063-33E2E6C90A8B}"/>
              </a:ext>
            </a:extLst>
          </p:cNvPr>
          <p:cNvCxnSpPr>
            <a:cxnSpLocks/>
          </p:cNvCxnSpPr>
          <p:nvPr/>
        </p:nvCxnSpPr>
        <p:spPr>
          <a:xfrm flipH="1" flipV="1">
            <a:off x="3963398" y="6773281"/>
            <a:ext cx="320733" cy="145415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A6E4915-620D-463A-8C53-8DDB13CF5598}"/>
              </a:ext>
            </a:extLst>
          </p:cNvPr>
          <p:cNvCxnSpPr>
            <a:cxnSpLocks/>
          </p:cNvCxnSpPr>
          <p:nvPr/>
        </p:nvCxnSpPr>
        <p:spPr>
          <a:xfrm flipH="1" flipV="1">
            <a:off x="4785135" y="6311841"/>
            <a:ext cx="507397" cy="1909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8698905-ECFB-440A-9478-419AAC82791A}"/>
              </a:ext>
            </a:extLst>
          </p:cNvPr>
          <p:cNvCxnSpPr>
            <a:cxnSpLocks/>
          </p:cNvCxnSpPr>
          <p:nvPr/>
        </p:nvCxnSpPr>
        <p:spPr>
          <a:xfrm flipH="1" flipV="1">
            <a:off x="4280413" y="8217905"/>
            <a:ext cx="1009445" cy="6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Freeform 56">
            <a:extLst>
              <a:ext uri="{FF2B5EF4-FFF2-40B4-BE49-F238E27FC236}">
                <a16:creationId xmlns:a16="http://schemas.microsoft.com/office/drawing/2014/main" id="{DAF2ECD8-6EFF-4B67-8B0A-68DCF4430C06}"/>
              </a:ext>
            </a:extLst>
          </p:cNvPr>
          <p:cNvSpPr>
            <a:spLocks/>
          </p:cNvSpPr>
          <p:nvPr/>
        </p:nvSpPr>
        <p:spPr bwMode="auto">
          <a:xfrm flipH="1">
            <a:off x="3327795" y="4266163"/>
            <a:ext cx="66497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6" name="Group 288">
            <a:extLst>
              <a:ext uri="{FF2B5EF4-FFF2-40B4-BE49-F238E27FC236}">
                <a16:creationId xmlns:a16="http://schemas.microsoft.com/office/drawing/2014/main" id="{5D8F5882-9F37-4643-B75F-0CA0B2C567EB}"/>
              </a:ext>
            </a:extLst>
          </p:cNvPr>
          <p:cNvGrpSpPr>
            <a:grpSpLocks/>
          </p:cNvGrpSpPr>
          <p:nvPr/>
        </p:nvGrpSpPr>
        <p:grpSpPr bwMode="auto">
          <a:xfrm>
            <a:off x="6554018" y="6491345"/>
            <a:ext cx="222250" cy="858838"/>
            <a:chOff x="384" y="816"/>
            <a:chExt cx="140" cy="541"/>
          </a:xfrm>
        </p:grpSpPr>
        <p:sp>
          <p:nvSpPr>
            <p:cNvPr id="167" name="Line 289">
              <a:extLst>
                <a:ext uri="{FF2B5EF4-FFF2-40B4-BE49-F238E27FC236}">
                  <a16:creationId xmlns:a16="http://schemas.microsoft.com/office/drawing/2014/main" id="{6DCDB6C6-39E2-4000-8848-54DFEFD14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90">
              <a:extLst>
                <a:ext uri="{FF2B5EF4-FFF2-40B4-BE49-F238E27FC236}">
                  <a16:creationId xmlns:a16="http://schemas.microsoft.com/office/drawing/2014/main" id="{75278ACC-2481-4908-8393-9F7B94D92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291">
              <a:extLst>
                <a:ext uri="{FF2B5EF4-FFF2-40B4-BE49-F238E27FC236}">
                  <a16:creationId xmlns:a16="http://schemas.microsoft.com/office/drawing/2014/main" id="{B36E2DF5-38D0-4E5B-AD36-E303836429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88">
            <a:extLst>
              <a:ext uri="{FF2B5EF4-FFF2-40B4-BE49-F238E27FC236}">
                <a16:creationId xmlns:a16="http://schemas.microsoft.com/office/drawing/2014/main" id="{D6BBCBD5-6724-4F6A-B419-4AF89DF18FCD}"/>
              </a:ext>
            </a:extLst>
          </p:cNvPr>
          <p:cNvGrpSpPr>
            <a:grpSpLocks/>
          </p:cNvGrpSpPr>
          <p:nvPr/>
        </p:nvGrpSpPr>
        <p:grpSpPr bwMode="auto">
          <a:xfrm>
            <a:off x="6300383" y="6165156"/>
            <a:ext cx="222250" cy="858838"/>
            <a:chOff x="384" y="816"/>
            <a:chExt cx="140" cy="541"/>
          </a:xfrm>
        </p:grpSpPr>
        <p:sp>
          <p:nvSpPr>
            <p:cNvPr id="171" name="Line 289">
              <a:extLst>
                <a:ext uri="{FF2B5EF4-FFF2-40B4-BE49-F238E27FC236}">
                  <a16:creationId xmlns:a16="http://schemas.microsoft.com/office/drawing/2014/main" id="{45E1548A-03F9-4C28-B51F-77AD81014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90">
              <a:extLst>
                <a:ext uri="{FF2B5EF4-FFF2-40B4-BE49-F238E27FC236}">
                  <a16:creationId xmlns:a16="http://schemas.microsoft.com/office/drawing/2014/main" id="{6A2C66F4-6A7D-4DFA-AF8F-99D01DB0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91">
              <a:extLst>
                <a:ext uri="{FF2B5EF4-FFF2-40B4-BE49-F238E27FC236}">
                  <a16:creationId xmlns:a16="http://schemas.microsoft.com/office/drawing/2014/main" id="{F706BD13-5651-4A17-BF0D-E6C05744FE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" name="Freeform 56">
            <a:extLst>
              <a:ext uri="{FF2B5EF4-FFF2-40B4-BE49-F238E27FC236}">
                <a16:creationId xmlns:a16="http://schemas.microsoft.com/office/drawing/2014/main" id="{ADA39AAC-5D84-4425-9228-B52A3589B791}"/>
              </a:ext>
            </a:extLst>
          </p:cNvPr>
          <p:cNvSpPr>
            <a:spLocks/>
          </p:cNvSpPr>
          <p:nvPr/>
        </p:nvSpPr>
        <p:spPr bwMode="auto">
          <a:xfrm flipH="1">
            <a:off x="624446" y="5128095"/>
            <a:ext cx="191911" cy="1755416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  <a:gd name="connsiteX0" fmla="*/ 10000 w 81539"/>
              <a:gd name="connsiteY0" fmla="*/ 10000 h 10000"/>
              <a:gd name="connsiteX1" fmla="*/ 81539 w 81539"/>
              <a:gd name="connsiteY1" fmla="*/ 7672 h 10000"/>
              <a:gd name="connsiteX2" fmla="*/ 0 w 81539"/>
              <a:gd name="connsiteY2" fmla="*/ 0 h 10000"/>
              <a:gd name="connsiteX3" fmla="*/ 0 w 81539"/>
              <a:gd name="connsiteY3" fmla="*/ 7500 h 10000"/>
              <a:gd name="connsiteX4" fmla="*/ 10000 w 81539"/>
              <a:gd name="connsiteY4" fmla="*/ 10000 h 10000"/>
              <a:gd name="connsiteX0" fmla="*/ 43782 w 81539"/>
              <a:gd name="connsiteY0" fmla="*/ 12852 h 12852"/>
              <a:gd name="connsiteX1" fmla="*/ 81539 w 81539"/>
              <a:gd name="connsiteY1" fmla="*/ 7672 h 12852"/>
              <a:gd name="connsiteX2" fmla="*/ 0 w 81539"/>
              <a:gd name="connsiteY2" fmla="*/ 0 h 12852"/>
              <a:gd name="connsiteX3" fmla="*/ 0 w 81539"/>
              <a:gd name="connsiteY3" fmla="*/ 7500 h 12852"/>
              <a:gd name="connsiteX4" fmla="*/ 43782 w 81539"/>
              <a:gd name="connsiteY4" fmla="*/ 12852 h 12852"/>
              <a:gd name="connsiteX0" fmla="*/ 43782 w 57693"/>
              <a:gd name="connsiteY0" fmla="*/ 12852 h 12852"/>
              <a:gd name="connsiteX1" fmla="*/ 57693 w 57693"/>
              <a:gd name="connsiteY1" fmla="*/ 2580 h 12852"/>
              <a:gd name="connsiteX2" fmla="*/ 0 w 57693"/>
              <a:gd name="connsiteY2" fmla="*/ 0 h 12852"/>
              <a:gd name="connsiteX3" fmla="*/ 0 w 57693"/>
              <a:gd name="connsiteY3" fmla="*/ 7500 h 12852"/>
              <a:gd name="connsiteX4" fmla="*/ 43782 w 57693"/>
              <a:gd name="connsiteY4" fmla="*/ 12852 h 12852"/>
              <a:gd name="connsiteX0" fmla="*/ 43782 w 43783"/>
              <a:gd name="connsiteY0" fmla="*/ 12852 h 12852"/>
              <a:gd name="connsiteX1" fmla="*/ 43783 w 43783"/>
              <a:gd name="connsiteY1" fmla="*/ 2241 h 12852"/>
              <a:gd name="connsiteX2" fmla="*/ 0 w 43783"/>
              <a:gd name="connsiteY2" fmla="*/ 0 h 12852"/>
              <a:gd name="connsiteX3" fmla="*/ 0 w 43783"/>
              <a:gd name="connsiteY3" fmla="*/ 7500 h 12852"/>
              <a:gd name="connsiteX4" fmla="*/ 43782 w 43783"/>
              <a:gd name="connsiteY4" fmla="*/ 12852 h 1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83" h="12852">
                <a:moveTo>
                  <a:pt x="43782" y="12852"/>
                </a:moveTo>
                <a:cubicBezTo>
                  <a:pt x="43782" y="9315"/>
                  <a:pt x="43783" y="5778"/>
                  <a:pt x="43783" y="2241"/>
                </a:cubicBezTo>
                <a:lnTo>
                  <a:pt x="0" y="0"/>
                </a:lnTo>
                <a:lnTo>
                  <a:pt x="0" y="7500"/>
                </a:lnTo>
                <a:lnTo>
                  <a:pt x="43782" y="1285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56">
            <a:extLst>
              <a:ext uri="{FF2B5EF4-FFF2-40B4-BE49-F238E27FC236}">
                <a16:creationId xmlns:a16="http://schemas.microsoft.com/office/drawing/2014/main" id="{E11A8F05-D17F-44D9-AE99-3D189C342FB7}"/>
              </a:ext>
            </a:extLst>
          </p:cNvPr>
          <p:cNvSpPr>
            <a:spLocks/>
          </p:cNvSpPr>
          <p:nvPr/>
        </p:nvSpPr>
        <p:spPr bwMode="auto">
          <a:xfrm flipH="1">
            <a:off x="820715" y="4833613"/>
            <a:ext cx="669596" cy="134134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56">
            <a:extLst>
              <a:ext uri="{FF2B5EF4-FFF2-40B4-BE49-F238E27FC236}">
                <a16:creationId xmlns:a16="http://schemas.microsoft.com/office/drawing/2014/main" id="{A12D0890-C1DF-4E17-99E9-9D5D930F0294}"/>
              </a:ext>
            </a:extLst>
          </p:cNvPr>
          <p:cNvSpPr>
            <a:spLocks/>
          </p:cNvSpPr>
          <p:nvPr/>
        </p:nvSpPr>
        <p:spPr bwMode="auto">
          <a:xfrm>
            <a:off x="3327033" y="4667483"/>
            <a:ext cx="195876" cy="140288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9" name="Group 44">
            <a:extLst>
              <a:ext uri="{FF2B5EF4-FFF2-40B4-BE49-F238E27FC236}">
                <a16:creationId xmlns:a16="http://schemas.microsoft.com/office/drawing/2014/main" id="{8B0E653E-6199-4A80-B69C-F04E5348EFAE}"/>
              </a:ext>
            </a:extLst>
          </p:cNvPr>
          <p:cNvGrpSpPr>
            <a:grpSpLocks/>
          </p:cNvGrpSpPr>
          <p:nvPr/>
        </p:nvGrpSpPr>
        <p:grpSpPr bwMode="auto">
          <a:xfrm>
            <a:off x="1963908" y="4387933"/>
            <a:ext cx="287338" cy="787400"/>
            <a:chOff x="1756" y="2113"/>
            <a:chExt cx="181" cy="499"/>
          </a:xfrm>
        </p:grpSpPr>
        <p:sp>
          <p:nvSpPr>
            <p:cNvPr id="230" name="Line 45">
              <a:extLst>
                <a:ext uri="{FF2B5EF4-FFF2-40B4-BE49-F238E27FC236}">
                  <a16:creationId xmlns:a16="http://schemas.microsoft.com/office/drawing/2014/main" id="{D4983EE8-8E73-4C4B-BED3-983DB6AB3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46">
              <a:extLst>
                <a:ext uri="{FF2B5EF4-FFF2-40B4-BE49-F238E27FC236}">
                  <a16:creationId xmlns:a16="http://schemas.microsoft.com/office/drawing/2014/main" id="{EE4AE098-6EFE-4640-A0F2-48269797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" name="Group 47">
              <a:extLst>
                <a:ext uri="{FF2B5EF4-FFF2-40B4-BE49-F238E27FC236}">
                  <a16:creationId xmlns:a16="http://schemas.microsoft.com/office/drawing/2014/main" id="{B32AD629-E5D3-47C7-B09E-3636EAA5D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3" name="Freeform 48">
                <a:extLst>
                  <a:ext uri="{FF2B5EF4-FFF2-40B4-BE49-F238E27FC236}">
                    <a16:creationId xmlns:a16="http://schemas.microsoft.com/office/drawing/2014/main" id="{A533D122-3269-4090-AB43-938961F22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49">
                <a:extLst>
                  <a:ext uri="{FF2B5EF4-FFF2-40B4-BE49-F238E27FC236}">
                    <a16:creationId xmlns:a16="http://schemas.microsoft.com/office/drawing/2014/main" id="{8E224C6B-D2B6-41A0-A420-58A6E2145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50">
                <a:extLst>
                  <a:ext uri="{FF2B5EF4-FFF2-40B4-BE49-F238E27FC236}">
                    <a16:creationId xmlns:a16="http://schemas.microsoft.com/office/drawing/2014/main" id="{54AA78E6-E474-4D43-BEDC-B5D6D1DB8E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50" name="Freeform 831">
            <a:extLst>
              <a:ext uri="{FF2B5EF4-FFF2-40B4-BE49-F238E27FC236}">
                <a16:creationId xmlns:a16="http://schemas.microsoft.com/office/drawing/2014/main" id="{2D9583C1-B665-4BBF-B0E0-FF5106E645C6}"/>
              </a:ext>
            </a:extLst>
          </p:cNvPr>
          <p:cNvSpPr>
            <a:spLocks/>
          </p:cNvSpPr>
          <p:nvPr/>
        </p:nvSpPr>
        <p:spPr bwMode="auto">
          <a:xfrm rot="17839973">
            <a:off x="3346586" y="7612665"/>
            <a:ext cx="258763" cy="43180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4F52D74-8336-49D7-9083-DD85278CEAA6}"/>
              </a:ext>
            </a:extLst>
          </p:cNvPr>
          <p:cNvCxnSpPr>
            <a:cxnSpLocks/>
          </p:cNvCxnSpPr>
          <p:nvPr/>
        </p:nvCxnSpPr>
        <p:spPr>
          <a:xfrm flipV="1">
            <a:off x="3057612" y="6766930"/>
            <a:ext cx="892904" cy="1538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Freeform 56">
            <a:extLst>
              <a:ext uri="{FF2B5EF4-FFF2-40B4-BE49-F238E27FC236}">
                <a16:creationId xmlns:a16="http://schemas.microsoft.com/office/drawing/2014/main" id="{5817A198-4962-4CC3-8B20-092D4F69A7A0}"/>
              </a:ext>
            </a:extLst>
          </p:cNvPr>
          <p:cNvSpPr>
            <a:spLocks/>
          </p:cNvSpPr>
          <p:nvPr/>
        </p:nvSpPr>
        <p:spPr bwMode="auto">
          <a:xfrm>
            <a:off x="4792534" y="5598862"/>
            <a:ext cx="257922" cy="165049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  <a:gd name="connsiteX0" fmla="*/ 38256 w 38256"/>
              <a:gd name="connsiteY0" fmla="*/ 10000 h 10000"/>
              <a:gd name="connsiteX1" fmla="*/ 38256 w 38256"/>
              <a:gd name="connsiteY1" fmla="*/ 2308 h 10000"/>
              <a:gd name="connsiteX2" fmla="*/ 28256 w 38256"/>
              <a:gd name="connsiteY2" fmla="*/ 0 h 10000"/>
              <a:gd name="connsiteX3" fmla="*/ 0 w 38256"/>
              <a:gd name="connsiteY3" fmla="*/ 3290 h 10000"/>
              <a:gd name="connsiteX4" fmla="*/ 38256 w 38256"/>
              <a:gd name="connsiteY4" fmla="*/ 10000 h 10000"/>
              <a:gd name="connsiteX0" fmla="*/ 38256 w 38256"/>
              <a:gd name="connsiteY0" fmla="*/ 11765 h 11765"/>
              <a:gd name="connsiteX1" fmla="*/ 38256 w 38256"/>
              <a:gd name="connsiteY1" fmla="*/ 4073 h 11765"/>
              <a:gd name="connsiteX2" fmla="*/ 1413 w 38256"/>
              <a:gd name="connsiteY2" fmla="*/ 0 h 11765"/>
              <a:gd name="connsiteX3" fmla="*/ 0 w 38256"/>
              <a:gd name="connsiteY3" fmla="*/ 5055 h 11765"/>
              <a:gd name="connsiteX4" fmla="*/ 38256 w 38256"/>
              <a:gd name="connsiteY4" fmla="*/ 11765 h 1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56" h="11765">
                <a:moveTo>
                  <a:pt x="38256" y="11765"/>
                </a:moveTo>
                <a:lnTo>
                  <a:pt x="38256" y="4073"/>
                </a:lnTo>
                <a:lnTo>
                  <a:pt x="1413" y="0"/>
                </a:lnTo>
                <a:lnTo>
                  <a:pt x="0" y="5055"/>
                </a:lnTo>
                <a:lnTo>
                  <a:pt x="38256" y="1176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Rectangle 23">
            <a:extLst>
              <a:ext uri="{FF2B5EF4-FFF2-40B4-BE49-F238E27FC236}">
                <a16:creationId xmlns:a16="http://schemas.microsoft.com/office/drawing/2014/main" id="{9D308EE3-F0A5-475E-8652-FEBC17E8C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031" y="6040322"/>
            <a:ext cx="56996" cy="474663"/>
          </a:xfrm>
          <a:custGeom>
            <a:avLst/>
            <a:gdLst>
              <a:gd name="connsiteX0" fmla="*/ 0 w 218864"/>
              <a:gd name="connsiteY0" fmla="*/ 0 h 493713"/>
              <a:gd name="connsiteX1" fmla="*/ 218864 w 218864"/>
              <a:gd name="connsiteY1" fmla="*/ 0 h 493713"/>
              <a:gd name="connsiteX2" fmla="*/ 218864 w 218864"/>
              <a:gd name="connsiteY2" fmla="*/ 493713 h 493713"/>
              <a:gd name="connsiteX3" fmla="*/ 0 w 218864"/>
              <a:gd name="connsiteY3" fmla="*/ 493713 h 493713"/>
              <a:gd name="connsiteX4" fmla="*/ 0 w 218864"/>
              <a:gd name="connsiteY4" fmla="*/ 0 h 493713"/>
              <a:gd name="connsiteX0" fmla="*/ 9525 w 228389"/>
              <a:gd name="connsiteY0" fmla="*/ 0 h 493713"/>
              <a:gd name="connsiteX1" fmla="*/ 228389 w 228389"/>
              <a:gd name="connsiteY1" fmla="*/ 0 h 493713"/>
              <a:gd name="connsiteX2" fmla="*/ 228389 w 228389"/>
              <a:gd name="connsiteY2" fmla="*/ 493713 h 493713"/>
              <a:gd name="connsiteX3" fmla="*/ 0 w 228389"/>
              <a:gd name="connsiteY3" fmla="*/ 312738 h 493713"/>
              <a:gd name="connsiteX4" fmla="*/ 9525 w 228389"/>
              <a:gd name="connsiteY4" fmla="*/ 0 h 493713"/>
              <a:gd name="connsiteX0" fmla="*/ 9525 w 228389"/>
              <a:gd name="connsiteY0" fmla="*/ 0 h 474663"/>
              <a:gd name="connsiteX1" fmla="*/ 228389 w 228389"/>
              <a:gd name="connsiteY1" fmla="*/ 0 h 474663"/>
              <a:gd name="connsiteX2" fmla="*/ 42321 w 228389"/>
              <a:gd name="connsiteY2" fmla="*/ 474663 h 474663"/>
              <a:gd name="connsiteX3" fmla="*/ 0 w 228389"/>
              <a:gd name="connsiteY3" fmla="*/ 312738 h 474663"/>
              <a:gd name="connsiteX4" fmla="*/ 9525 w 228389"/>
              <a:gd name="connsiteY4" fmla="*/ 0 h 474663"/>
              <a:gd name="connsiteX0" fmla="*/ 9525 w 56634"/>
              <a:gd name="connsiteY0" fmla="*/ 0 h 474663"/>
              <a:gd name="connsiteX1" fmla="*/ 56634 w 56634"/>
              <a:gd name="connsiteY1" fmla="*/ 161925 h 474663"/>
              <a:gd name="connsiteX2" fmla="*/ 42321 w 56634"/>
              <a:gd name="connsiteY2" fmla="*/ 474663 h 474663"/>
              <a:gd name="connsiteX3" fmla="*/ 0 w 56634"/>
              <a:gd name="connsiteY3" fmla="*/ 312738 h 474663"/>
              <a:gd name="connsiteX4" fmla="*/ 9525 w 56634"/>
              <a:gd name="connsiteY4" fmla="*/ 0 h 47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4" h="474663">
                <a:moveTo>
                  <a:pt x="9525" y="0"/>
                </a:moveTo>
                <a:lnTo>
                  <a:pt x="56634" y="161925"/>
                </a:lnTo>
                <a:lnTo>
                  <a:pt x="42321" y="474663"/>
                </a:lnTo>
                <a:lnTo>
                  <a:pt x="0" y="312738"/>
                </a:lnTo>
                <a:lnTo>
                  <a:pt x="9525" y="0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57" name="Group 288">
            <a:extLst>
              <a:ext uri="{FF2B5EF4-FFF2-40B4-BE49-F238E27FC236}">
                <a16:creationId xmlns:a16="http://schemas.microsoft.com/office/drawing/2014/main" id="{916AA315-69C4-49D6-AFF7-84A8486C623A}"/>
              </a:ext>
            </a:extLst>
          </p:cNvPr>
          <p:cNvGrpSpPr>
            <a:grpSpLocks/>
          </p:cNvGrpSpPr>
          <p:nvPr/>
        </p:nvGrpSpPr>
        <p:grpSpPr bwMode="auto">
          <a:xfrm>
            <a:off x="6135808" y="5282084"/>
            <a:ext cx="222250" cy="858838"/>
            <a:chOff x="384" y="816"/>
            <a:chExt cx="140" cy="541"/>
          </a:xfrm>
        </p:grpSpPr>
        <p:sp>
          <p:nvSpPr>
            <p:cNvPr id="458" name="Line 289">
              <a:extLst>
                <a:ext uri="{FF2B5EF4-FFF2-40B4-BE49-F238E27FC236}">
                  <a16:creationId xmlns:a16="http://schemas.microsoft.com/office/drawing/2014/main" id="{E87363A4-9C21-47C0-8504-CBEE1BFCD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290">
              <a:extLst>
                <a:ext uri="{FF2B5EF4-FFF2-40B4-BE49-F238E27FC236}">
                  <a16:creationId xmlns:a16="http://schemas.microsoft.com/office/drawing/2014/main" id="{DB4A56DB-A28A-4EA1-ABB6-2410CB0E1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Freeform 291">
              <a:extLst>
                <a:ext uri="{FF2B5EF4-FFF2-40B4-BE49-F238E27FC236}">
                  <a16:creationId xmlns:a16="http://schemas.microsoft.com/office/drawing/2014/main" id="{C6063C6C-7A41-4047-9F9A-2A8A339FB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288">
            <a:extLst>
              <a:ext uri="{FF2B5EF4-FFF2-40B4-BE49-F238E27FC236}">
                <a16:creationId xmlns:a16="http://schemas.microsoft.com/office/drawing/2014/main" id="{C15B439C-5B2F-4754-A5F8-8015E5B3FE11}"/>
              </a:ext>
            </a:extLst>
          </p:cNvPr>
          <p:cNvGrpSpPr>
            <a:grpSpLocks/>
          </p:cNvGrpSpPr>
          <p:nvPr/>
        </p:nvGrpSpPr>
        <p:grpSpPr bwMode="auto">
          <a:xfrm>
            <a:off x="5882173" y="4955895"/>
            <a:ext cx="222250" cy="858838"/>
            <a:chOff x="384" y="816"/>
            <a:chExt cx="140" cy="541"/>
          </a:xfrm>
        </p:grpSpPr>
        <p:sp>
          <p:nvSpPr>
            <p:cNvPr id="462" name="Line 289">
              <a:extLst>
                <a:ext uri="{FF2B5EF4-FFF2-40B4-BE49-F238E27FC236}">
                  <a16:creationId xmlns:a16="http://schemas.microsoft.com/office/drawing/2014/main" id="{E4EA3971-A331-4907-A527-F9EFADEA4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290">
              <a:extLst>
                <a:ext uri="{FF2B5EF4-FFF2-40B4-BE49-F238E27FC236}">
                  <a16:creationId xmlns:a16="http://schemas.microsoft.com/office/drawing/2014/main" id="{745D3FBB-CFAE-43DF-8540-AE56D1F0B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Freeform 291">
              <a:extLst>
                <a:ext uri="{FF2B5EF4-FFF2-40B4-BE49-F238E27FC236}">
                  <a16:creationId xmlns:a16="http://schemas.microsoft.com/office/drawing/2014/main" id="{ED5661D6-3EB7-4F57-83F4-07DCE6EA26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6" name="Freeform 56">
            <a:extLst>
              <a:ext uri="{FF2B5EF4-FFF2-40B4-BE49-F238E27FC236}">
                <a16:creationId xmlns:a16="http://schemas.microsoft.com/office/drawing/2014/main" id="{5E5E8C11-5413-4CEA-94BF-DD03CEB5E4AB}"/>
              </a:ext>
            </a:extLst>
          </p:cNvPr>
          <p:cNvSpPr>
            <a:spLocks/>
          </p:cNvSpPr>
          <p:nvPr/>
        </p:nvSpPr>
        <p:spPr bwMode="auto">
          <a:xfrm flipH="1">
            <a:off x="5741151" y="5585595"/>
            <a:ext cx="531605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56">
            <a:extLst>
              <a:ext uri="{FF2B5EF4-FFF2-40B4-BE49-F238E27FC236}">
                <a16:creationId xmlns:a16="http://schemas.microsoft.com/office/drawing/2014/main" id="{95CE1036-2635-47CB-975B-0AC4EF7EBA62}"/>
              </a:ext>
            </a:extLst>
          </p:cNvPr>
          <p:cNvSpPr>
            <a:spLocks/>
          </p:cNvSpPr>
          <p:nvPr/>
        </p:nvSpPr>
        <p:spPr bwMode="auto">
          <a:xfrm flipH="1">
            <a:off x="4791740" y="4955895"/>
            <a:ext cx="91942" cy="139083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642">
            <a:extLst>
              <a:ext uri="{FF2B5EF4-FFF2-40B4-BE49-F238E27FC236}">
                <a16:creationId xmlns:a16="http://schemas.microsoft.com/office/drawing/2014/main" id="{0D59561E-08B4-4966-95A0-4E3A9CE3C976}"/>
              </a:ext>
            </a:extLst>
          </p:cNvPr>
          <p:cNvSpPr>
            <a:spLocks/>
          </p:cNvSpPr>
          <p:nvPr/>
        </p:nvSpPr>
        <p:spPr bwMode="auto">
          <a:xfrm flipH="1">
            <a:off x="3869932" y="4257517"/>
            <a:ext cx="244475" cy="636588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7" name="Freeform 643">
            <a:extLst>
              <a:ext uri="{FF2B5EF4-FFF2-40B4-BE49-F238E27FC236}">
                <a16:creationId xmlns:a16="http://schemas.microsoft.com/office/drawing/2014/main" id="{D4544467-5028-4F55-B717-4B6E65B59453}"/>
              </a:ext>
            </a:extLst>
          </p:cNvPr>
          <p:cNvSpPr>
            <a:spLocks/>
          </p:cNvSpPr>
          <p:nvPr/>
        </p:nvSpPr>
        <p:spPr bwMode="auto">
          <a:xfrm>
            <a:off x="3701657" y="4906805"/>
            <a:ext cx="314325" cy="358775"/>
          </a:xfrm>
          <a:custGeom>
            <a:avLst/>
            <a:gdLst>
              <a:gd name="T0" fmla="*/ 2147483646 w 177"/>
              <a:gd name="T1" fmla="*/ 2147483646 h 169"/>
              <a:gd name="T2" fmla="*/ 2147483646 w 177"/>
              <a:gd name="T3" fmla="*/ 2147483646 h 169"/>
              <a:gd name="T4" fmla="*/ 2147483646 w 177"/>
              <a:gd name="T5" fmla="*/ 2147483646 h 169"/>
              <a:gd name="T6" fmla="*/ 2147483646 w 177"/>
              <a:gd name="T7" fmla="*/ 2147483646 h 169"/>
              <a:gd name="T8" fmla="*/ 2147483646 w 177"/>
              <a:gd name="T9" fmla="*/ 2147483646 h 169"/>
              <a:gd name="T10" fmla="*/ 2147483646 w 177"/>
              <a:gd name="T11" fmla="*/ 2147483646 h 169"/>
              <a:gd name="T12" fmla="*/ 2147483646 w 177"/>
              <a:gd name="T13" fmla="*/ 2147483646 h 169"/>
              <a:gd name="T14" fmla="*/ 2147483646 w 177"/>
              <a:gd name="T15" fmla="*/ 0 h 169"/>
              <a:gd name="T16" fmla="*/ 2147483646 w 177"/>
              <a:gd name="T17" fmla="*/ 2147483646 h 169"/>
              <a:gd name="T18" fmla="*/ 2147483646 w 177"/>
              <a:gd name="T19" fmla="*/ 2147483646 h 169"/>
              <a:gd name="T20" fmla="*/ 0 w 177"/>
              <a:gd name="T21" fmla="*/ 2147483646 h 169"/>
              <a:gd name="T22" fmla="*/ 2147483646 w 177"/>
              <a:gd name="T23" fmla="*/ 2147483646 h 169"/>
              <a:gd name="T24" fmla="*/ 2147483646 w 177"/>
              <a:gd name="T25" fmla="*/ 2147483646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8" name="Freeform 644">
            <a:extLst>
              <a:ext uri="{FF2B5EF4-FFF2-40B4-BE49-F238E27FC236}">
                <a16:creationId xmlns:a16="http://schemas.microsoft.com/office/drawing/2014/main" id="{56104665-ED6D-45DD-89B1-8E9060D77029}"/>
              </a:ext>
            </a:extLst>
          </p:cNvPr>
          <p:cNvSpPr>
            <a:spLocks/>
          </p:cNvSpPr>
          <p:nvPr/>
        </p:nvSpPr>
        <p:spPr bwMode="auto">
          <a:xfrm>
            <a:off x="3728645" y="4495642"/>
            <a:ext cx="255587" cy="576263"/>
          </a:xfrm>
          <a:custGeom>
            <a:avLst/>
            <a:gdLst>
              <a:gd name="T0" fmla="*/ 2147483646 w 147"/>
              <a:gd name="T1" fmla="*/ 2147483646 h 329"/>
              <a:gd name="T2" fmla="*/ 2147483646 w 147"/>
              <a:gd name="T3" fmla="*/ 2147483646 h 329"/>
              <a:gd name="T4" fmla="*/ 2147483646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Freeform 642">
            <a:extLst>
              <a:ext uri="{FF2B5EF4-FFF2-40B4-BE49-F238E27FC236}">
                <a16:creationId xmlns:a16="http://schemas.microsoft.com/office/drawing/2014/main" id="{C3896E58-73F8-48B4-9913-0B2EEEE0BE55}"/>
              </a:ext>
            </a:extLst>
          </p:cNvPr>
          <p:cNvSpPr>
            <a:spLocks/>
          </p:cNvSpPr>
          <p:nvPr/>
        </p:nvSpPr>
        <p:spPr bwMode="auto">
          <a:xfrm flipH="1">
            <a:off x="4222467" y="4266131"/>
            <a:ext cx="244475" cy="636588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0" name="Freeform 643">
            <a:extLst>
              <a:ext uri="{FF2B5EF4-FFF2-40B4-BE49-F238E27FC236}">
                <a16:creationId xmlns:a16="http://schemas.microsoft.com/office/drawing/2014/main" id="{23C68EB5-5921-4690-B129-0D82EB1E671F}"/>
              </a:ext>
            </a:extLst>
          </p:cNvPr>
          <p:cNvSpPr>
            <a:spLocks/>
          </p:cNvSpPr>
          <p:nvPr/>
        </p:nvSpPr>
        <p:spPr bwMode="auto">
          <a:xfrm>
            <a:off x="4054192" y="4915419"/>
            <a:ext cx="314325" cy="358775"/>
          </a:xfrm>
          <a:custGeom>
            <a:avLst/>
            <a:gdLst>
              <a:gd name="T0" fmla="*/ 2147483646 w 177"/>
              <a:gd name="T1" fmla="*/ 2147483646 h 169"/>
              <a:gd name="T2" fmla="*/ 2147483646 w 177"/>
              <a:gd name="T3" fmla="*/ 2147483646 h 169"/>
              <a:gd name="T4" fmla="*/ 2147483646 w 177"/>
              <a:gd name="T5" fmla="*/ 2147483646 h 169"/>
              <a:gd name="T6" fmla="*/ 2147483646 w 177"/>
              <a:gd name="T7" fmla="*/ 2147483646 h 169"/>
              <a:gd name="T8" fmla="*/ 2147483646 w 177"/>
              <a:gd name="T9" fmla="*/ 2147483646 h 169"/>
              <a:gd name="T10" fmla="*/ 2147483646 w 177"/>
              <a:gd name="T11" fmla="*/ 2147483646 h 169"/>
              <a:gd name="T12" fmla="*/ 2147483646 w 177"/>
              <a:gd name="T13" fmla="*/ 2147483646 h 169"/>
              <a:gd name="T14" fmla="*/ 2147483646 w 177"/>
              <a:gd name="T15" fmla="*/ 0 h 169"/>
              <a:gd name="T16" fmla="*/ 2147483646 w 177"/>
              <a:gd name="T17" fmla="*/ 2147483646 h 169"/>
              <a:gd name="T18" fmla="*/ 2147483646 w 177"/>
              <a:gd name="T19" fmla="*/ 2147483646 h 169"/>
              <a:gd name="T20" fmla="*/ 0 w 177"/>
              <a:gd name="T21" fmla="*/ 2147483646 h 169"/>
              <a:gd name="T22" fmla="*/ 2147483646 w 177"/>
              <a:gd name="T23" fmla="*/ 2147483646 h 169"/>
              <a:gd name="T24" fmla="*/ 2147483646 w 177"/>
              <a:gd name="T25" fmla="*/ 2147483646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" name="Freeform 644">
            <a:extLst>
              <a:ext uri="{FF2B5EF4-FFF2-40B4-BE49-F238E27FC236}">
                <a16:creationId xmlns:a16="http://schemas.microsoft.com/office/drawing/2014/main" id="{6DFC5914-B55B-4389-BA8F-8F3262708670}"/>
              </a:ext>
            </a:extLst>
          </p:cNvPr>
          <p:cNvSpPr>
            <a:spLocks/>
          </p:cNvSpPr>
          <p:nvPr/>
        </p:nvSpPr>
        <p:spPr bwMode="auto">
          <a:xfrm>
            <a:off x="4081180" y="4504256"/>
            <a:ext cx="255587" cy="576263"/>
          </a:xfrm>
          <a:custGeom>
            <a:avLst/>
            <a:gdLst>
              <a:gd name="T0" fmla="*/ 2147483646 w 147"/>
              <a:gd name="T1" fmla="*/ 2147483646 h 329"/>
              <a:gd name="T2" fmla="*/ 2147483646 w 147"/>
              <a:gd name="T3" fmla="*/ 2147483646 h 329"/>
              <a:gd name="T4" fmla="*/ 2147483646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Freeform 642">
            <a:extLst>
              <a:ext uri="{FF2B5EF4-FFF2-40B4-BE49-F238E27FC236}">
                <a16:creationId xmlns:a16="http://schemas.microsoft.com/office/drawing/2014/main" id="{84B2C70E-05E4-421C-9809-7F89FEEC87AD}"/>
              </a:ext>
            </a:extLst>
          </p:cNvPr>
          <p:cNvSpPr>
            <a:spLocks/>
          </p:cNvSpPr>
          <p:nvPr/>
        </p:nvSpPr>
        <p:spPr bwMode="auto">
          <a:xfrm flipH="1">
            <a:off x="4527459" y="4307357"/>
            <a:ext cx="244475" cy="636588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" name="Freeform 643">
            <a:extLst>
              <a:ext uri="{FF2B5EF4-FFF2-40B4-BE49-F238E27FC236}">
                <a16:creationId xmlns:a16="http://schemas.microsoft.com/office/drawing/2014/main" id="{CFD16406-4B86-4228-BAFC-CB3613B7B5A8}"/>
              </a:ext>
            </a:extLst>
          </p:cNvPr>
          <p:cNvSpPr>
            <a:spLocks/>
          </p:cNvSpPr>
          <p:nvPr/>
        </p:nvSpPr>
        <p:spPr bwMode="auto">
          <a:xfrm>
            <a:off x="4359184" y="4956645"/>
            <a:ext cx="314325" cy="358775"/>
          </a:xfrm>
          <a:custGeom>
            <a:avLst/>
            <a:gdLst>
              <a:gd name="T0" fmla="*/ 2147483646 w 177"/>
              <a:gd name="T1" fmla="*/ 2147483646 h 169"/>
              <a:gd name="T2" fmla="*/ 2147483646 w 177"/>
              <a:gd name="T3" fmla="*/ 2147483646 h 169"/>
              <a:gd name="T4" fmla="*/ 2147483646 w 177"/>
              <a:gd name="T5" fmla="*/ 2147483646 h 169"/>
              <a:gd name="T6" fmla="*/ 2147483646 w 177"/>
              <a:gd name="T7" fmla="*/ 2147483646 h 169"/>
              <a:gd name="T8" fmla="*/ 2147483646 w 177"/>
              <a:gd name="T9" fmla="*/ 2147483646 h 169"/>
              <a:gd name="T10" fmla="*/ 2147483646 w 177"/>
              <a:gd name="T11" fmla="*/ 2147483646 h 169"/>
              <a:gd name="T12" fmla="*/ 2147483646 w 177"/>
              <a:gd name="T13" fmla="*/ 2147483646 h 169"/>
              <a:gd name="T14" fmla="*/ 2147483646 w 177"/>
              <a:gd name="T15" fmla="*/ 0 h 169"/>
              <a:gd name="T16" fmla="*/ 2147483646 w 177"/>
              <a:gd name="T17" fmla="*/ 2147483646 h 169"/>
              <a:gd name="T18" fmla="*/ 2147483646 w 177"/>
              <a:gd name="T19" fmla="*/ 2147483646 h 169"/>
              <a:gd name="T20" fmla="*/ 0 w 177"/>
              <a:gd name="T21" fmla="*/ 2147483646 h 169"/>
              <a:gd name="T22" fmla="*/ 2147483646 w 177"/>
              <a:gd name="T23" fmla="*/ 2147483646 h 169"/>
              <a:gd name="T24" fmla="*/ 2147483646 w 177"/>
              <a:gd name="T25" fmla="*/ 2147483646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4" name="Freeform 644">
            <a:extLst>
              <a:ext uri="{FF2B5EF4-FFF2-40B4-BE49-F238E27FC236}">
                <a16:creationId xmlns:a16="http://schemas.microsoft.com/office/drawing/2014/main" id="{76C0AF66-E62A-43D4-B038-EBECCFC64143}"/>
              </a:ext>
            </a:extLst>
          </p:cNvPr>
          <p:cNvSpPr>
            <a:spLocks/>
          </p:cNvSpPr>
          <p:nvPr/>
        </p:nvSpPr>
        <p:spPr bwMode="auto">
          <a:xfrm>
            <a:off x="4386172" y="4545482"/>
            <a:ext cx="255587" cy="576263"/>
          </a:xfrm>
          <a:custGeom>
            <a:avLst/>
            <a:gdLst>
              <a:gd name="T0" fmla="*/ 2147483646 w 147"/>
              <a:gd name="T1" fmla="*/ 2147483646 h 329"/>
              <a:gd name="T2" fmla="*/ 2147483646 w 147"/>
              <a:gd name="T3" fmla="*/ 2147483646 h 329"/>
              <a:gd name="T4" fmla="*/ 2147483646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546157C0-74E4-4EAF-BFD8-E9EE9D75756E}"/>
              </a:ext>
            </a:extLst>
          </p:cNvPr>
          <p:cNvSpPr/>
          <p:nvPr/>
        </p:nvSpPr>
        <p:spPr>
          <a:xfrm rot="7755796" flipH="1">
            <a:off x="4128133" y="5283447"/>
            <a:ext cx="929826" cy="405224"/>
          </a:xfrm>
          <a:custGeom>
            <a:avLst/>
            <a:gdLst>
              <a:gd name="connsiteX0" fmla="*/ 241789 w 314255"/>
              <a:gd name="connsiteY0" fmla="*/ 409575 h 409575"/>
              <a:gd name="connsiteX1" fmla="*/ 289414 w 314255"/>
              <a:gd name="connsiteY1" fmla="*/ 371475 h 409575"/>
              <a:gd name="connsiteX2" fmla="*/ 298939 w 314255"/>
              <a:gd name="connsiteY2" fmla="*/ 266700 h 409575"/>
              <a:gd name="connsiteX3" fmla="*/ 241789 w 314255"/>
              <a:gd name="connsiteY3" fmla="*/ 247650 h 409575"/>
              <a:gd name="connsiteX4" fmla="*/ 213214 w 314255"/>
              <a:gd name="connsiteY4" fmla="*/ 238125 h 409575"/>
              <a:gd name="connsiteX5" fmla="*/ 184639 w 314255"/>
              <a:gd name="connsiteY5" fmla="*/ 228600 h 409575"/>
              <a:gd name="connsiteX6" fmla="*/ 70339 w 314255"/>
              <a:gd name="connsiteY6" fmla="*/ 190500 h 409575"/>
              <a:gd name="connsiteX7" fmla="*/ 41764 w 314255"/>
              <a:gd name="connsiteY7" fmla="*/ 171450 h 409575"/>
              <a:gd name="connsiteX8" fmla="*/ 3664 w 314255"/>
              <a:gd name="connsiteY8" fmla="*/ 0 h 409575"/>
              <a:gd name="connsiteX0" fmla="*/ 241789 w 298947"/>
              <a:gd name="connsiteY0" fmla="*/ 409575 h 409575"/>
              <a:gd name="connsiteX1" fmla="*/ 245103 w 298947"/>
              <a:gd name="connsiteY1" fmla="*/ 316610 h 409575"/>
              <a:gd name="connsiteX2" fmla="*/ 298939 w 298947"/>
              <a:gd name="connsiteY2" fmla="*/ 266700 h 409575"/>
              <a:gd name="connsiteX3" fmla="*/ 241789 w 298947"/>
              <a:gd name="connsiteY3" fmla="*/ 247650 h 409575"/>
              <a:gd name="connsiteX4" fmla="*/ 213214 w 298947"/>
              <a:gd name="connsiteY4" fmla="*/ 238125 h 409575"/>
              <a:gd name="connsiteX5" fmla="*/ 184639 w 298947"/>
              <a:gd name="connsiteY5" fmla="*/ 228600 h 409575"/>
              <a:gd name="connsiteX6" fmla="*/ 70339 w 298947"/>
              <a:gd name="connsiteY6" fmla="*/ 190500 h 409575"/>
              <a:gd name="connsiteX7" fmla="*/ 41764 w 298947"/>
              <a:gd name="connsiteY7" fmla="*/ 171450 h 409575"/>
              <a:gd name="connsiteX8" fmla="*/ 3664 w 298947"/>
              <a:gd name="connsiteY8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213214 w 249819"/>
              <a:gd name="connsiteY3" fmla="*/ 238125 h 409575"/>
              <a:gd name="connsiteX4" fmla="*/ 184639 w 249819"/>
              <a:gd name="connsiteY4" fmla="*/ 228600 h 409575"/>
              <a:gd name="connsiteX5" fmla="*/ 70339 w 249819"/>
              <a:gd name="connsiteY5" fmla="*/ 190500 h 409575"/>
              <a:gd name="connsiteX6" fmla="*/ 41764 w 249819"/>
              <a:gd name="connsiteY6" fmla="*/ 171450 h 409575"/>
              <a:gd name="connsiteX7" fmla="*/ 3664 w 249819"/>
              <a:gd name="connsiteY7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184639 w 249819"/>
              <a:gd name="connsiteY3" fmla="*/ 228600 h 409575"/>
              <a:gd name="connsiteX4" fmla="*/ 70339 w 249819"/>
              <a:gd name="connsiteY4" fmla="*/ 190500 h 409575"/>
              <a:gd name="connsiteX5" fmla="*/ 41764 w 249819"/>
              <a:gd name="connsiteY5" fmla="*/ 171450 h 409575"/>
              <a:gd name="connsiteX6" fmla="*/ 3664 w 249819"/>
              <a:gd name="connsiteY6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70339 w 252971"/>
              <a:gd name="connsiteY3" fmla="*/ 190500 h 409575"/>
              <a:gd name="connsiteX4" fmla="*/ 41764 w 252971"/>
              <a:gd name="connsiteY4" fmla="*/ 171450 h 409575"/>
              <a:gd name="connsiteX5" fmla="*/ 3664 w 252971"/>
              <a:gd name="connsiteY5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41764 w 252971"/>
              <a:gd name="connsiteY3" fmla="*/ 171450 h 409575"/>
              <a:gd name="connsiteX4" fmla="*/ 3664 w 252971"/>
              <a:gd name="connsiteY4" fmla="*/ 0 h 409575"/>
              <a:gd name="connsiteX0" fmla="*/ 238125 w 249307"/>
              <a:gd name="connsiteY0" fmla="*/ 409575 h 409575"/>
              <a:gd name="connsiteX1" fmla="*/ 241439 w 249307"/>
              <a:gd name="connsiteY1" fmla="*/ 316610 h 409575"/>
              <a:gd name="connsiteX2" fmla="*/ 180975 w 249307"/>
              <a:gd name="connsiteY2" fmla="*/ 228600 h 409575"/>
              <a:gd name="connsiteX3" fmla="*/ 0 w 249307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07" h="409575">
                <a:moveTo>
                  <a:pt x="238125" y="409575"/>
                </a:moveTo>
                <a:cubicBezTo>
                  <a:pt x="254000" y="396875"/>
                  <a:pt x="250964" y="346772"/>
                  <a:pt x="241439" y="316610"/>
                </a:cubicBezTo>
                <a:cubicBezTo>
                  <a:pt x="231914" y="286448"/>
                  <a:pt x="221215" y="281368"/>
                  <a:pt x="180975" y="228600"/>
                </a:cubicBezTo>
                <a:cubicBezTo>
                  <a:pt x="140735" y="175832"/>
                  <a:pt x="37703" y="4762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Cube 478">
            <a:extLst>
              <a:ext uri="{FF2B5EF4-FFF2-40B4-BE49-F238E27FC236}">
                <a16:creationId xmlns:a16="http://schemas.microsoft.com/office/drawing/2014/main" id="{11D9BB42-54E9-455B-8C11-2535CBABE8DE}"/>
              </a:ext>
            </a:extLst>
          </p:cNvPr>
          <p:cNvSpPr/>
          <p:nvPr/>
        </p:nvSpPr>
        <p:spPr>
          <a:xfrm>
            <a:off x="3707799" y="5891240"/>
            <a:ext cx="738304" cy="211075"/>
          </a:xfrm>
          <a:prstGeom prst="cube">
            <a:avLst>
              <a:gd name="adj" fmla="val 63703"/>
            </a:avLst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EBFB16C7-D326-43D4-8265-DC21AD2C381B}"/>
              </a:ext>
            </a:extLst>
          </p:cNvPr>
          <p:cNvSpPr/>
          <p:nvPr/>
        </p:nvSpPr>
        <p:spPr>
          <a:xfrm>
            <a:off x="3718147" y="604667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  <a:cs typeface="Times New Roman" charset="0"/>
              </a:rPr>
              <a:t>PP1</a:t>
            </a:r>
            <a:endParaRPr lang="en-US" b="1" dirty="0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C852AC69-06BE-405A-9FF9-2240916009F9}"/>
              </a:ext>
            </a:extLst>
          </p:cNvPr>
          <p:cNvSpPr/>
          <p:nvPr/>
        </p:nvSpPr>
        <p:spPr>
          <a:xfrm>
            <a:off x="3956547" y="3732371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  <a:cs typeface="Times New Roman" charset="0"/>
              </a:rPr>
              <a:t>AT1-3</a:t>
            </a:r>
            <a:endParaRPr lang="en-US" b="1" dirty="0"/>
          </a:p>
        </p:txBody>
      </p:sp>
      <p:sp>
        <p:nvSpPr>
          <p:cNvPr id="513" name="Rectangle 23">
            <a:extLst>
              <a:ext uri="{FF2B5EF4-FFF2-40B4-BE49-F238E27FC236}">
                <a16:creationId xmlns:a16="http://schemas.microsoft.com/office/drawing/2014/main" id="{3FEF44F5-03C8-4A26-BD88-601C1A58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01" y="5137851"/>
            <a:ext cx="245946" cy="620694"/>
          </a:xfrm>
          <a:custGeom>
            <a:avLst/>
            <a:gdLst>
              <a:gd name="connsiteX0" fmla="*/ 0 w 226896"/>
              <a:gd name="connsiteY0" fmla="*/ 0 h 515919"/>
              <a:gd name="connsiteX1" fmla="*/ 226896 w 226896"/>
              <a:gd name="connsiteY1" fmla="*/ 0 h 515919"/>
              <a:gd name="connsiteX2" fmla="*/ 226896 w 226896"/>
              <a:gd name="connsiteY2" fmla="*/ 515919 h 515919"/>
              <a:gd name="connsiteX3" fmla="*/ 0 w 226896"/>
              <a:gd name="connsiteY3" fmla="*/ 515919 h 515919"/>
              <a:gd name="connsiteX4" fmla="*/ 0 w 226896"/>
              <a:gd name="connsiteY4" fmla="*/ 0 h 515919"/>
              <a:gd name="connsiteX0" fmla="*/ 0 w 236421"/>
              <a:gd name="connsiteY0" fmla="*/ 104775 h 620694"/>
              <a:gd name="connsiteX1" fmla="*/ 236421 w 236421"/>
              <a:gd name="connsiteY1" fmla="*/ 0 h 620694"/>
              <a:gd name="connsiteX2" fmla="*/ 226896 w 236421"/>
              <a:gd name="connsiteY2" fmla="*/ 620694 h 620694"/>
              <a:gd name="connsiteX3" fmla="*/ 0 w 236421"/>
              <a:gd name="connsiteY3" fmla="*/ 620694 h 620694"/>
              <a:gd name="connsiteX4" fmla="*/ 0 w 236421"/>
              <a:gd name="connsiteY4" fmla="*/ 104775 h 620694"/>
              <a:gd name="connsiteX0" fmla="*/ 0 w 245946"/>
              <a:gd name="connsiteY0" fmla="*/ 104775 h 620694"/>
              <a:gd name="connsiteX1" fmla="*/ 236421 w 245946"/>
              <a:gd name="connsiteY1" fmla="*/ 0 h 620694"/>
              <a:gd name="connsiteX2" fmla="*/ 245946 w 245946"/>
              <a:gd name="connsiteY2" fmla="*/ 525444 h 620694"/>
              <a:gd name="connsiteX3" fmla="*/ 0 w 245946"/>
              <a:gd name="connsiteY3" fmla="*/ 620694 h 620694"/>
              <a:gd name="connsiteX4" fmla="*/ 0 w 245946"/>
              <a:gd name="connsiteY4" fmla="*/ 104775 h 62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46" h="620694">
                <a:moveTo>
                  <a:pt x="0" y="104775"/>
                </a:moveTo>
                <a:lnTo>
                  <a:pt x="236421" y="0"/>
                </a:lnTo>
                <a:lnTo>
                  <a:pt x="245946" y="525444"/>
                </a:lnTo>
                <a:lnTo>
                  <a:pt x="0" y="620694"/>
                </a:lnTo>
                <a:lnTo>
                  <a:pt x="0" y="104775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514" name="Group 292">
            <a:extLst>
              <a:ext uri="{FF2B5EF4-FFF2-40B4-BE49-F238E27FC236}">
                <a16:creationId xmlns:a16="http://schemas.microsoft.com/office/drawing/2014/main" id="{68BA66FD-454A-45CA-AE47-891629D15B8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9728" y="4836199"/>
            <a:ext cx="222250" cy="858838"/>
            <a:chOff x="384" y="816"/>
            <a:chExt cx="140" cy="541"/>
          </a:xfrm>
        </p:grpSpPr>
        <p:sp>
          <p:nvSpPr>
            <p:cNvPr id="515" name="Line 293">
              <a:extLst>
                <a:ext uri="{FF2B5EF4-FFF2-40B4-BE49-F238E27FC236}">
                  <a16:creationId xmlns:a16="http://schemas.microsoft.com/office/drawing/2014/main" id="{0D361795-DF61-40B2-8BB3-E88E6A98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294">
              <a:extLst>
                <a:ext uri="{FF2B5EF4-FFF2-40B4-BE49-F238E27FC236}">
                  <a16:creationId xmlns:a16="http://schemas.microsoft.com/office/drawing/2014/main" id="{3F84AAA1-B34F-4007-BDEF-7D2E9071D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Freeform 295">
              <a:extLst>
                <a:ext uri="{FF2B5EF4-FFF2-40B4-BE49-F238E27FC236}">
                  <a16:creationId xmlns:a16="http://schemas.microsoft.com/office/drawing/2014/main" id="{6B27835F-E08A-46FD-94B9-DF11F46F2F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Freeform 56">
            <a:extLst>
              <a:ext uri="{FF2B5EF4-FFF2-40B4-BE49-F238E27FC236}">
                <a16:creationId xmlns:a16="http://schemas.microsoft.com/office/drawing/2014/main" id="{29FDE5FA-2340-447E-ACF9-403DFB4CF03E}"/>
              </a:ext>
            </a:extLst>
          </p:cNvPr>
          <p:cNvSpPr>
            <a:spLocks/>
          </p:cNvSpPr>
          <p:nvPr/>
        </p:nvSpPr>
        <p:spPr bwMode="auto">
          <a:xfrm flipH="1">
            <a:off x="2205563" y="3862938"/>
            <a:ext cx="152225" cy="1971757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  <a:gd name="connsiteX0" fmla="*/ 10000 w 30054"/>
              <a:gd name="connsiteY0" fmla="*/ 10000 h 10000"/>
              <a:gd name="connsiteX1" fmla="*/ 30054 w 30054"/>
              <a:gd name="connsiteY1" fmla="*/ 9195 h 10000"/>
              <a:gd name="connsiteX2" fmla="*/ 0 w 30054"/>
              <a:gd name="connsiteY2" fmla="*/ 0 h 10000"/>
              <a:gd name="connsiteX3" fmla="*/ 0 w 30054"/>
              <a:gd name="connsiteY3" fmla="*/ 7500 h 10000"/>
              <a:gd name="connsiteX4" fmla="*/ 10000 w 30054"/>
              <a:gd name="connsiteY4" fmla="*/ 10000 h 10000"/>
              <a:gd name="connsiteX0" fmla="*/ 22892 w 30054"/>
              <a:gd name="connsiteY0" fmla="*/ 13708 h 13708"/>
              <a:gd name="connsiteX1" fmla="*/ 30054 w 30054"/>
              <a:gd name="connsiteY1" fmla="*/ 9195 h 13708"/>
              <a:gd name="connsiteX2" fmla="*/ 0 w 30054"/>
              <a:gd name="connsiteY2" fmla="*/ 0 h 13708"/>
              <a:gd name="connsiteX3" fmla="*/ 0 w 30054"/>
              <a:gd name="connsiteY3" fmla="*/ 7500 h 13708"/>
              <a:gd name="connsiteX4" fmla="*/ 22892 w 30054"/>
              <a:gd name="connsiteY4" fmla="*/ 13708 h 13708"/>
              <a:gd name="connsiteX0" fmla="*/ 22892 w 22892"/>
              <a:gd name="connsiteY0" fmla="*/ 13708 h 13708"/>
              <a:gd name="connsiteX1" fmla="*/ 22892 w 22892"/>
              <a:gd name="connsiteY1" fmla="*/ 5089 h 13708"/>
              <a:gd name="connsiteX2" fmla="*/ 0 w 22892"/>
              <a:gd name="connsiteY2" fmla="*/ 0 h 13708"/>
              <a:gd name="connsiteX3" fmla="*/ 0 w 22892"/>
              <a:gd name="connsiteY3" fmla="*/ 7500 h 13708"/>
              <a:gd name="connsiteX4" fmla="*/ 22892 w 22892"/>
              <a:gd name="connsiteY4" fmla="*/ 13708 h 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2" h="13708">
                <a:moveTo>
                  <a:pt x="22892" y="13708"/>
                </a:moveTo>
                <a:lnTo>
                  <a:pt x="22892" y="5089"/>
                </a:lnTo>
                <a:lnTo>
                  <a:pt x="0" y="0"/>
                </a:lnTo>
                <a:lnTo>
                  <a:pt x="0" y="7500"/>
                </a:lnTo>
                <a:lnTo>
                  <a:pt x="22892" y="137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Rectangle 22">
            <a:extLst>
              <a:ext uri="{FF2B5EF4-FFF2-40B4-BE49-F238E27FC236}">
                <a16:creationId xmlns:a16="http://schemas.microsoft.com/office/drawing/2014/main" id="{DB27E159-7D90-4E76-AFD8-D7DF47D2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79" y="4753533"/>
            <a:ext cx="1113967" cy="105702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" name="Rectangle 23">
            <a:extLst>
              <a:ext uri="{FF2B5EF4-FFF2-40B4-BE49-F238E27FC236}">
                <a16:creationId xmlns:a16="http://schemas.microsoft.com/office/drawing/2014/main" id="{4898A204-057E-4AAF-B28E-D7569F13C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658" y="4970720"/>
            <a:ext cx="219075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550" name="Group 29">
            <a:extLst>
              <a:ext uri="{FF2B5EF4-FFF2-40B4-BE49-F238E27FC236}">
                <a16:creationId xmlns:a16="http://schemas.microsoft.com/office/drawing/2014/main" id="{9637317A-05E3-4BB1-876C-CF9EB736D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3313"/>
              </p:ext>
            </p:extLst>
          </p:nvPr>
        </p:nvGraphicFramePr>
        <p:xfrm>
          <a:off x="177800" y="165100"/>
          <a:ext cx="6997700" cy="294578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Northwest Men’s Health Defense Classic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What Month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Is It?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Pressure plate PP1 activates AT1-3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51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C5965B92-4D61-49AA-A028-3FFF3AC3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862BE1C3-7CCC-447C-91CF-7C3B94E0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" name="TextBox 13">
            <a:extLst>
              <a:ext uri="{FF2B5EF4-FFF2-40B4-BE49-F238E27FC236}">
                <a16:creationId xmlns:a16="http://schemas.microsoft.com/office/drawing/2014/main" id="{5AC0D2CE-9A5D-4FBE-9C71-A5A9308A8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388" y="805439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100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163</cp:revision>
  <dcterms:created xsi:type="dcterms:W3CDTF">2002-08-21T12:11:08Z</dcterms:created>
  <dcterms:modified xsi:type="dcterms:W3CDTF">2018-07-27T09:41:27Z</dcterms:modified>
  <cp:category>Shooting</cp:category>
</cp:coreProperties>
</file>