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23.03.2019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8271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 A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Stage Designing Is Hard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Ron Webb and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Holstered or Barrel Start. Standing behind barrel, hands at side.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Engage T1-T4 and PP1. Either stationary or while moving to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P1, engage T5-T7.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P2, engage T8-T9 and PP2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Magazine change required before last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Targets, 5 NT, 2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34872" y="8965692"/>
            <a:ext cx="76393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90159" y="72876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5509172" y="4038600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91773" y="72897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1429714" y="54529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186937" y="468232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640745" y="47598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3329096" y="41283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490335" y="54672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4964517" y="46062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>
            <a:off x="4513160" y="7229791"/>
            <a:ext cx="24036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0B2585-57C4-4D14-A85A-D22E5382AF01}"/>
              </a:ext>
            </a:extLst>
          </p:cNvPr>
          <p:cNvGrpSpPr/>
          <p:nvPr/>
        </p:nvGrpSpPr>
        <p:grpSpPr>
          <a:xfrm>
            <a:off x="102610" y="6462101"/>
            <a:ext cx="346075" cy="787400"/>
            <a:chOff x="3917837" y="5487484"/>
            <a:chExt cx="346075" cy="787400"/>
          </a:xfrm>
        </p:grpSpPr>
        <p:grpSp>
          <p:nvGrpSpPr>
            <p:cNvPr id="41" name="Group 170">
              <a:extLst>
                <a:ext uri="{FF2B5EF4-FFF2-40B4-BE49-F238E27FC236}">
                  <a16:creationId xmlns:a16="http://schemas.microsoft.com/office/drawing/2014/main" id="{3204FBBC-1295-4F72-AE40-7533157D4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487484"/>
              <a:ext cx="288925" cy="787400"/>
              <a:chOff x="1008" y="2592"/>
              <a:chExt cx="182" cy="496"/>
            </a:xfrm>
          </p:grpSpPr>
          <p:sp>
            <p:nvSpPr>
              <p:cNvPr id="67" name="Line 171">
                <a:extLst>
                  <a:ext uri="{FF2B5EF4-FFF2-40B4-BE49-F238E27FC236}">
                    <a16:creationId xmlns:a16="http://schemas.microsoft.com/office/drawing/2014/main" id="{39CD261C-354C-49F9-9BB3-77E2715BC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9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172">
                <a:extLst>
                  <a:ext uri="{FF2B5EF4-FFF2-40B4-BE49-F238E27FC236}">
                    <a16:creationId xmlns:a16="http://schemas.microsoft.com/office/drawing/2014/main" id="{010249A1-5151-4F20-9AC9-C251091E8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9" name="Group 173">
                <a:extLst>
                  <a:ext uri="{FF2B5EF4-FFF2-40B4-BE49-F238E27FC236}">
                    <a16:creationId xmlns:a16="http://schemas.microsoft.com/office/drawing/2014/main" id="{973D8D1B-9FA7-4B81-8D1D-45DAF986AC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2592"/>
                <a:ext cx="182" cy="331"/>
                <a:chOff x="1008" y="2592"/>
                <a:chExt cx="182" cy="331"/>
              </a:xfrm>
            </p:grpSpPr>
            <p:sp>
              <p:nvSpPr>
                <p:cNvPr id="70" name="Freeform 174">
                  <a:extLst>
                    <a:ext uri="{FF2B5EF4-FFF2-40B4-BE49-F238E27FC236}">
                      <a16:creationId xmlns:a16="http://schemas.microsoft.com/office/drawing/2014/main" id="{D003E152-EE29-4FF4-A781-B00A786DB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75">
                  <a:extLst>
                    <a:ext uri="{FF2B5EF4-FFF2-40B4-BE49-F238E27FC236}">
                      <a16:creationId xmlns:a16="http://schemas.microsoft.com/office/drawing/2014/main" id="{F5FCFAA7-8A0A-4F91-BFDB-0B9B8650F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88C5DD6-E095-4874-8D74-BC3349ABF062}"/>
                </a:ext>
              </a:extLst>
            </p:cNvPr>
            <p:cNvGrpSpPr/>
            <p:nvPr/>
          </p:nvGrpSpPr>
          <p:grpSpPr>
            <a:xfrm>
              <a:off x="3917837" y="5651924"/>
              <a:ext cx="346075" cy="596900"/>
              <a:chOff x="2722761" y="5989251"/>
              <a:chExt cx="346075" cy="596900"/>
            </a:xfrm>
          </p:grpSpPr>
          <p:sp>
            <p:nvSpPr>
              <p:cNvPr id="43" name="Freeform 7">
                <a:extLst>
                  <a:ext uri="{FF2B5EF4-FFF2-40B4-BE49-F238E27FC236}">
                    <a16:creationId xmlns:a16="http://schemas.microsoft.com/office/drawing/2014/main" id="{FA733A7E-2A37-4C76-B4EF-4A156C9C3BF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22761" y="5989251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8">
                <a:extLst>
                  <a:ext uri="{FF2B5EF4-FFF2-40B4-BE49-F238E27FC236}">
                    <a16:creationId xmlns:a16="http://schemas.microsoft.com/office/drawing/2014/main" id="{DF9AE3DB-B4A4-418F-AD82-A29093221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957711" y="65861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9">
                <a:extLst>
                  <a:ext uri="{FF2B5EF4-FFF2-40B4-BE49-F238E27FC236}">
                    <a16:creationId xmlns:a16="http://schemas.microsoft.com/office/drawing/2014/main" id="{766C15F0-5CE4-406D-9BC4-4D71D217C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957711" y="6468676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Line 10">
                <a:extLst>
                  <a:ext uri="{FF2B5EF4-FFF2-40B4-BE49-F238E27FC236}">
                    <a16:creationId xmlns:a16="http://schemas.microsoft.com/office/drawing/2014/main" id="{1CDE16CC-9379-40EA-A99E-0680D3353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957711" y="64686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11">
                <a:extLst>
                  <a:ext uri="{FF2B5EF4-FFF2-40B4-BE49-F238E27FC236}">
                    <a16:creationId xmlns:a16="http://schemas.microsoft.com/office/drawing/2014/main" id="{9DAC06F6-F3DD-46E2-B0CA-FD306E7F9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957711" y="6468676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12">
                <a:extLst>
                  <a:ext uri="{FF2B5EF4-FFF2-40B4-BE49-F238E27FC236}">
                    <a16:creationId xmlns:a16="http://schemas.microsoft.com/office/drawing/2014/main" id="{ED559200-A5D2-4AB8-B1B0-9D9812A6D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030736" y="6425813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13">
                <a:extLst>
                  <a:ext uri="{FF2B5EF4-FFF2-40B4-BE49-F238E27FC236}">
                    <a16:creationId xmlns:a16="http://schemas.microsoft.com/office/drawing/2014/main" id="{EC0BA57A-2100-43D0-94C0-52B35E3C5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068836" y="6109901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14">
                <a:extLst>
                  <a:ext uri="{FF2B5EF4-FFF2-40B4-BE49-F238E27FC236}">
                    <a16:creationId xmlns:a16="http://schemas.microsoft.com/office/drawing/2014/main" id="{ACBBE57B-619B-4D17-AB46-46C830733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010098" y="5989251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15">
                <a:extLst>
                  <a:ext uri="{FF2B5EF4-FFF2-40B4-BE49-F238E27FC236}">
                    <a16:creationId xmlns:a16="http://schemas.microsoft.com/office/drawing/2014/main" id="{97B2AEE2-DFA5-4D9F-8BF4-1D9C0C87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008511" y="5989251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6">
                <a:extLst>
                  <a:ext uri="{FF2B5EF4-FFF2-40B4-BE49-F238E27FC236}">
                    <a16:creationId xmlns:a16="http://schemas.microsoft.com/office/drawing/2014/main" id="{4D0E5E45-4CE5-464A-9866-0711AD006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008511" y="59892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7">
                <a:extLst>
                  <a:ext uri="{FF2B5EF4-FFF2-40B4-BE49-F238E27FC236}">
                    <a16:creationId xmlns:a16="http://schemas.microsoft.com/office/drawing/2014/main" id="{A18B2F4C-AF54-4D47-BBBA-A5D950EB5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783086" y="5989251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8">
                <a:extLst>
                  <a:ext uri="{FF2B5EF4-FFF2-40B4-BE49-F238E27FC236}">
                    <a16:creationId xmlns:a16="http://schemas.microsoft.com/office/drawing/2014/main" id="{E68DACA7-6DAB-40D0-8F66-3E42B7C45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783086" y="59892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9">
                <a:extLst>
                  <a:ext uri="{FF2B5EF4-FFF2-40B4-BE49-F238E27FC236}">
                    <a16:creationId xmlns:a16="http://schemas.microsoft.com/office/drawing/2014/main" id="{84BC428D-BA0A-438F-AC78-33115D9D9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2781498" y="5989251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20">
                <a:extLst>
                  <a:ext uri="{FF2B5EF4-FFF2-40B4-BE49-F238E27FC236}">
                    <a16:creationId xmlns:a16="http://schemas.microsoft.com/office/drawing/2014/main" id="{08872DA0-90AB-4BCC-907B-21476971B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2781498" y="5992426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Line 21">
                <a:extLst>
                  <a:ext uri="{FF2B5EF4-FFF2-40B4-BE49-F238E27FC236}">
                    <a16:creationId xmlns:a16="http://schemas.microsoft.com/office/drawing/2014/main" id="{C9664018-A080-46B6-834B-E85B7F5E1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2722761" y="5994013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22">
                <a:extLst>
                  <a:ext uri="{FF2B5EF4-FFF2-40B4-BE49-F238E27FC236}">
                    <a16:creationId xmlns:a16="http://schemas.microsoft.com/office/drawing/2014/main" id="{8FB11EC1-6C85-464E-8C89-B93EF92F5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2722761" y="6109901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23">
                <a:extLst>
                  <a:ext uri="{FF2B5EF4-FFF2-40B4-BE49-F238E27FC236}">
                    <a16:creationId xmlns:a16="http://schemas.microsoft.com/office/drawing/2014/main" id="{5869A114-E138-4D02-8F5C-EF8CE0C27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2722761" y="6425813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24">
                <a:extLst>
                  <a:ext uri="{FF2B5EF4-FFF2-40B4-BE49-F238E27FC236}">
                    <a16:creationId xmlns:a16="http://schemas.microsoft.com/office/drawing/2014/main" id="{EE283BE1-EF91-4C42-81D8-887F5FFF7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764036" y="64686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25">
                <a:extLst>
                  <a:ext uri="{FF2B5EF4-FFF2-40B4-BE49-F238E27FC236}">
                    <a16:creationId xmlns:a16="http://schemas.microsoft.com/office/drawing/2014/main" id="{F35244A1-EB37-405C-A89E-F33765F51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764036" y="6468676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6">
                <a:extLst>
                  <a:ext uri="{FF2B5EF4-FFF2-40B4-BE49-F238E27FC236}">
                    <a16:creationId xmlns:a16="http://schemas.microsoft.com/office/drawing/2014/main" id="{DD286BE9-A670-4269-AA6D-19A5ADD79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837061" y="64686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27">
                <a:extLst>
                  <a:ext uri="{FF2B5EF4-FFF2-40B4-BE49-F238E27FC236}">
                    <a16:creationId xmlns:a16="http://schemas.microsoft.com/office/drawing/2014/main" id="{447A4C06-EC1A-4F87-8A97-43ADEE686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2837061" y="6468676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8">
                <a:extLst>
                  <a:ext uri="{FF2B5EF4-FFF2-40B4-BE49-F238E27FC236}">
                    <a16:creationId xmlns:a16="http://schemas.microsoft.com/office/drawing/2014/main" id="{38839046-C5B1-4E6B-95CD-995058A34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837061" y="6586151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027F41C2-0CD3-413B-9C4D-B90EE31FEBC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89436" y="6189276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36A688-4A64-412B-9D93-826573963869}"/>
              </a:ext>
            </a:extLst>
          </p:cNvPr>
          <p:cNvGrpSpPr/>
          <p:nvPr/>
        </p:nvGrpSpPr>
        <p:grpSpPr>
          <a:xfrm>
            <a:off x="491773" y="6468451"/>
            <a:ext cx="346075" cy="787400"/>
            <a:chOff x="3917837" y="5487484"/>
            <a:chExt cx="346075" cy="787400"/>
          </a:xfrm>
        </p:grpSpPr>
        <p:grpSp>
          <p:nvGrpSpPr>
            <p:cNvPr id="73" name="Group 170">
              <a:extLst>
                <a:ext uri="{FF2B5EF4-FFF2-40B4-BE49-F238E27FC236}">
                  <a16:creationId xmlns:a16="http://schemas.microsoft.com/office/drawing/2014/main" id="{941384F0-29C3-4D05-B41B-E09307350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5487484"/>
              <a:ext cx="288925" cy="787400"/>
              <a:chOff x="1008" y="2592"/>
              <a:chExt cx="182" cy="496"/>
            </a:xfrm>
          </p:grpSpPr>
          <p:sp>
            <p:nvSpPr>
              <p:cNvPr id="98" name="Line 171">
                <a:extLst>
                  <a:ext uri="{FF2B5EF4-FFF2-40B4-BE49-F238E27FC236}">
                    <a16:creationId xmlns:a16="http://schemas.microsoft.com/office/drawing/2014/main" id="{926B360A-7A02-4871-8EC2-44B82D63E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9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72">
                <a:extLst>
                  <a:ext uri="{FF2B5EF4-FFF2-40B4-BE49-F238E27FC236}">
                    <a16:creationId xmlns:a16="http://schemas.microsoft.com/office/drawing/2014/main" id="{D5C302D7-A446-41B9-9818-9B9D73EB0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" y="2836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0" name="Group 173">
                <a:extLst>
                  <a:ext uri="{FF2B5EF4-FFF2-40B4-BE49-F238E27FC236}">
                    <a16:creationId xmlns:a16="http://schemas.microsoft.com/office/drawing/2014/main" id="{795CAA2E-80A8-4280-88A7-DF5B6791B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2592"/>
                <a:ext cx="182" cy="331"/>
                <a:chOff x="1008" y="2592"/>
                <a:chExt cx="182" cy="331"/>
              </a:xfrm>
            </p:grpSpPr>
            <p:sp>
              <p:nvSpPr>
                <p:cNvPr id="101" name="Freeform 174">
                  <a:extLst>
                    <a:ext uri="{FF2B5EF4-FFF2-40B4-BE49-F238E27FC236}">
                      <a16:creationId xmlns:a16="http://schemas.microsoft.com/office/drawing/2014/main" id="{04A8DAB5-C2D5-460F-8155-187BD5B8F9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75">
                  <a:extLst>
                    <a:ext uri="{FF2B5EF4-FFF2-40B4-BE49-F238E27FC236}">
                      <a16:creationId xmlns:a16="http://schemas.microsoft.com/office/drawing/2014/main" id="{FA247FB9-9104-4DDF-9B07-B1CDBB7B9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1B08051-DD8F-4D61-8BE0-3F9B4BEB4D86}"/>
                </a:ext>
              </a:extLst>
            </p:cNvPr>
            <p:cNvGrpSpPr/>
            <p:nvPr/>
          </p:nvGrpSpPr>
          <p:grpSpPr>
            <a:xfrm>
              <a:off x="3917837" y="5651924"/>
              <a:ext cx="346075" cy="596900"/>
              <a:chOff x="2722761" y="5989251"/>
              <a:chExt cx="346075" cy="596900"/>
            </a:xfrm>
          </p:grpSpPr>
          <p:sp>
            <p:nvSpPr>
              <p:cNvPr id="75" name="Freeform 7">
                <a:extLst>
                  <a:ext uri="{FF2B5EF4-FFF2-40B4-BE49-F238E27FC236}">
                    <a16:creationId xmlns:a16="http://schemas.microsoft.com/office/drawing/2014/main" id="{12A1DC10-8086-4DA9-B9D1-B6D53AA8B6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22761" y="5989251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8">
                <a:extLst>
                  <a:ext uri="{FF2B5EF4-FFF2-40B4-BE49-F238E27FC236}">
                    <a16:creationId xmlns:a16="http://schemas.microsoft.com/office/drawing/2014/main" id="{11101C40-D22D-44ED-9BF6-54EBBF1F7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957711" y="65861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9">
                <a:extLst>
                  <a:ext uri="{FF2B5EF4-FFF2-40B4-BE49-F238E27FC236}">
                    <a16:creationId xmlns:a16="http://schemas.microsoft.com/office/drawing/2014/main" id="{6E2F4B05-7113-4830-9892-A27135D0F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957711" y="6468676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0">
                <a:extLst>
                  <a:ext uri="{FF2B5EF4-FFF2-40B4-BE49-F238E27FC236}">
                    <a16:creationId xmlns:a16="http://schemas.microsoft.com/office/drawing/2014/main" id="{C81ABF38-FAF9-46EE-9F03-210A661C9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957711" y="64686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1">
                <a:extLst>
                  <a:ext uri="{FF2B5EF4-FFF2-40B4-BE49-F238E27FC236}">
                    <a16:creationId xmlns:a16="http://schemas.microsoft.com/office/drawing/2014/main" id="{C4B5CA50-7A5E-4229-AF56-C7604D328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957711" y="6468676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2">
                <a:extLst>
                  <a:ext uri="{FF2B5EF4-FFF2-40B4-BE49-F238E27FC236}">
                    <a16:creationId xmlns:a16="http://schemas.microsoft.com/office/drawing/2014/main" id="{6B6BEC3C-D521-42D6-912E-CFE70436B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030736" y="6425813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3">
                <a:extLst>
                  <a:ext uri="{FF2B5EF4-FFF2-40B4-BE49-F238E27FC236}">
                    <a16:creationId xmlns:a16="http://schemas.microsoft.com/office/drawing/2014/main" id="{F4588B16-576F-46A6-8938-CAF7C07D8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068836" y="6109901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4">
                <a:extLst>
                  <a:ext uri="{FF2B5EF4-FFF2-40B4-BE49-F238E27FC236}">
                    <a16:creationId xmlns:a16="http://schemas.microsoft.com/office/drawing/2014/main" id="{A90F6BB6-6C61-4146-9302-864D5FE4D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010098" y="5989251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5">
                <a:extLst>
                  <a:ext uri="{FF2B5EF4-FFF2-40B4-BE49-F238E27FC236}">
                    <a16:creationId xmlns:a16="http://schemas.microsoft.com/office/drawing/2014/main" id="{C5D84648-F38C-48B3-A256-C4B147F24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008511" y="5989251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6">
                <a:extLst>
                  <a:ext uri="{FF2B5EF4-FFF2-40B4-BE49-F238E27FC236}">
                    <a16:creationId xmlns:a16="http://schemas.microsoft.com/office/drawing/2014/main" id="{7E49E3FF-17D5-4BC6-B500-26CFE8C20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008511" y="59892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7">
                <a:extLst>
                  <a:ext uri="{FF2B5EF4-FFF2-40B4-BE49-F238E27FC236}">
                    <a16:creationId xmlns:a16="http://schemas.microsoft.com/office/drawing/2014/main" id="{C453B233-ACC5-47AA-BD77-CA1B01738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783086" y="5989251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8">
                <a:extLst>
                  <a:ext uri="{FF2B5EF4-FFF2-40B4-BE49-F238E27FC236}">
                    <a16:creationId xmlns:a16="http://schemas.microsoft.com/office/drawing/2014/main" id="{0C202736-2FA8-4503-8438-7873EFC80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783086" y="59892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9">
                <a:extLst>
                  <a:ext uri="{FF2B5EF4-FFF2-40B4-BE49-F238E27FC236}">
                    <a16:creationId xmlns:a16="http://schemas.microsoft.com/office/drawing/2014/main" id="{31B27458-5011-4E35-9B60-B9CDBDAE8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2781498" y="5989251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20">
                <a:extLst>
                  <a:ext uri="{FF2B5EF4-FFF2-40B4-BE49-F238E27FC236}">
                    <a16:creationId xmlns:a16="http://schemas.microsoft.com/office/drawing/2014/main" id="{FC19426F-0B79-4B6D-84F2-1EAF3E392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2781498" y="5992426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21">
                <a:extLst>
                  <a:ext uri="{FF2B5EF4-FFF2-40B4-BE49-F238E27FC236}">
                    <a16:creationId xmlns:a16="http://schemas.microsoft.com/office/drawing/2014/main" id="{BCE0CF79-C9CD-4008-93DB-1CBD74188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2722761" y="5994013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22">
                <a:extLst>
                  <a:ext uri="{FF2B5EF4-FFF2-40B4-BE49-F238E27FC236}">
                    <a16:creationId xmlns:a16="http://schemas.microsoft.com/office/drawing/2014/main" id="{0A088D57-3E03-40CC-9D9C-873E096F7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2722761" y="6109901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3">
                <a:extLst>
                  <a:ext uri="{FF2B5EF4-FFF2-40B4-BE49-F238E27FC236}">
                    <a16:creationId xmlns:a16="http://schemas.microsoft.com/office/drawing/2014/main" id="{4F7322E5-6DED-47D0-9ACA-653BBBD44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2722761" y="6425813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4">
                <a:extLst>
                  <a:ext uri="{FF2B5EF4-FFF2-40B4-BE49-F238E27FC236}">
                    <a16:creationId xmlns:a16="http://schemas.microsoft.com/office/drawing/2014/main" id="{86A1C94A-D3BA-4699-A1D3-AF65C92A9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764036" y="64686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5">
                <a:extLst>
                  <a:ext uri="{FF2B5EF4-FFF2-40B4-BE49-F238E27FC236}">
                    <a16:creationId xmlns:a16="http://schemas.microsoft.com/office/drawing/2014/main" id="{2FF2C429-FF7F-4A27-AC4A-698261EDD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764036" y="6468676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6">
                <a:extLst>
                  <a:ext uri="{FF2B5EF4-FFF2-40B4-BE49-F238E27FC236}">
                    <a16:creationId xmlns:a16="http://schemas.microsoft.com/office/drawing/2014/main" id="{6003F2C6-86D5-4387-A676-D10E34212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2837061" y="646867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7">
                <a:extLst>
                  <a:ext uri="{FF2B5EF4-FFF2-40B4-BE49-F238E27FC236}">
                    <a16:creationId xmlns:a16="http://schemas.microsoft.com/office/drawing/2014/main" id="{B2B11DC3-40BE-46FC-A68D-37469D74C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2837061" y="6468676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28">
                <a:extLst>
                  <a:ext uri="{FF2B5EF4-FFF2-40B4-BE49-F238E27FC236}">
                    <a16:creationId xmlns:a16="http://schemas.microsoft.com/office/drawing/2014/main" id="{DB135E8F-2F17-4131-893C-86305278F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837061" y="6586151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9">
                <a:extLst>
                  <a:ext uri="{FF2B5EF4-FFF2-40B4-BE49-F238E27FC236}">
                    <a16:creationId xmlns:a16="http://schemas.microsoft.com/office/drawing/2014/main" id="{A583F660-7E3C-408F-AC01-42E513DFAB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89436" y="6189276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6E57846-9ABB-4485-B6BE-AC568DE7E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748" y="5777128"/>
            <a:ext cx="298730" cy="8108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49217C-4842-4DCA-95A7-7AC6995DB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4889530"/>
            <a:ext cx="152413" cy="47552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4B1F4273-A555-4EF2-830B-59B041712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414001"/>
            <a:ext cx="152413" cy="47552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A8709FA-53ED-4C47-9716-9493417E6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72" y="5246372"/>
            <a:ext cx="298730" cy="81083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A5FC3F3-8706-4594-80F0-841C15A91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299" y="5001564"/>
            <a:ext cx="298730" cy="81083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E7F4FBD-50B8-402B-8F4D-276CC5730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272" y="5701423"/>
            <a:ext cx="298730" cy="81083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83388F51-2729-49C9-B8C1-BA8F983EF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9477" y="5034836"/>
            <a:ext cx="359695" cy="81083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77F1BE4-C08C-4169-8271-72A8DD34B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0430" y="4305760"/>
            <a:ext cx="298730" cy="810838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E9CB4AC-249E-40C7-9D05-1E6FD28AF4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512" y="4459605"/>
            <a:ext cx="725487" cy="493819"/>
          </a:xfrm>
          <a:prstGeom prst="rect">
            <a:avLst/>
          </a:prstGeom>
        </p:spPr>
      </p:pic>
      <p:sp>
        <p:nvSpPr>
          <p:cNvPr id="120" name="AutoShape 14">
            <a:extLst>
              <a:ext uri="{FF2B5EF4-FFF2-40B4-BE49-F238E27FC236}">
                <a16:creationId xmlns:a16="http://schemas.microsoft.com/office/drawing/2014/main" id="{C3C5D602-819A-410C-8622-01A3D6654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60" y="809618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8" name="Freeform 300">
            <a:extLst>
              <a:ext uri="{FF2B5EF4-FFF2-40B4-BE49-F238E27FC236}">
                <a16:creationId xmlns:a16="http://schemas.microsoft.com/office/drawing/2014/main" id="{A869970A-2B02-4C2F-9017-8749FE273DB9}"/>
              </a:ext>
            </a:extLst>
          </p:cNvPr>
          <p:cNvSpPr>
            <a:spLocks/>
          </p:cNvSpPr>
          <p:nvPr/>
        </p:nvSpPr>
        <p:spPr bwMode="auto">
          <a:xfrm>
            <a:off x="4023651" y="5962777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301">
            <a:extLst>
              <a:ext uri="{FF2B5EF4-FFF2-40B4-BE49-F238E27FC236}">
                <a16:creationId xmlns:a16="http://schemas.microsoft.com/office/drawing/2014/main" id="{C3DCB272-FEDD-45B8-8A5C-0A2008868172}"/>
              </a:ext>
            </a:extLst>
          </p:cNvPr>
          <p:cNvSpPr>
            <a:spLocks/>
          </p:cNvSpPr>
          <p:nvPr/>
        </p:nvSpPr>
        <p:spPr bwMode="auto">
          <a:xfrm flipH="1">
            <a:off x="1863787" y="5795911"/>
            <a:ext cx="224158" cy="1590547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A94FE69-2479-49E8-BDC8-671710B5A0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7076" y="6251924"/>
            <a:ext cx="2170364" cy="1091279"/>
          </a:xfrm>
          <a:prstGeom prst="rect">
            <a:avLst/>
          </a:prstGeom>
        </p:spPr>
      </p:pic>
      <p:grpSp>
        <p:nvGrpSpPr>
          <p:cNvPr id="124" name="Group 13">
            <a:extLst>
              <a:ext uri="{FF2B5EF4-FFF2-40B4-BE49-F238E27FC236}">
                <a16:creationId xmlns:a16="http://schemas.microsoft.com/office/drawing/2014/main" id="{CD7EA549-0B51-4509-A394-74DB487B96DB}"/>
              </a:ext>
            </a:extLst>
          </p:cNvPr>
          <p:cNvGrpSpPr>
            <a:grpSpLocks/>
          </p:cNvGrpSpPr>
          <p:nvPr/>
        </p:nvGrpSpPr>
        <p:grpSpPr bwMode="auto">
          <a:xfrm>
            <a:off x="4095151" y="6203937"/>
            <a:ext cx="393700" cy="1271588"/>
            <a:chOff x="2901" y="4325"/>
            <a:chExt cx="236" cy="690"/>
          </a:xfrm>
        </p:grpSpPr>
        <p:sp>
          <p:nvSpPr>
            <p:cNvPr id="125" name="AutoShape 14">
              <a:extLst>
                <a:ext uri="{FF2B5EF4-FFF2-40B4-BE49-F238E27FC236}">
                  <a16:creationId xmlns:a16="http://schemas.microsoft.com/office/drawing/2014/main" id="{75F4F3BD-03E6-464D-9311-4EF700D4B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" name="AutoShape 15">
              <a:extLst>
                <a:ext uri="{FF2B5EF4-FFF2-40B4-BE49-F238E27FC236}">
                  <a16:creationId xmlns:a16="http://schemas.microsoft.com/office/drawing/2014/main" id="{4BCEF65A-45B5-4095-9634-ADBEB1B6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02888F-1F25-46A6-9D5F-44B51931E42C}"/>
              </a:ext>
            </a:extLst>
          </p:cNvPr>
          <p:cNvGrpSpPr/>
          <p:nvPr/>
        </p:nvGrpSpPr>
        <p:grpSpPr>
          <a:xfrm>
            <a:off x="688449" y="5733160"/>
            <a:ext cx="792549" cy="841321"/>
            <a:chOff x="462665" y="5721703"/>
            <a:chExt cx="792549" cy="8413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65727A-7051-4F1B-9ED7-F52D4C5C5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665" y="5721703"/>
              <a:ext cx="792549" cy="841321"/>
            </a:xfrm>
            <a:prstGeom prst="rect">
              <a:avLst/>
            </a:prstGeom>
          </p:spPr>
        </p:pic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68352A9D-0CE0-4183-9A11-60E0A907A857}"/>
                </a:ext>
              </a:extLst>
            </p:cNvPr>
            <p:cNvGrpSpPr/>
            <p:nvPr/>
          </p:nvGrpSpPr>
          <p:grpSpPr>
            <a:xfrm rot="1539219">
              <a:off x="904616" y="5799523"/>
              <a:ext cx="294752" cy="510286"/>
              <a:chOff x="-2111396" y="4423615"/>
              <a:chExt cx="346076" cy="596900"/>
            </a:xfrm>
          </p:grpSpPr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id="{C7847DA2-0300-4279-9593-A099BB83C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11396" y="4423615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8">
                <a:extLst>
                  <a:ext uri="{FF2B5EF4-FFF2-40B4-BE49-F238E27FC236}">
                    <a16:creationId xmlns:a16="http://schemas.microsoft.com/office/drawing/2014/main" id="{8D8ABEF1-114E-4FC5-8F0B-DA2462461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0271" y="44236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9">
                <a:extLst>
                  <a:ext uri="{FF2B5EF4-FFF2-40B4-BE49-F238E27FC236}">
                    <a16:creationId xmlns:a16="http://schemas.microsoft.com/office/drawing/2014/main" id="{E81874B6-20B5-4898-A76E-5A3F1923D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0271" y="4423615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10">
                <a:extLst>
                  <a:ext uri="{FF2B5EF4-FFF2-40B4-BE49-F238E27FC236}">
                    <a16:creationId xmlns:a16="http://schemas.microsoft.com/office/drawing/2014/main" id="{9BD0D4DE-7184-4647-9DEB-3654DEED7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0271" y="454109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11">
                <a:extLst>
                  <a:ext uri="{FF2B5EF4-FFF2-40B4-BE49-F238E27FC236}">
                    <a16:creationId xmlns:a16="http://schemas.microsoft.com/office/drawing/2014/main" id="{F5F6F577-FD51-416A-BF8B-99A15721D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73296" y="4541090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12">
                <a:extLst>
                  <a:ext uri="{FF2B5EF4-FFF2-40B4-BE49-F238E27FC236}">
                    <a16:creationId xmlns:a16="http://schemas.microsoft.com/office/drawing/2014/main" id="{3AF83FF5-2F30-48D9-8648-2DD585AA1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11396" y="4541090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3">
                <a:extLst>
                  <a:ext uri="{FF2B5EF4-FFF2-40B4-BE49-F238E27FC236}">
                    <a16:creationId xmlns:a16="http://schemas.microsoft.com/office/drawing/2014/main" id="{FE48D4B6-785D-454F-87AB-751428B8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1396" y="4583952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14">
                <a:extLst>
                  <a:ext uri="{FF2B5EF4-FFF2-40B4-BE49-F238E27FC236}">
                    <a16:creationId xmlns:a16="http://schemas.microsoft.com/office/drawing/2014/main" id="{F184EB3E-E0C9-4399-B374-CD7287DA5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1396" y="4899865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15">
                <a:extLst>
                  <a:ext uri="{FF2B5EF4-FFF2-40B4-BE49-F238E27FC236}">
                    <a16:creationId xmlns:a16="http://schemas.microsoft.com/office/drawing/2014/main" id="{E60AAE21-6BF9-4DB6-AB06-76468D984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52658" y="5020515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16">
                <a:extLst>
                  <a:ext uri="{FF2B5EF4-FFF2-40B4-BE49-F238E27FC236}">
                    <a16:creationId xmlns:a16="http://schemas.microsoft.com/office/drawing/2014/main" id="{B583A3C9-E382-48BF-986A-29F762321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51071" y="50205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17">
                <a:extLst>
                  <a:ext uri="{FF2B5EF4-FFF2-40B4-BE49-F238E27FC236}">
                    <a16:creationId xmlns:a16="http://schemas.microsoft.com/office/drawing/2014/main" id="{B0E75A06-09FF-4199-902E-BD69DA4A3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51071" y="5020515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18">
                <a:extLst>
                  <a:ext uri="{FF2B5EF4-FFF2-40B4-BE49-F238E27FC236}">
                    <a16:creationId xmlns:a16="http://schemas.microsoft.com/office/drawing/2014/main" id="{1BE32AEB-E00A-4757-B2FB-D2D97E846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825646" y="50205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19">
                <a:extLst>
                  <a:ext uri="{FF2B5EF4-FFF2-40B4-BE49-F238E27FC236}">
                    <a16:creationId xmlns:a16="http://schemas.microsoft.com/office/drawing/2014/main" id="{9C0586CB-D5CB-412D-952D-7706C2F1B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825646" y="5017340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20">
                <a:extLst>
                  <a:ext uri="{FF2B5EF4-FFF2-40B4-BE49-F238E27FC236}">
                    <a16:creationId xmlns:a16="http://schemas.microsoft.com/office/drawing/2014/main" id="{AC32E597-8556-4311-BAB8-3B6D209A0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824058" y="5015752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21">
                <a:extLst>
                  <a:ext uri="{FF2B5EF4-FFF2-40B4-BE49-F238E27FC236}">
                    <a16:creationId xmlns:a16="http://schemas.microsoft.com/office/drawing/2014/main" id="{A9C6394D-B488-4E87-A71A-FD6669770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824058" y="4899865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22">
                <a:extLst>
                  <a:ext uri="{FF2B5EF4-FFF2-40B4-BE49-F238E27FC236}">
                    <a16:creationId xmlns:a16="http://schemas.microsoft.com/office/drawing/2014/main" id="{C067BA88-04B0-4F1A-9B17-7F909673E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765321" y="4583952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23">
                <a:extLst>
                  <a:ext uri="{FF2B5EF4-FFF2-40B4-BE49-F238E27FC236}">
                    <a16:creationId xmlns:a16="http://schemas.microsoft.com/office/drawing/2014/main" id="{4ECD0061-15D5-4F29-B6C1-C88C98C86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1806596" y="4541090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24">
                <a:extLst>
                  <a:ext uri="{FF2B5EF4-FFF2-40B4-BE49-F238E27FC236}">
                    <a16:creationId xmlns:a16="http://schemas.microsoft.com/office/drawing/2014/main" id="{F17FEE4E-90D9-44F4-9FA1-307305B28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806596" y="454109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25">
                <a:extLst>
                  <a:ext uri="{FF2B5EF4-FFF2-40B4-BE49-F238E27FC236}">
                    <a16:creationId xmlns:a16="http://schemas.microsoft.com/office/drawing/2014/main" id="{82F38B71-B939-4DB1-98CE-6B8D496FD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879621" y="4541090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26">
                <a:extLst>
                  <a:ext uri="{FF2B5EF4-FFF2-40B4-BE49-F238E27FC236}">
                    <a16:creationId xmlns:a16="http://schemas.microsoft.com/office/drawing/2014/main" id="{F1B618FF-B06C-480B-8868-DF9A7A1C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879621" y="454109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27">
                <a:extLst>
                  <a:ext uri="{FF2B5EF4-FFF2-40B4-BE49-F238E27FC236}">
                    <a16:creationId xmlns:a16="http://schemas.microsoft.com/office/drawing/2014/main" id="{53593EB4-222A-48ED-8CCE-ADC15CCFE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879621" y="4423615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28">
                <a:extLst>
                  <a:ext uri="{FF2B5EF4-FFF2-40B4-BE49-F238E27FC236}">
                    <a16:creationId xmlns:a16="http://schemas.microsoft.com/office/drawing/2014/main" id="{C28BC062-FB82-45C8-8D62-F1BF6F008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00271" y="4423615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29">
                <a:extLst>
                  <a:ext uri="{FF2B5EF4-FFF2-40B4-BE49-F238E27FC236}">
                    <a16:creationId xmlns:a16="http://schemas.microsoft.com/office/drawing/2014/main" id="{8B0B3B0D-4409-44D9-AEE8-3FF544115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19321" y="462681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36AB48A-2D93-4DDA-AB3E-4AB929EDD3A5}"/>
                </a:ext>
              </a:extLst>
            </p:cNvPr>
            <p:cNvGrpSpPr/>
            <p:nvPr/>
          </p:nvGrpSpPr>
          <p:grpSpPr>
            <a:xfrm rot="20180796">
              <a:off x="501010" y="5804255"/>
              <a:ext cx="294752" cy="510286"/>
              <a:chOff x="-2111396" y="4423615"/>
              <a:chExt cx="346076" cy="596900"/>
            </a:xfrm>
          </p:grpSpPr>
          <p:sp>
            <p:nvSpPr>
              <p:cNvPr id="184" name="Freeform 7">
                <a:extLst>
                  <a:ext uri="{FF2B5EF4-FFF2-40B4-BE49-F238E27FC236}">
                    <a16:creationId xmlns:a16="http://schemas.microsoft.com/office/drawing/2014/main" id="{08887833-F7E3-4C7F-8253-FCE927F50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11396" y="4423615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8">
                <a:extLst>
                  <a:ext uri="{FF2B5EF4-FFF2-40B4-BE49-F238E27FC236}">
                    <a16:creationId xmlns:a16="http://schemas.microsoft.com/office/drawing/2014/main" id="{A8AF43DF-B430-43D6-870C-41FA27FB2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0271" y="44236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9">
                <a:extLst>
                  <a:ext uri="{FF2B5EF4-FFF2-40B4-BE49-F238E27FC236}">
                    <a16:creationId xmlns:a16="http://schemas.microsoft.com/office/drawing/2014/main" id="{3A6D3575-EB6B-4BC2-8BDE-692DF3C29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0271" y="4423615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0">
                <a:extLst>
                  <a:ext uri="{FF2B5EF4-FFF2-40B4-BE49-F238E27FC236}">
                    <a16:creationId xmlns:a16="http://schemas.microsoft.com/office/drawing/2014/main" id="{4D363B58-2049-444A-B911-F15A28126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0271" y="454109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1">
                <a:extLst>
                  <a:ext uri="{FF2B5EF4-FFF2-40B4-BE49-F238E27FC236}">
                    <a16:creationId xmlns:a16="http://schemas.microsoft.com/office/drawing/2014/main" id="{DBBF33BC-83B4-4C44-9A01-F52B34FBC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73296" y="4541090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2">
                <a:extLst>
                  <a:ext uri="{FF2B5EF4-FFF2-40B4-BE49-F238E27FC236}">
                    <a16:creationId xmlns:a16="http://schemas.microsoft.com/office/drawing/2014/main" id="{C5529871-F6E9-43B2-A2E1-0E4B784C3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11396" y="4541090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3">
                <a:extLst>
                  <a:ext uri="{FF2B5EF4-FFF2-40B4-BE49-F238E27FC236}">
                    <a16:creationId xmlns:a16="http://schemas.microsoft.com/office/drawing/2014/main" id="{D784BC18-DBD9-4224-851A-1922AAAFB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1396" y="4583952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4">
                <a:extLst>
                  <a:ext uri="{FF2B5EF4-FFF2-40B4-BE49-F238E27FC236}">
                    <a16:creationId xmlns:a16="http://schemas.microsoft.com/office/drawing/2014/main" id="{32412071-13B2-42FE-A3CF-C737A9DA8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1396" y="4899865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5">
                <a:extLst>
                  <a:ext uri="{FF2B5EF4-FFF2-40B4-BE49-F238E27FC236}">
                    <a16:creationId xmlns:a16="http://schemas.microsoft.com/office/drawing/2014/main" id="{1C94509E-F774-4766-86A1-764C3CB1E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52658" y="5020515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6">
                <a:extLst>
                  <a:ext uri="{FF2B5EF4-FFF2-40B4-BE49-F238E27FC236}">
                    <a16:creationId xmlns:a16="http://schemas.microsoft.com/office/drawing/2014/main" id="{92E7BF45-10D0-41D9-8ABE-0ECAE95B7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51071" y="50205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7">
                <a:extLst>
                  <a:ext uri="{FF2B5EF4-FFF2-40B4-BE49-F238E27FC236}">
                    <a16:creationId xmlns:a16="http://schemas.microsoft.com/office/drawing/2014/main" id="{C89E9CFE-A12E-4383-B619-363FD3624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51071" y="5020515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8">
                <a:extLst>
                  <a:ext uri="{FF2B5EF4-FFF2-40B4-BE49-F238E27FC236}">
                    <a16:creationId xmlns:a16="http://schemas.microsoft.com/office/drawing/2014/main" id="{ACA5F214-747C-42E7-9A0E-3F03E3AA4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825646" y="50205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19">
                <a:extLst>
                  <a:ext uri="{FF2B5EF4-FFF2-40B4-BE49-F238E27FC236}">
                    <a16:creationId xmlns:a16="http://schemas.microsoft.com/office/drawing/2014/main" id="{4EA4BEF9-CCB7-4B37-B7AE-029A134A9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825646" y="5017340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0">
                <a:extLst>
                  <a:ext uri="{FF2B5EF4-FFF2-40B4-BE49-F238E27FC236}">
                    <a16:creationId xmlns:a16="http://schemas.microsoft.com/office/drawing/2014/main" id="{9C286A84-E739-4059-BF54-3FB4D794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824058" y="5015752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1">
                <a:extLst>
                  <a:ext uri="{FF2B5EF4-FFF2-40B4-BE49-F238E27FC236}">
                    <a16:creationId xmlns:a16="http://schemas.microsoft.com/office/drawing/2014/main" id="{0188C1A6-0C95-4932-8BBC-6AE9FFC42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824058" y="4899865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2">
                <a:extLst>
                  <a:ext uri="{FF2B5EF4-FFF2-40B4-BE49-F238E27FC236}">
                    <a16:creationId xmlns:a16="http://schemas.microsoft.com/office/drawing/2014/main" id="{768F2C72-766E-4AE9-B8E9-EB081F6E0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765321" y="4583952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3">
                <a:extLst>
                  <a:ext uri="{FF2B5EF4-FFF2-40B4-BE49-F238E27FC236}">
                    <a16:creationId xmlns:a16="http://schemas.microsoft.com/office/drawing/2014/main" id="{165AA789-0513-45DD-A043-BB345926F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1806596" y="4541090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4">
                <a:extLst>
                  <a:ext uri="{FF2B5EF4-FFF2-40B4-BE49-F238E27FC236}">
                    <a16:creationId xmlns:a16="http://schemas.microsoft.com/office/drawing/2014/main" id="{1E4F7EFF-EC56-496B-8D60-1F8CA75FF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806596" y="454109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5">
                <a:extLst>
                  <a:ext uri="{FF2B5EF4-FFF2-40B4-BE49-F238E27FC236}">
                    <a16:creationId xmlns:a16="http://schemas.microsoft.com/office/drawing/2014/main" id="{1F833913-2D6B-4CDF-B4E5-5CE1B6170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879621" y="4541090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6">
                <a:extLst>
                  <a:ext uri="{FF2B5EF4-FFF2-40B4-BE49-F238E27FC236}">
                    <a16:creationId xmlns:a16="http://schemas.microsoft.com/office/drawing/2014/main" id="{C19BF5AE-FD2C-44EA-98A4-279606D8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879621" y="454109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27">
                <a:extLst>
                  <a:ext uri="{FF2B5EF4-FFF2-40B4-BE49-F238E27FC236}">
                    <a16:creationId xmlns:a16="http://schemas.microsoft.com/office/drawing/2014/main" id="{AC01DA8C-EA67-4CE1-94C5-BDBE1E9EE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879621" y="4423615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28">
                <a:extLst>
                  <a:ext uri="{FF2B5EF4-FFF2-40B4-BE49-F238E27FC236}">
                    <a16:creationId xmlns:a16="http://schemas.microsoft.com/office/drawing/2014/main" id="{FCA86B52-E433-4CF4-B59E-EFD038DAA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00271" y="4423615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9">
                <a:extLst>
                  <a:ext uri="{FF2B5EF4-FFF2-40B4-BE49-F238E27FC236}">
                    <a16:creationId xmlns:a16="http://schemas.microsoft.com/office/drawing/2014/main" id="{A10F1B9C-3C4D-4788-93AD-C1FE6B828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19321" y="462681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C51D63F6-BFAB-427F-9EAC-44667CDCA540}"/>
              </a:ext>
            </a:extLst>
          </p:cNvPr>
          <p:cNvSpPr txBox="1"/>
          <p:nvPr/>
        </p:nvSpPr>
        <p:spPr>
          <a:xfrm>
            <a:off x="2640745" y="75191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446DCB9-B48F-4DD4-9BE7-D3D833CC3B0D}"/>
              </a:ext>
            </a:extLst>
          </p:cNvPr>
          <p:cNvSpPr txBox="1"/>
          <p:nvPr/>
        </p:nvSpPr>
        <p:spPr>
          <a:xfrm>
            <a:off x="5191331" y="734320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90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181</cp:revision>
  <dcterms:created xsi:type="dcterms:W3CDTF">2002-08-21T12:11:08Z</dcterms:created>
  <dcterms:modified xsi:type="dcterms:W3CDTF">2019-03-24T00:47:26Z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