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9"/>
    <p:restoredTop sz="94008" autoAdjust="0"/>
  </p:normalViewPr>
  <p:slideViewPr>
    <p:cSldViewPr>
      <p:cViewPr varScale="1">
        <p:scale>
          <a:sx n="118" d="100"/>
          <a:sy n="118" d="100"/>
        </p:scale>
        <p:origin x="475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21499"/>
              </p:ext>
            </p:extLst>
          </p:nvPr>
        </p:nvGraphicFramePr>
        <p:xfrm>
          <a:off x="183302" y="115014"/>
          <a:ext cx="7010400" cy="4038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Suspicious Citrus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working as a USDA officer and have Snoopy on her leash, as part of the Beagle Brigade at the carousel at US Customs. Suddenly, Snoopy lunges towards a bag containing illegal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oranged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-skinned, seedless and delicious satsumas! The owners of said satsumas begins to slice and dice at you, Snoopy and the clueless travelers with a blade! Save Snoopy and the clueless!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position, gun loaded to division capacity and holstered. PCC held in support hand pointed at cone, Dog leash held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 7  IDPA, 3 NT, 1PP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2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all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steel whilst not in P2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673458" y="4283821"/>
            <a:ext cx="5334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b="1" dirty="0"/>
              <a:t>PP1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4569999" y="840539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5752862" y="8274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 flipV="1">
            <a:off x="4370609" y="8321727"/>
            <a:ext cx="199390" cy="439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2002226" y="845916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6402133" y="8202675"/>
            <a:ext cx="182826" cy="4411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1012022" y="50005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2002226" y="52973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589896" y="4209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4945127" y="42215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6207495" y="52750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752862" y="61465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164344" y="50382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5467402" y="9036205"/>
            <a:ext cx="782081" cy="464850"/>
            <a:chOff x="3060264" y="8001000"/>
            <a:chExt cx="782081" cy="4648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E1243C-68B4-4ED8-879E-8CA83CFD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8001000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60264" y="8096518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3610299" y="491026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88" y="5903749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84" y="5158363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36"/>
          <p:cNvSpPr>
            <a:spLocks/>
          </p:cNvSpPr>
          <p:nvPr/>
        </p:nvSpPr>
        <p:spPr bwMode="auto">
          <a:xfrm flipH="1">
            <a:off x="2872493" y="5297302"/>
            <a:ext cx="154695" cy="2995451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6"/>
          <p:cNvSpPr>
            <a:spLocks/>
          </p:cNvSpPr>
          <p:nvPr/>
        </p:nvSpPr>
        <p:spPr bwMode="auto">
          <a:xfrm flipH="1">
            <a:off x="1444536" y="7035342"/>
            <a:ext cx="1442977" cy="138791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36"/>
          <p:cNvSpPr>
            <a:spLocks/>
          </p:cNvSpPr>
          <p:nvPr/>
        </p:nvSpPr>
        <p:spPr bwMode="auto">
          <a:xfrm flipH="1">
            <a:off x="4354742" y="6981921"/>
            <a:ext cx="2210118" cy="129797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3166728" y="4324866"/>
            <a:ext cx="185738" cy="660400"/>
            <a:chOff x="5403" y="3457"/>
            <a:chExt cx="209" cy="75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7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9" y="521395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8" y="4288368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7" y="4296786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7" y="451541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 flipV="1">
            <a:off x="1461781" y="8459167"/>
            <a:ext cx="443219" cy="4562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9" y="648559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85" y="4322815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238"/>
          <p:cNvGrpSpPr>
            <a:grpSpLocks/>
          </p:cNvGrpSpPr>
          <p:nvPr/>
        </p:nvGrpSpPr>
        <p:grpSpPr bwMode="auto">
          <a:xfrm flipH="1">
            <a:off x="3760238" y="4359875"/>
            <a:ext cx="579438" cy="854075"/>
            <a:chOff x="3642" y="3090"/>
            <a:chExt cx="356" cy="525"/>
          </a:xfrm>
        </p:grpSpPr>
        <p:sp>
          <p:nvSpPr>
            <p:cNvPr id="8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1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1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1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1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86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26" y="4590882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6680731" y="8224794"/>
            <a:ext cx="696763" cy="633593"/>
            <a:chOff x="166468" y="7843451"/>
            <a:chExt cx="685800" cy="587829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139" name="AutoShape 28"/>
          <p:cNvSpPr>
            <a:spLocks noChangeArrowheads="1"/>
          </p:cNvSpPr>
          <p:nvPr/>
        </p:nvSpPr>
        <p:spPr bwMode="auto">
          <a:xfrm>
            <a:off x="4296169" y="491763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208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2021-01-28T18:44:21Z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