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176" d="100"/>
          <a:sy n="176" d="100"/>
        </p:scale>
        <p:origin x="6384" y="16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03.02.2021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478463"/>
              </p:ext>
            </p:extLst>
          </p:nvPr>
        </p:nvGraphicFramePr>
        <p:xfrm>
          <a:off x="152400" y="152400"/>
          <a:ext cx="7010400" cy="406991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&amp;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6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Drive By Slobs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Tim Smith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 are at your friend house working in the garage when slobs pull up outside and bad things happen … get your blaster and go to work.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Gun loaded to division capacity and sitting on top of table. Facing up range with strong hand holding wrench 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Unlimited/Limited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IDPA, 1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degree rule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drop wrench and engage T1-T4 and PL1-PL2 through the window port.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Then engage remaining targets from available cover.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Engaging PL1 or PL2 from anywhere not through the port is a DQ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>
            <a:off x="1289858" y="6343243"/>
            <a:ext cx="83979" cy="66715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3339593" y="809161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1703163" y="424646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V="1">
            <a:off x="5806156" y="6298759"/>
            <a:ext cx="1" cy="71164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1373837" y="652799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5297522" y="647039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2884076" y="428454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3555769" y="424646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5331984" y="427838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152400" y="478129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756457" y="486323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6788329" y="480917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6136355" y="449390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137490-2EBA-468D-B6FF-EF23995D039D}"/>
              </a:ext>
            </a:extLst>
          </p:cNvPr>
          <p:cNvSpPr txBox="1"/>
          <p:nvPr/>
        </p:nvSpPr>
        <p:spPr>
          <a:xfrm>
            <a:off x="3164728" y="8931010"/>
            <a:ext cx="78208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59" name="TextBox 158">
            <a:extLst>
              <a:ext uri="{FF2B5EF4-FFF2-40B4-BE49-F238E27FC236}">
                <a16:creationId xmlns:a16="http://schemas.microsoft.com/office/drawing/2014/main" id="{102570A9-6778-476A-90EA-999C49549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637" y="7062065"/>
            <a:ext cx="9144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/>
              <a:t> </a:t>
            </a:r>
          </a:p>
        </p:txBody>
      </p:sp>
      <p:grpSp>
        <p:nvGrpSpPr>
          <p:cNvPr id="62" name="Group 44">
            <a:extLst>
              <a:ext uri="{FF2B5EF4-FFF2-40B4-BE49-F238E27FC236}">
                <a16:creationId xmlns:a16="http://schemas.microsoft.com/office/drawing/2014/main" id="{B1E648B1-FFE6-46F3-9CD7-253E451C339E}"/>
              </a:ext>
            </a:extLst>
          </p:cNvPr>
          <p:cNvGrpSpPr>
            <a:grpSpLocks/>
          </p:cNvGrpSpPr>
          <p:nvPr/>
        </p:nvGrpSpPr>
        <p:grpSpPr bwMode="auto">
          <a:xfrm>
            <a:off x="270107" y="5142605"/>
            <a:ext cx="287338" cy="787400"/>
            <a:chOff x="1756" y="2113"/>
            <a:chExt cx="181" cy="499"/>
          </a:xfrm>
        </p:grpSpPr>
        <p:sp>
          <p:nvSpPr>
            <p:cNvPr id="63" name="Line 45">
              <a:extLst>
                <a:ext uri="{FF2B5EF4-FFF2-40B4-BE49-F238E27FC236}">
                  <a16:creationId xmlns:a16="http://schemas.microsoft.com/office/drawing/2014/main" id="{E999FA19-FA79-48C5-A11F-60C75221E9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46">
              <a:extLst>
                <a:ext uri="{FF2B5EF4-FFF2-40B4-BE49-F238E27FC236}">
                  <a16:creationId xmlns:a16="http://schemas.microsoft.com/office/drawing/2014/main" id="{3A1F5AB9-1BD8-4E95-92B3-D801FDE49E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5" name="Group 47">
              <a:extLst>
                <a:ext uri="{FF2B5EF4-FFF2-40B4-BE49-F238E27FC236}">
                  <a16:creationId xmlns:a16="http://schemas.microsoft.com/office/drawing/2014/main" id="{AEE58BEF-997C-48F8-9347-908C5B7998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66" name="Freeform 48">
                <a:extLst>
                  <a:ext uri="{FF2B5EF4-FFF2-40B4-BE49-F238E27FC236}">
                    <a16:creationId xmlns:a16="http://schemas.microsoft.com/office/drawing/2014/main" id="{C3C9C15D-F17D-4C5C-9F9B-7ADF02FA63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25 w 277"/>
                  <a:gd name="T1" fmla="*/ 0 h 517"/>
                  <a:gd name="T2" fmla="*/ 54 w 277"/>
                  <a:gd name="T3" fmla="*/ 0 h 517"/>
                  <a:gd name="T4" fmla="*/ 54 w 277"/>
                  <a:gd name="T5" fmla="*/ 28 h 517"/>
                  <a:gd name="T6" fmla="*/ 63 w 277"/>
                  <a:gd name="T7" fmla="*/ 28 h 517"/>
                  <a:gd name="T8" fmla="*/ 77 w 277"/>
                  <a:gd name="T9" fmla="*/ 37 h 517"/>
                  <a:gd name="T10" fmla="*/ 77 w 277"/>
                  <a:gd name="T11" fmla="*/ 111 h 517"/>
                  <a:gd name="T12" fmla="*/ 63 w 277"/>
                  <a:gd name="T13" fmla="*/ 138 h 517"/>
                  <a:gd name="T14" fmla="*/ 14 w 277"/>
                  <a:gd name="T15" fmla="*/ 138 h 517"/>
                  <a:gd name="T16" fmla="*/ 0 w 277"/>
                  <a:gd name="T17" fmla="*/ 111 h 517"/>
                  <a:gd name="T18" fmla="*/ 0 w 277"/>
                  <a:gd name="T19" fmla="*/ 37 h 517"/>
                  <a:gd name="T20" fmla="*/ 14 w 277"/>
                  <a:gd name="T21" fmla="*/ 28 h 517"/>
                  <a:gd name="T22" fmla="*/ 25 w 277"/>
                  <a:gd name="T23" fmla="*/ 28 h 517"/>
                  <a:gd name="T24" fmla="*/ 25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49">
                <a:extLst>
                  <a:ext uri="{FF2B5EF4-FFF2-40B4-BE49-F238E27FC236}">
                    <a16:creationId xmlns:a16="http://schemas.microsoft.com/office/drawing/2014/main" id="{571091F7-A67D-4AF6-A76B-E38CC2EF1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50">
                <a:extLst>
                  <a:ext uri="{FF2B5EF4-FFF2-40B4-BE49-F238E27FC236}">
                    <a16:creationId xmlns:a16="http://schemas.microsoft.com/office/drawing/2014/main" id="{1D3BB1D2-F057-41FA-9193-440F464E6E6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9" name="Group 164">
            <a:extLst>
              <a:ext uri="{FF2B5EF4-FFF2-40B4-BE49-F238E27FC236}">
                <a16:creationId xmlns:a16="http://schemas.microsoft.com/office/drawing/2014/main" id="{BED982DD-639B-4EFA-9A0E-02558C81DA94}"/>
              </a:ext>
            </a:extLst>
          </p:cNvPr>
          <p:cNvGrpSpPr>
            <a:grpSpLocks/>
          </p:cNvGrpSpPr>
          <p:nvPr/>
        </p:nvGrpSpPr>
        <p:grpSpPr bwMode="auto">
          <a:xfrm>
            <a:off x="732077" y="5249906"/>
            <a:ext cx="288925" cy="787400"/>
            <a:chOff x="1247" y="2496"/>
            <a:chExt cx="182" cy="496"/>
          </a:xfrm>
        </p:grpSpPr>
        <p:sp>
          <p:nvSpPr>
            <p:cNvPr id="70" name="Line 165">
              <a:extLst>
                <a:ext uri="{FF2B5EF4-FFF2-40B4-BE49-F238E27FC236}">
                  <a16:creationId xmlns:a16="http://schemas.microsoft.com/office/drawing/2014/main" id="{4FC2A4C4-3848-4E47-981B-0FC6B0C60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166">
              <a:extLst>
                <a:ext uri="{FF2B5EF4-FFF2-40B4-BE49-F238E27FC236}">
                  <a16:creationId xmlns:a16="http://schemas.microsoft.com/office/drawing/2014/main" id="{48D537CB-36C9-47DE-BB7F-B51F3680C2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" name="Group 167">
              <a:extLst>
                <a:ext uri="{FF2B5EF4-FFF2-40B4-BE49-F238E27FC236}">
                  <a16:creationId xmlns:a16="http://schemas.microsoft.com/office/drawing/2014/main" id="{7EC5CEB0-372F-49A8-8FD0-F1469E81AD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3" name="Freeform 168">
                <a:extLst>
                  <a:ext uri="{FF2B5EF4-FFF2-40B4-BE49-F238E27FC236}">
                    <a16:creationId xmlns:a16="http://schemas.microsoft.com/office/drawing/2014/main" id="{7F47610A-B9FD-4F7B-ADD8-30AA76FB8B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25 w 277"/>
                  <a:gd name="T1" fmla="*/ 0 h 517"/>
                  <a:gd name="T2" fmla="*/ 54 w 277"/>
                  <a:gd name="T3" fmla="*/ 0 h 517"/>
                  <a:gd name="T4" fmla="*/ 54 w 277"/>
                  <a:gd name="T5" fmla="*/ 28 h 517"/>
                  <a:gd name="T6" fmla="*/ 63 w 277"/>
                  <a:gd name="T7" fmla="*/ 28 h 517"/>
                  <a:gd name="T8" fmla="*/ 77 w 277"/>
                  <a:gd name="T9" fmla="*/ 36 h 517"/>
                  <a:gd name="T10" fmla="*/ 77 w 277"/>
                  <a:gd name="T11" fmla="*/ 109 h 517"/>
                  <a:gd name="T12" fmla="*/ 63 w 277"/>
                  <a:gd name="T13" fmla="*/ 135 h 517"/>
                  <a:gd name="T14" fmla="*/ 14 w 277"/>
                  <a:gd name="T15" fmla="*/ 135 h 517"/>
                  <a:gd name="T16" fmla="*/ 0 w 277"/>
                  <a:gd name="T17" fmla="*/ 109 h 517"/>
                  <a:gd name="T18" fmla="*/ 0 w 277"/>
                  <a:gd name="T19" fmla="*/ 36 h 517"/>
                  <a:gd name="T20" fmla="*/ 14 w 277"/>
                  <a:gd name="T21" fmla="*/ 28 h 517"/>
                  <a:gd name="T22" fmla="*/ 25 w 277"/>
                  <a:gd name="T23" fmla="*/ 28 h 517"/>
                  <a:gd name="T24" fmla="*/ 25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169">
                <a:extLst>
                  <a:ext uri="{FF2B5EF4-FFF2-40B4-BE49-F238E27FC236}">
                    <a16:creationId xmlns:a16="http://schemas.microsoft.com/office/drawing/2014/main" id="{6B8C3FB8-6A6B-4A24-A1C9-872ADE031F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5" name="Group 29">
            <a:extLst>
              <a:ext uri="{FF2B5EF4-FFF2-40B4-BE49-F238E27FC236}">
                <a16:creationId xmlns:a16="http://schemas.microsoft.com/office/drawing/2014/main" id="{45A2184C-537D-42DD-A7ED-C9646A91ADFD}"/>
              </a:ext>
            </a:extLst>
          </p:cNvPr>
          <p:cNvGrpSpPr>
            <a:grpSpLocks/>
          </p:cNvGrpSpPr>
          <p:nvPr/>
        </p:nvGrpSpPr>
        <p:grpSpPr bwMode="auto">
          <a:xfrm>
            <a:off x="6570134" y="5042191"/>
            <a:ext cx="304800" cy="866774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76" name="Line 30">
              <a:extLst>
                <a:ext uri="{FF2B5EF4-FFF2-40B4-BE49-F238E27FC236}">
                  <a16:creationId xmlns:a16="http://schemas.microsoft.com/office/drawing/2014/main" id="{E1DF329E-92DD-486F-B095-696042EBAB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7" name="Line 31">
              <a:extLst>
                <a:ext uri="{FF2B5EF4-FFF2-40B4-BE49-F238E27FC236}">
                  <a16:creationId xmlns:a16="http://schemas.microsoft.com/office/drawing/2014/main" id="{0E3D3981-FA6D-4F6F-B29F-C5CB9F6656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8" name="Freeform 32">
              <a:extLst>
                <a:ext uri="{FF2B5EF4-FFF2-40B4-BE49-F238E27FC236}">
                  <a16:creationId xmlns:a16="http://schemas.microsoft.com/office/drawing/2014/main" id="{473027B1-D8AA-43A8-8A34-2EC33FEF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000" dirty="0"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79" name="Group 170">
            <a:extLst>
              <a:ext uri="{FF2B5EF4-FFF2-40B4-BE49-F238E27FC236}">
                <a16:creationId xmlns:a16="http://schemas.microsoft.com/office/drawing/2014/main" id="{9A83BF1A-B990-49F3-95C9-C0237B1CA606}"/>
              </a:ext>
            </a:extLst>
          </p:cNvPr>
          <p:cNvGrpSpPr>
            <a:grpSpLocks/>
          </p:cNvGrpSpPr>
          <p:nvPr/>
        </p:nvGrpSpPr>
        <p:grpSpPr bwMode="auto">
          <a:xfrm>
            <a:off x="6199430" y="4896813"/>
            <a:ext cx="288925" cy="787400"/>
            <a:chOff x="1008" y="2592"/>
            <a:chExt cx="182" cy="496"/>
          </a:xfrm>
        </p:grpSpPr>
        <p:sp>
          <p:nvSpPr>
            <p:cNvPr id="80" name="Line 171">
              <a:extLst>
                <a:ext uri="{FF2B5EF4-FFF2-40B4-BE49-F238E27FC236}">
                  <a16:creationId xmlns:a16="http://schemas.microsoft.com/office/drawing/2014/main" id="{F8727F87-BB23-44DD-8AA0-AB1B8B789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72">
              <a:extLst>
                <a:ext uri="{FF2B5EF4-FFF2-40B4-BE49-F238E27FC236}">
                  <a16:creationId xmlns:a16="http://schemas.microsoft.com/office/drawing/2014/main" id="{67DD75A8-15CE-4D2A-BE85-EECC27124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" name="Group 173">
              <a:extLst>
                <a:ext uri="{FF2B5EF4-FFF2-40B4-BE49-F238E27FC236}">
                  <a16:creationId xmlns:a16="http://schemas.microsoft.com/office/drawing/2014/main" id="{FBFB5125-53C2-4069-9198-78EC06455E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83" name="Freeform 174">
                <a:extLst>
                  <a:ext uri="{FF2B5EF4-FFF2-40B4-BE49-F238E27FC236}">
                    <a16:creationId xmlns:a16="http://schemas.microsoft.com/office/drawing/2014/main" id="{49EDF30A-8046-4D88-B323-5510D11671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25 w 277"/>
                  <a:gd name="T1" fmla="*/ 0 h 517"/>
                  <a:gd name="T2" fmla="*/ 54 w 277"/>
                  <a:gd name="T3" fmla="*/ 0 h 517"/>
                  <a:gd name="T4" fmla="*/ 54 w 277"/>
                  <a:gd name="T5" fmla="*/ 28 h 517"/>
                  <a:gd name="T6" fmla="*/ 63 w 277"/>
                  <a:gd name="T7" fmla="*/ 28 h 517"/>
                  <a:gd name="T8" fmla="*/ 77 w 277"/>
                  <a:gd name="T9" fmla="*/ 36 h 517"/>
                  <a:gd name="T10" fmla="*/ 77 w 277"/>
                  <a:gd name="T11" fmla="*/ 109 h 517"/>
                  <a:gd name="T12" fmla="*/ 63 w 277"/>
                  <a:gd name="T13" fmla="*/ 135 h 517"/>
                  <a:gd name="T14" fmla="*/ 14 w 277"/>
                  <a:gd name="T15" fmla="*/ 135 h 517"/>
                  <a:gd name="T16" fmla="*/ 0 w 277"/>
                  <a:gd name="T17" fmla="*/ 109 h 517"/>
                  <a:gd name="T18" fmla="*/ 0 w 277"/>
                  <a:gd name="T19" fmla="*/ 36 h 517"/>
                  <a:gd name="T20" fmla="*/ 14 w 277"/>
                  <a:gd name="T21" fmla="*/ 28 h 517"/>
                  <a:gd name="T22" fmla="*/ 25 w 277"/>
                  <a:gd name="T23" fmla="*/ 28 h 517"/>
                  <a:gd name="T24" fmla="*/ 25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175">
                <a:extLst>
                  <a:ext uri="{FF2B5EF4-FFF2-40B4-BE49-F238E27FC236}">
                    <a16:creationId xmlns:a16="http://schemas.microsoft.com/office/drawing/2014/main" id="{6D69B8ED-6050-49BB-8819-C5D511BB7D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6" name="Oval 85">
            <a:extLst>
              <a:ext uri="{FF2B5EF4-FFF2-40B4-BE49-F238E27FC236}">
                <a16:creationId xmlns:a16="http://schemas.microsoft.com/office/drawing/2014/main" id="{A3876EB3-ACEC-4ADE-AD79-BD0A929821FB}"/>
              </a:ext>
            </a:extLst>
          </p:cNvPr>
          <p:cNvSpPr/>
          <p:nvPr/>
        </p:nvSpPr>
        <p:spPr>
          <a:xfrm>
            <a:off x="1229458" y="5549602"/>
            <a:ext cx="914400" cy="9267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highlight>
                  <a:srgbClr val="000000"/>
                </a:highlight>
              </a:rPr>
              <a:t>tree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CC9CB11-515F-48E6-BB4D-DFFEE9C18683}"/>
              </a:ext>
            </a:extLst>
          </p:cNvPr>
          <p:cNvSpPr/>
          <p:nvPr/>
        </p:nvSpPr>
        <p:spPr>
          <a:xfrm>
            <a:off x="4979341" y="5454778"/>
            <a:ext cx="907440" cy="9267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highlight>
                  <a:srgbClr val="000000"/>
                </a:highlight>
              </a:rPr>
              <a:t>tree</a:t>
            </a:r>
          </a:p>
        </p:txBody>
      </p:sp>
      <p:grpSp>
        <p:nvGrpSpPr>
          <p:cNvPr id="88" name="Group 164">
            <a:extLst>
              <a:ext uri="{FF2B5EF4-FFF2-40B4-BE49-F238E27FC236}">
                <a16:creationId xmlns:a16="http://schemas.microsoft.com/office/drawing/2014/main" id="{3FF7444D-1601-47CC-A599-FB5A21116126}"/>
              </a:ext>
            </a:extLst>
          </p:cNvPr>
          <p:cNvGrpSpPr>
            <a:grpSpLocks/>
          </p:cNvGrpSpPr>
          <p:nvPr/>
        </p:nvGrpSpPr>
        <p:grpSpPr bwMode="auto">
          <a:xfrm>
            <a:off x="1825401" y="4556156"/>
            <a:ext cx="288925" cy="787400"/>
            <a:chOff x="1247" y="2496"/>
            <a:chExt cx="182" cy="496"/>
          </a:xfrm>
        </p:grpSpPr>
        <p:sp>
          <p:nvSpPr>
            <p:cNvPr id="89" name="Line 165">
              <a:extLst>
                <a:ext uri="{FF2B5EF4-FFF2-40B4-BE49-F238E27FC236}">
                  <a16:creationId xmlns:a16="http://schemas.microsoft.com/office/drawing/2014/main" id="{F3479C8B-D1F8-4AFB-A674-AC75CEC975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166">
              <a:extLst>
                <a:ext uri="{FF2B5EF4-FFF2-40B4-BE49-F238E27FC236}">
                  <a16:creationId xmlns:a16="http://schemas.microsoft.com/office/drawing/2014/main" id="{D47FD1BC-9843-4F16-87AF-B99F3896A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1" name="Group 167">
              <a:extLst>
                <a:ext uri="{FF2B5EF4-FFF2-40B4-BE49-F238E27FC236}">
                  <a16:creationId xmlns:a16="http://schemas.microsoft.com/office/drawing/2014/main" id="{EB4679BC-43DA-4BC3-B961-0786574940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92" name="Freeform 168">
                <a:extLst>
                  <a:ext uri="{FF2B5EF4-FFF2-40B4-BE49-F238E27FC236}">
                    <a16:creationId xmlns:a16="http://schemas.microsoft.com/office/drawing/2014/main" id="{3A267459-C7D1-48BB-9CF8-5B108708E8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25 w 277"/>
                  <a:gd name="T1" fmla="*/ 0 h 517"/>
                  <a:gd name="T2" fmla="*/ 54 w 277"/>
                  <a:gd name="T3" fmla="*/ 0 h 517"/>
                  <a:gd name="T4" fmla="*/ 54 w 277"/>
                  <a:gd name="T5" fmla="*/ 28 h 517"/>
                  <a:gd name="T6" fmla="*/ 63 w 277"/>
                  <a:gd name="T7" fmla="*/ 28 h 517"/>
                  <a:gd name="T8" fmla="*/ 77 w 277"/>
                  <a:gd name="T9" fmla="*/ 36 h 517"/>
                  <a:gd name="T10" fmla="*/ 77 w 277"/>
                  <a:gd name="T11" fmla="*/ 109 h 517"/>
                  <a:gd name="T12" fmla="*/ 63 w 277"/>
                  <a:gd name="T13" fmla="*/ 135 h 517"/>
                  <a:gd name="T14" fmla="*/ 14 w 277"/>
                  <a:gd name="T15" fmla="*/ 135 h 517"/>
                  <a:gd name="T16" fmla="*/ 0 w 277"/>
                  <a:gd name="T17" fmla="*/ 109 h 517"/>
                  <a:gd name="T18" fmla="*/ 0 w 277"/>
                  <a:gd name="T19" fmla="*/ 36 h 517"/>
                  <a:gd name="T20" fmla="*/ 14 w 277"/>
                  <a:gd name="T21" fmla="*/ 28 h 517"/>
                  <a:gd name="T22" fmla="*/ 25 w 277"/>
                  <a:gd name="T23" fmla="*/ 28 h 517"/>
                  <a:gd name="T24" fmla="*/ 25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169">
                <a:extLst>
                  <a:ext uri="{FF2B5EF4-FFF2-40B4-BE49-F238E27FC236}">
                    <a16:creationId xmlns:a16="http://schemas.microsoft.com/office/drawing/2014/main" id="{79B794CA-9B34-490C-A2BF-6741A867D4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4" name="Group 44">
            <a:extLst>
              <a:ext uri="{FF2B5EF4-FFF2-40B4-BE49-F238E27FC236}">
                <a16:creationId xmlns:a16="http://schemas.microsoft.com/office/drawing/2014/main" id="{F211AAF4-89CC-4F01-B9B2-FE108FD70B54}"/>
              </a:ext>
            </a:extLst>
          </p:cNvPr>
          <p:cNvGrpSpPr>
            <a:grpSpLocks/>
          </p:cNvGrpSpPr>
          <p:nvPr/>
        </p:nvGrpSpPr>
        <p:grpSpPr bwMode="auto">
          <a:xfrm>
            <a:off x="4979898" y="4480287"/>
            <a:ext cx="345590" cy="787400"/>
            <a:chOff x="1756" y="2113"/>
            <a:chExt cx="181" cy="499"/>
          </a:xfrm>
        </p:grpSpPr>
        <p:sp>
          <p:nvSpPr>
            <p:cNvPr id="95" name="Line 45">
              <a:extLst>
                <a:ext uri="{FF2B5EF4-FFF2-40B4-BE49-F238E27FC236}">
                  <a16:creationId xmlns:a16="http://schemas.microsoft.com/office/drawing/2014/main" id="{E768A6E5-9099-4527-B4DF-52D9D053E7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46">
              <a:extLst>
                <a:ext uri="{FF2B5EF4-FFF2-40B4-BE49-F238E27FC236}">
                  <a16:creationId xmlns:a16="http://schemas.microsoft.com/office/drawing/2014/main" id="{3EB85EF3-59A4-41E2-92EC-02366CC11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7" name="Group 47">
              <a:extLst>
                <a:ext uri="{FF2B5EF4-FFF2-40B4-BE49-F238E27FC236}">
                  <a16:creationId xmlns:a16="http://schemas.microsoft.com/office/drawing/2014/main" id="{D19C7852-3582-41BC-B791-504F39B6B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98" name="Freeform 48">
                <a:extLst>
                  <a:ext uri="{FF2B5EF4-FFF2-40B4-BE49-F238E27FC236}">
                    <a16:creationId xmlns:a16="http://schemas.microsoft.com/office/drawing/2014/main" id="{A9F4486E-8D4B-41AC-93ED-2CDE7A68B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25 w 277"/>
                  <a:gd name="T1" fmla="*/ 0 h 517"/>
                  <a:gd name="T2" fmla="*/ 54 w 277"/>
                  <a:gd name="T3" fmla="*/ 0 h 517"/>
                  <a:gd name="T4" fmla="*/ 54 w 277"/>
                  <a:gd name="T5" fmla="*/ 28 h 517"/>
                  <a:gd name="T6" fmla="*/ 63 w 277"/>
                  <a:gd name="T7" fmla="*/ 28 h 517"/>
                  <a:gd name="T8" fmla="*/ 77 w 277"/>
                  <a:gd name="T9" fmla="*/ 37 h 517"/>
                  <a:gd name="T10" fmla="*/ 77 w 277"/>
                  <a:gd name="T11" fmla="*/ 111 h 517"/>
                  <a:gd name="T12" fmla="*/ 63 w 277"/>
                  <a:gd name="T13" fmla="*/ 138 h 517"/>
                  <a:gd name="T14" fmla="*/ 14 w 277"/>
                  <a:gd name="T15" fmla="*/ 138 h 517"/>
                  <a:gd name="T16" fmla="*/ 0 w 277"/>
                  <a:gd name="T17" fmla="*/ 111 h 517"/>
                  <a:gd name="T18" fmla="*/ 0 w 277"/>
                  <a:gd name="T19" fmla="*/ 37 h 517"/>
                  <a:gd name="T20" fmla="*/ 14 w 277"/>
                  <a:gd name="T21" fmla="*/ 28 h 517"/>
                  <a:gd name="T22" fmla="*/ 25 w 277"/>
                  <a:gd name="T23" fmla="*/ 28 h 517"/>
                  <a:gd name="T24" fmla="*/ 25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49">
                <a:extLst>
                  <a:ext uri="{FF2B5EF4-FFF2-40B4-BE49-F238E27FC236}">
                    <a16:creationId xmlns:a16="http://schemas.microsoft.com/office/drawing/2014/main" id="{942C3D7F-0D81-4D1A-9AF7-BD47348DF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50">
                <a:extLst>
                  <a:ext uri="{FF2B5EF4-FFF2-40B4-BE49-F238E27FC236}">
                    <a16:creationId xmlns:a16="http://schemas.microsoft.com/office/drawing/2014/main" id="{9E92FF78-06FC-473B-BF9A-585AFFC5888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1" name="Freeform 32">
            <a:extLst>
              <a:ext uri="{FF2B5EF4-FFF2-40B4-BE49-F238E27FC236}">
                <a16:creationId xmlns:a16="http://schemas.microsoft.com/office/drawing/2014/main" id="{EBED7929-A1AA-4C70-A48D-D07F25596643}"/>
              </a:ext>
            </a:extLst>
          </p:cNvPr>
          <p:cNvSpPr>
            <a:spLocks/>
          </p:cNvSpPr>
          <p:nvPr/>
        </p:nvSpPr>
        <p:spPr bwMode="auto">
          <a:xfrm>
            <a:off x="2922319" y="4689838"/>
            <a:ext cx="304800" cy="577849"/>
          </a:xfrm>
          <a:custGeom>
            <a:avLst/>
            <a:gdLst>
              <a:gd name="T0" fmla="*/ 16 w 277"/>
              <a:gd name="T1" fmla="*/ 0 h 517"/>
              <a:gd name="T2" fmla="*/ 35 w 277"/>
              <a:gd name="T3" fmla="*/ 0 h 517"/>
              <a:gd name="T4" fmla="*/ 35 w 277"/>
              <a:gd name="T5" fmla="*/ 18 h 517"/>
              <a:gd name="T6" fmla="*/ 41 w 277"/>
              <a:gd name="T7" fmla="*/ 18 h 517"/>
              <a:gd name="T8" fmla="*/ 50 w 277"/>
              <a:gd name="T9" fmla="*/ 24 h 517"/>
              <a:gd name="T10" fmla="*/ 50 w 277"/>
              <a:gd name="T11" fmla="*/ 71 h 517"/>
              <a:gd name="T12" fmla="*/ 41 w 277"/>
              <a:gd name="T13" fmla="*/ 88 h 517"/>
              <a:gd name="T14" fmla="*/ 9 w 277"/>
              <a:gd name="T15" fmla="*/ 88 h 517"/>
              <a:gd name="T16" fmla="*/ 0 w 277"/>
              <a:gd name="T17" fmla="*/ 71 h 517"/>
              <a:gd name="T18" fmla="*/ 0 w 277"/>
              <a:gd name="T19" fmla="*/ 24 h 517"/>
              <a:gd name="T20" fmla="*/ 9 w 277"/>
              <a:gd name="T21" fmla="*/ 18 h 517"/>
              <a:gd name="T22" fmla="*/ 16 w 277"/>
              <a:gd name="T23" fmla="*/ 18 h 517"/>
              <a:gd name="T24" fmla="*/ 16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02" name="Freeform 32">
            <a:extLst>
              <a:ext uri="{FF2B5EF4-FFF2-40B4-BE49-F238E27FC236}">
                <a16:creationId xmlns:a16="http://schemas.microsoft.com/office/drawing/2014/main" id="{B229E9B5-2C4A-4A16-ABD0-37D6B8C80185}"/>
              </a:ext>
            </a:extLst>
          </p:cNvPr>
          <p:cNvSpPr>
            <a:spLocks/>
          </p:cNvSpPr>
          <p:nvPr/>
        </p:nvSpPr>
        <p:spPr bwMode="auto">
          <a:xfrm>
            <a:off x="3662509" y="4676653"/>
            <a:ext cx="304800" cy="577849"/>
          </a:xfrm>
          <a:custGeom>
            <a:avLst/>
            <a:gdLst>
              <a:gd name="T0" fmla="*/ 16 w 277"/>
              <a:gd name="T1" fmla="*/ 0 h 517"/>
              <a:gd name="T2" fmla="*/ 35 w 277"/>
              <a:gd name="T3" fmla="*/ 0 h 517"/>
              <a:gd name="T4" fmla="*/ 35 w 277"/>
              <a:gd name="T5" fmla="*/ 18 h 517"/>
              <a:gd name="T6" fmla="*/ 41 w 277"/>
              <a:gd name="T7" fmla="*/ 18 h 517"/>
              <a:gd name="T8" fmla="*/ 50 w 277"/>
              <a:gd name="T9" fmla="*/ 24 h 517"/>
              <a:gd name="T10" fmla="*/ 50 w 277"/>
              <a:gd name="T11" fmla="*/ 71 h 517"/>
              <a:gd name="T12" fmla="*/ 41 w 277"/>
              <a:gd name="T13" fmla="*/ 88 h 517"/>
              <a:gd name="T14" fmla="*/ 9 w 277"/>
              <a:gd name="T15" fmla="*/ 88 h 517"/>
              <a:gd name="T16" fmla="*/ 0 w 277"/>
              <a:gd name="T17" fmla="*/ 71 h 517"/>
              <a:gd name="T18" fmla="*/ 0 w 277"/>
              <a:gd name="T19" fmla="*/ 24 h 517"/>
              <a:gd name="T20" fmla="*/ 9 w 277"/>
              <a:gd name="T21" fmla="*/ 18 h 517"/>
              <a:gd name="T22" fmla="*/ 16 w 277"/>
              <a:gd name="T23" fmla="*/ 18 h 517"/>
              <a:gd name="T24" fmla="*/ 16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03" name="AutoShape 28">
            <a:extLst>
              <a:ext uri="{FF2B5EF4-FFF2-40B4-BE49-F238E27FC236}">
                <a16:creationId xmlns:a16="http://schemas.microsoft.com/office/drawing/2014/main" id="{93A2DE5D-8463-448F-A4B6-057433CA6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1829" y="5078445"/>
            <a:ext cx="332764" cy="530222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 </a:t>
            </a:r>
          </a:p>
        </p:txBody>
      </p:sp>
      <p:sp>
        <p:nvSpPr>
          <p:cNvPr id="104" name="AutoShape 28">
            <a:extLst>
              <a:ext uri="{FF2B5EF4-FFF2-40B4-BE49-F238E27FC236}">
                <a16:creationId xmlns:a16="http://schemas.microsoft.com/office/drawing/2014/main" id="{0A281B2E-DE36-45CF-A075-E607C088F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720" y="5078445"/>
            <a:ext cx="332764" cy="530222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 </a:t>
            </a:r>
          </a:p>
        </p:txBody>
      </p:sp>
      <p:grpSp>
        <p:nvGrpSpPr>
          <p:cNvPr id="105" name="Group 101">
            <a:extLst>
              <a:ext uri="{FF2B5EF4-FFF2-40B4-BE49-F238E27FC236}">
                <a16:creationId xmlns:a16="http://schemas.microsoft.com/office/drawing/2014/main" id="{59BBB6E4-A70F-42EE-9024-19F98FCD6A54}"/>
              </a:ext>
            </a:extLst>
          </p:cNvPr>
          <p:cNvGrpSpPr>
            <a:grpSpLocks/>
          </p:cNvGrpSpPr>
          <p:nvPr/>
        </p:nvGrpSpPr>
        <p:grpSpPr bwMode="auto">
          <a:xfrm>
            <a:off x="6281275" y="5146965"/>
            <a:ext cx="381000" cy="762000"/>
            <a:chOff x="4098925" y="5054600"/>
            <a:chExt cx="347663" cy="736600"/>
          </a:xfrm>
        </p:grpSpPr>
        <p:sp>
          <p:nvSpPr>
            <p:cNvPr id="106" name="Line 31">
              <a:extLst>
                <a:ext uri="{FF2B5EF4-FFF2-40B4-BE49-F238E27FC236}">
                  <a16:creationId xmlns:a16="http://schemas.microsoft.com/office/drawing/2014/main" id="{120297C6-42B4-4C24-91E5-D7E7CD602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4860" y="5257165"/>
              <a:ext cx="0" cy="5340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30">
              <a:extLst>
                <a:ext uri="{FF2B5EF4-FFF2-40B4-BE49-F238E27FC236}">
                  <a16:creationId xmlns:a16="http://schemas.microsoft.com/office/drawing/2014/main" id="{D35435A3-D531-4C57-ABD1-3FEBFEF5F8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065" y="5333894"/>
              <a:ext cx="0" cy="4573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74">
              <a:extLst>
                <a:ext uri="{FF2B5EF4-FFF2-40B4-BE49-F238E27FC236}">
                  <a16:creationId xmlns:a16="http://schemas.microsoft.com/office/drawing/2014/main" id="{62E13CE7-15D9-49D5-B50D-8689418E2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925" y="5054600"/>
              <a:ext cx="346075" cy="596900"/>
            </a:xfrm>
            <a:custGeom>
              <a:avLst/>
              <a:gdLst>
                <a:gd name="T0" fmla="*/ 2147483646 w 218"/>
                <a:gd name="T1" fmla="*/ 0 h 376"/>
                <a:gd name="T2" fmla="*/ 2147483646 w 218"/>
                <a:gd name="T3" fmla="*/ 0 h 376"/>
                <a:gd name="T4" fmla="*/ 2147483646 w 218"/>
                <a:gd name="T5" fmla="*/ 2147483646 h 376"/>
                <a:gd name="T6" fmla="*/ 2147483646 w 218"/>
                <a:gd name="T7" fmla="*/ 2147483646 h 376"/>
                <a:gd name="T8" fmla="*/ 2147483646 w 218"/>
                <a:gd name="T9" fmla="*/ 2147483646 h 376"/>
                <a:gd name="T10" fmla="*/ 0 w 218"/>
                <a:gd name="T11" fmla="*/ 2147483646 h 376"/>
                <a:gd name="T12" fmla="*/ 0 w 218"/>
                <a:gd name="T13" fmla="*/ 2147483646 h 376"/>
                <a:gd name="T14" fmla="*/ 2147483646 w 218"/>
                <a:gd name="T15" fmla="*/ 2147483646 h 376"/>
                <a:gd name="T16" fmla="*/ 2147483646 w 218"/>
                <a:gd name="T17" fmla="*/ 2147483646 h 376"/>
                <a:gd name="T18" fmla="*/ 2147483646 w 218"/>
                <a:gd name="T19" fmla="*/ 2147483646 h 376"/>
                <a:gd name="T20" fmla="*/ 2147483646 w 218"/>
                <a:gd name="T21" fmla="*/ 2147483646 h 376"/>
                <a:gd name="T22" fmla="*/ 2147483646 w 218"/>
                <a:gd name="T23" fmla="*/ 2147483646 h 376"/>
                <a:gd name="T24" fmla="*/ 2147483646 w 218"/>
                <a:gd name="T25" fmla="*/ 2147483646 h 376"/>
                <a:gd name="T26" fmla="*/ 2147483646 w 218"/>
                <a:gd name="T27" fmla="*/ 2147483646 h 376"/>
                <a:gd name="T28" fmla="*/ 2147483646 w 218"/>
                <a:gd name="T29" fmla="*/ 2147483646 h 376"/>
                <a:gd name="T30" fmla="*/ 2147483646 w 218"/>
                <a:gd name="T31" fmla="*/ 2147483646 h 376"/>
                <a:gd name="T32" fmla="*/ 2147483646 w 218"/>
                <a:gd name="T33" fmla="*/ 2147483646 h 376"/>
                <a:gd name="T34" fmla="*/ 2147483646 w 218"/>
                <a:gd name="T35" fmla="*/ 2147483646 h 376"/>
                <a:gd name="T36" fmla="*/ 2147483646 w 218"/>
                <a:gd name="T37" fmla="*/ 2147483646 h 376"/>
                <a:gd name="T38" fmla="*/ 2147483646 w 218"/>
                <a:gd name="T39" fmla="*/ 2147483646 h 376"/>
                <a:gd name="T40" fmla="*/ 2147483646 w 218"/>
                <a:gd name="T41" fmla="*/ 0 h 376"/>
                <a:gd name="T42" fmla="*/ 2147483646 w 218"/>
                <a:gd name="T43" fmla="*/ 0 h 37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18"/>
                <a:gd name="T67" fmla="*/ 0 h 376"/>
                <a:gd name="T68" fmla="*/ 218 w 218"/>
                <a:gd name="T69" fmla="*/ 376 h 37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75">
              <a:extLst>
                <a:ext uri="{FF2B5EF4-FFF2-40B4-BE49-F238E27FC236}">
                  <a16:creationId xmlns:a16="http://schemas.microsoft.com/office/drawing/2014/main" id="{0E1C896A-11EA-46BB-B9B5-6CB28887E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0546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76">
              <a:extLst>
                <a:ext uri="{FF2B5EF4-FFF2-40B4-BE49-F238E27FC236}">
                  <a16:creationId xmlns:a16="http://schemas.microsoft.com/office/drawing/2014/main" id="{8955329A-B824-48DA-83DA-87DB0B83A2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054600"/>
              <a:ext cx="1588" cy="11747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77">
              <a:extLst>
                <a:ext uri="{FF2B5EF4-FFF2-40B4-BE49-F238E27FC236}">
                  <a16:creationId xmlns:a16="http://schemas.microsoft.com/office/drawing/2014/main" id="{C469C7A2-8733-43BB-A158-A869ED1F1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78">
              <a:extLst>
                <a:ext uri="{FF2B5EF4-FFF2-40B4-BE49-F238E27FC236}">
                  <a16:creationId xmlns:a16="http://schemas.microsoft.com/office/drawing/2014/main" id="{933E61F3-B690-4FD9-837E-B0AC0892EC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7025" y="5172075"/>
              <a:ext cx="730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79">
              <a:extLst>
                <a:ext uri="{FF2B5EF4-FFF2-40B4-BE49-F238E27FC236}">
                  <a16:creationId xmlns:a16="http://schemas.microsoft.com/office/drawing/2014/main" id="{C37AE2A5-7E0D-4026-90F9-11656E57DB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8925" y="5172075"/>
              <a:ext cx="38100" cy="42863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80">
              <a:extLst>
                <a:ext uri="{FF2B5EF4-FFF2-40B4-BE49-F238E27FC236}">
                  <a16:creationId xmlns:a16="http://schemas.microsoft.com/office/drawing/2014/main" id="{AF7933E6-02A5-42D4-9603-3A8DE67B24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8925" y="5214937"/>
              <a:ext cx="1588" cy="315913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81">
              <a:extLst>
                <a:ext uri="{FF2B5EF4-FFF2-40B4-BE49-F238E27FC236}">
                  <a16:creationId xmlns:a16="http://schemas.microsoft.com/office/drawing/2014/main" id="{AD97DF29-54A0-4D1B-AFEF-ED7DE68FD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8925" y="5530850"/>
              <a:ext cx="58738" cy="120650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82">
              <a:extLst>
                <a:ext uri="{FF2B5EF4-FFF2-40B4-BE49-F238E27FC236}">
                  <a16:creationId xmlns:a16="http://schemas.microsoft.com/office/drawing/2014/main" id="{B4912C5C-FEE3-4341-AD64-F88586013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7663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83">
              <a:extLst>
                <a:ext uri="{FF2B5EF4-FFF2-40B4-BE49-F238E27FC236}">
                  <a16:creationId xmlns:a16="http://schemas.microsoft.com/office/drawing/2014/main" id="{994D3574-07C8-46C3-AA75-242A0AADD5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250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84">
              <a:extLst>
                <a:ext uri="{FF2B5EF4-FFF2-40B4-BE49-F238E27FC236}">
                  <a16:creationId xmlns:a16="http://schemas.microsoft.com/office/drawing/2014/main" id="{394B5D4B-231D-4D7C-B19A-6ECCCDF11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250" y="5651500"/>
              <a:ext cx="2254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85">
              <a:extLst>
                <a:ext uri="{FF2B5EF4-FFF2-40B4-BE49-F238E27FC236}">
                  <a16:creationId xmlns:a16="http://schemas.microsoft.com/office/drawing/2014/main" id="{FEF0E8B6-2637-42E7-B40C-AC06B29C5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4675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86">
              <a:extLst>
                <a:ext uri="{FF2B5EF4-FFF2-40B4-BE49-F238E27FC236}">
                  <a16:creationId xmlns:a16="http://schemas.microsoft.com/office/drawing/2014/main" id="{79502D4F-E8A0-428E-953B-04E569E597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4675" y="5648325"/>
              <a:ext cx="1588" cy="3175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87">
              <a:extLst>
                <a:ext uri="{FF2B5EF4-FFF2-40B4-BE49-F238E27FC236}">
                  <a16:creationId xmlns:a16="http://schemas.microsoft.com/office/drawing/2014/main" id="{9D9B6A7D-9F80-468F-A6D6-EFD4C4D2A9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6263" y="5646737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88">
              <a:extLst>
                <a:ext uri="{FF2B5EF4-FFF2-40B4-BE49-F238E27FC236}">
                  <a16:creationId xmlns:a16="http://schemas.microsoft.com/office/drawing/2014/main" id="{43702160-BFF1-4BC0-A5FD-65BC62E192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6263" y="5530850"/>
              <a:ext cx="58738" cy="115888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89">
              <a:extLst>
                <a:ext uri="{FF2B5EF4-FFF2-40B4-BE49-F238E27FC236}">
                  <a16:creationId xmlns:a16="http://schemas.microsoft.com/office/drawing/2014/main" id="{EA0E0D39-CBF8-4D44-881A-90FA49E90D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5000" y="5214937"/>
              <a:ext cx="1588" cy="315913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90">
              <a:extLst>
                <a:ext uri="{FF2B5EF4-FFF2-40B4-BE49-F238E27FC236}">
                  <a16:creationId xmlns:a16="http://schemas.microsoft.com/office/drawing/2014/main" id="{FD4A3B3D-670E-4162-9346-C0A3842648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03725" y="5172075"/>
              <a:ext cx="41275" cy="42863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91">
              <a:extLst>
                <a:ext uri="{FF2B5EF4-FFF2-40B4-BE49-F238E27FC236}">
                  <a16:creationId xmlns:a16="http://schemas.microsoft.com/office/drawing/2014/main" id="{D52F7472-D7FD-4053-842E-A7950C156D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3725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92">
              <a:extLst>
                <a:ext uri="{FF2B5EF4-FFF2-40B4-BE49-F238E27FC236}">
                  <a16:creationId xmlns:a16="http://schemas.microsoft.com/office/drawing/2014/main" id="{E449C9FD-6D91-44AB-A85A-67B534B42B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0700" y="5172075"/>
              <a:ext cx="730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93">
              <a:extLst>
                <a:ext uri="{FF2B5EF4-FFF2-40B4-BE49-F238E27FC236}">
                  <a16:creationId xmlns:a16="http://schemas.microsoft.com/office/drawing/2014/main" id="{9C046C07-D9F8-4E8A-BC41-6144F29E90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700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94">
              <a:extLst>
                <a:ext uri="{FF2B5EF4-FFF2-40B4-BE49-F238E27FC236}">
                  <a16:creationId xmlns:a16="http://schemas.microsoft.com/office/drawing/2014/main" id="{A7F6F644-5A66-447E-A1AB-34A906319E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0700" y="5054600"/>
              <a:ext cx="1588" cy="11747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95">
              <a:extLst>
                <a:ext uri="{FF2B5EF4-FFF2-40B4-BE49-F238E27FC236}">
                  <a16:creationId xmlns:a16="http://schemas.microsoft.com/office/drawing/2014/main" id="{BDBF6F26-A144-40CD-9943-58DED49404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10050" y="5054600"/>
              <a:ext cx="120650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96">
              <a:extLst>
                <a:ext uri="{FF2B5EF4-FFF2-40B4-BE49-F238E27FC236}">
                  <a16:creationId xmlns:a16="http://schemas.microsoft.com/office/drawing/2014/main" id="{68C8477B-F28E-4575-99CF-C471998233EF}"/>
                </a:ext>
              </a:extLst>
            </p:cNvPr>
            <p:cNvSpPr>
              <a:spLocks/>
            </p:cNvSpPr>
            <p:nvPr/>
          </p:nvSpPr>
          <p:spPr bwMode="auto">
            <a:xfrm rot="-1887583">
              <a:off x="4123942" y="5210992"/>
              <a:ext cx="154538" cy="148786"/>
            </a:xfrm>
            <a:custGeom>
              <a:avLst/>
              <a:gdLst>
                <a:gd name="T0" fmla="*/ 2147483646 w 118"/>
                <a:gd name="T1" fmla="*/ 2147483646 h 122"/>
                <a:gd name="T2" fmla="*/ 2147483646 w 118"/>
                <a:gd name="T3" fmla="*/ 2147483646 h 122"/>
                <a:gd name="T4" fmla="*/ 2147483646 w 118"/>
                <a:gd name="T5" fmla="*/ 2147483646 h 122"/>
                <a:gd name="T6" fmla="*/ 2147483646 w 118"/>
                <a:gd name="T7" fmla="*/ 2147483646 h 122"/>
                <a:gd name="T8" fmla="*/ 2147483646 w 118"/>
                <a:gd name="T9" fmla="*/ 2147483646 h 122"/>
                <a:gd name="T10" fmla="*/ 2147483646 w 118"/>
                <a:gd name="T11" fmla="*/ 2147483646 h 122"/>
                <a:gd name="T12" fmla="*/ 2147483646 w 118"/>
                <a:gd name="T13" fmla="*/ 2147483646 h 122"/>
                <a:gd name="T14" fmla="*/ 2147483646 w 118"/>
                <a:gd name="T15" fmla="*/ 2147483646 h 122"/>
                <a:gd name="T16" fmla="*/ 2147483646 w 118"/>
                <a:gd name="T17" fmla="*/ 2147483646 h 122"/>
                <a:gd name="T18" fmla="*/ 2147483646 w 118"/>
                <a:gd name="T19" fmla="*/ 2147483646 h 122"/>
                <a:gd name="T20" fmla="*/ 2147483646 w 118"/>
                <a:gd name="T21" fmla="*/ 2147483646 h 122"/>
                <a:gd name="T22" fmla="*/ 2147483646 w 118"/>
                <a:gd name="T23" fmla="*/ 2147483646 h 122"/>
                <a:gd name="T24" fmla="*/ 0 w 118"/>
                <a:gd name="T25" fmla="*/ 2147483646 h 122"/>
                <a:gd name="T26" fmla="*/ 2147483646 w 118"/>
                <a:gd name="T27" fmla="*/ 2147483646 h 122"/>
                <a:gd name="T28" fmla="*/ 2147483646 w 118"/>
                <a:gd name="T29" fmla="*/ 2147483646 h 122"/>
                <a:gd name="T30" fmla="*/ 2147483646 w 118"/>
                <a:gd name="T31" fmla="*/ 2147483646 h 122"/>
                <a:gd name="T32" fmla="*/ 2147483646 w 118"/>
                <a:gd name="T33" fmla="*/ 2147483646 h 122"/>
                <a:gd name="T34" fmla="*/ 2147483646 w 118"/>
                <a:gd name="T35" fmla="*/ 2147483646 h 122"/>
                <a:gd name="T36" fmla="*/ 2147483646 w 118"/>
                <a:gd name="T37" fmla="*/ 2147483646 h 122"/>
                <a:gd name="T38" fmla="*/ 2147483646 w 118"/>
                <a:gd name="T39" fmla="*/ 2147483646 h 122"/>
                <a:gd name="T40" fmla="*/ 2147483646 w 118"/>
                <a:gd name="T41" fmla="*/ 2147483646 h 122"/>
                <a:gd name="T42" fmla="*/ 2147483646 w 118"/>
                <a:gd name="T43" fmla="*/ 2147483646 h 122"/>
                <a:gd name="T44" fmla="*/ 2147483646 w 118"/>
                <a:gd name="T45" fmla="*/ 2147483646 h 122"/>
                <a:gd name="T46" fmla="*/ 2147483646 w 118"/>
                <a:gd name="T47" fmla="*/ 2147483646 h 122"/>
                <a:gd name="T48" fmla="*/ 2147483646 w 118"/>
                <a:gd name="T49" fmla="*/ 2147483646 h 122"/>
                <a:gd name="T50" fmla="*/ 2147483646 w 118"/>
                <a:gd name="T51" fmla="*/ 2147483646 h 122"/>
                <a:gd name="T52" fmla="*/ 2147483646 w 118"/>
                <a:gd name="T53" fmla="*/ 2147483646 h 122"/>
                <a:gd name="T54" fmla="*/ 2147483646 w 118"/>
                <a:gd name="T55" fmla="*/ 2147483646 h 122"/>
                <a:gd name="T56" fmla="*/ 2147483646 w 118"/>
                <a:gd name="T57" fmla="*/ 2147483646 h 122"/>
                <a:gd name="T58" fmla="*/ 2147483646 w 118"/>
                <a:gd name="T59" fmla="*/ 2147483646 h 122"/>
                <a:gd name="T60" fmla="*/ 2147483646 w 118"/>
                <a:gd name="T61" fmla="*/ 0 h 122"/>
                <a:gd name="T62" fmla="*/ 2147483646 w 118"/>
                <a:gd name="T63" fmla="*/ 2147483646 h 122"/>
                <a:gd name="T64" fmla="*/ 2147483646 w 118"/>
                <a:gd name="T65" fmla="*/ 2147483646 h 122"/>
                <a:gd name="T66" fmla="*/ 2147483646 w 118"/>
                <a:gd name="T67" fmla="*/ 2147483646 h 122"/>
                <a:gd name="T68" fmla="*/ 2147483646 w 118"/>
                <a:gd name="T69" fmla="*/ 2147483646 h 122"/>
                <a:gd name="T70" fmla="*/ 2147483646 w 118"/>
                <a:gd name="T71" fmla="*/ 2147483646 h 122"/>
                <a:gd name="T72" fmla="*/ 2147483646 w 118"/>
                <a:gd name="T73" fmla="*/ 2147483646 h 122"/>
                <a:gd name="T74" fmla="*/ 2147483646 w 118"/>
                <a:gd name="T75" fmla="*/ 2147483646 h 122"/>
                <a:gd name="T76" fmla="*/ 2147483646 w 118"/>
                <a:gd name="T77" fmla="*/ 2147483646 h 122"/>
                <a:gd name="T78" fmla="*/ 2147483646 w 118"/>
                <a:gd name="T79" fmla="*/ 2147483646 h 122"/>
                <a:gd name="T80" fmla="*/ 2147483646 w 118"/>
                <a:gd name="T81" fmla="*/ 2147483646 h 122"/>
                <a:gd name="T82" fmla="*/ 2147483646 w 118"/>
                <a:gd name="T83" fmla="*/ 2147483646 h 122"/>
                <a:gd name="T84" fmla="*/ 2147483646 w 118"/>
                <a:gd name="T85" fmla="*/ 2147483646 h 122"/>
                <a:gd name="T86" fmla="*/ 2147483646 w 118"/>
                <a:gd name="T87" fmla="*/ 2147483646 h 122"/>
                <a:gd name="T88" fmla="*/ 2147483646 w 118"/>
                <a:gd name="T89" fmla="*/ 2147483646 h 122"/>
                <a:gd name="T90" fmla="*/ 2147483646 w 118"/>
                <a:gd name="T91" fmla="*/ 2147483646 h 122"/>
                <a:gd name="T92" fmla="*/ 2147483646 w 118"/>
                <a:gd name="T93" fmla="*/ 2147483646 h 122"/>
                <a:gd name="T94" fmla="*/ 2147483646 w 118"/>
                <a:gd name="T95" fmla="*/ 2147483646 h 122"/>
                <a:gd name="T96" fmla="*/ 2147483646 w 118"/>
                <a:gd name="T97" fmla="*/ 2147483646 h 122"/>
                <a:gd name="T98" fmla="*/ 2147483646 w 118"/>
                <a:gd name="T99" fmla="*/ 2147483646 h 122"/>
                <a:gd name="T100" fmla="*/ 2147483646 w 118"/>
                <a:gd name="T101" fmla="*/ 2147483646 h 122"/>
                <a:gd name="T102" fmla="*/ 2147483646 w 118"/>
                <a:gd name="T103" fmla="*/ 2147483646 h 122"/>
                <a:gd name="T104" fmla="*/ 2147483646 w 118"/>
                <a:gd name="T105" fmla="*/ 2147483646 h 122"/>
                <a:gd name="T106" fmla="*/ 2147483646 w 118"/>
                <a:gd name="T107" fmla="*/ 2147483646 h 122"/>
                <a:gd name="T108" fmla="*/ 2147483646 w 118"/>
                <a:gd name="T109" fmla="*/ 2147483646 h 122"/>
                <a:gd name="T110" fmla="*/ 2147483646 w 118"/>
                <a:gd name="T111" fmla="*/ 2147483646 h 122"/>
                <a:gd name="T112" fmla="*/ 2147483646 w 118"/>
                <a:gd name="T113" fmla="*/ 2147483646 h 12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8"/>
                <a:gd name="T172" fmla="*/ 0 h 122"/>
                <a:gd name="T173" fmla="*/ 118 w 118"/>
                <a:gd name="T174" fmla="*/ 122 h 12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96">
              <a:extLst>
                <a:ext uri="{FF2B5EF4-FFF2-40B4-BE49-F238E27FC236}">
                  <a16:creationId xmlns:a16="http://schemas.microsoft.com/office/drawing/2014/main" id="{E7CD07A8-C1D1-4B7B-A0B4-3CFDE8DF7E9E}"/>
                </a:ext>
              </a:extLst>
            </p:cNvPr>
            <p:cNvSpPr>
              <a:spLocks/>
            </p:cNvSpPr>
            <p:nvPr/>
          </p:nvSpPr>
          <p:spPr bwMode="auto">
            <a:xfrm rot="2048792" flipH="1">
              <a:off x="4278981" y="5210126"/>
              <a:ext cx="148608" cy="152915"/>
            </a:xfrm>
            <a:custGeom>
              <a:avLst/>
              <a:gdLst>
                <a:gd name="T0" fmla="*/ 2147483646 w 118"/>
                <a:gd name="T1" fmla="*/ 2147483646 h 122"/>
                <a:gd name="T2" fmla="*/ 2147483646 w 118"/>
                <a:gd name="T3" fmla="*/ 2147483646 h 122"/>
                <a:gd name="T4" fmla="*/ 2147483646 w 118"/>
                <a:gd name="T5" fmla="*/ 2147483646 h 122"/>
                <a:gd name="T6" fmla="*/ 2147483646 w 118"/>
                <a:gd name="T7" fmla="*/ 2147483646 h 122"/>
                <a:gd name="T8" fmla="*/ 2147483646 w 118"/>
                <a:gd name="T9" fmla="*/ 2147483646 h 122"/>
                <a:gd name="T10" fmla="*/ 2147483646 w 118"/>
                <a:gd name="T11" fmla="*/ 2147483646 h 122"/>
                <a:gd name="T12" fmla="*/ 2147483646 w 118"/>
                <a:gd name="T13" fmla="*/ 2147483646 h 122"/>
                <a:gd name="T14" fmla="*/ 2147483646 w 118"/>
                <a:gd name="T15" fmla="*/ 2147483646 h 122"/>
                <a:gd name="T16" fmla="*/ 2147483646 w 118"/>
                <a:gd name="T17" fmla="*/ 2147483646 h 122"/>
                <a:gd name="T18" fmla="*/ 2147483646 w 118"/>
                <a:gd name="T19" fmla="*/ 2147483646 h 122"/>
                <a:gd name="T20" fmla="*/ 2147483646 w 118"/>
                <a:gd name="T21" fmla="*/ 2147483646 h 122"/>
                <a:gd name="T22" fmla="*/ 2147483646 w 118"/>
                <a:gd name="T23" fmla="*/ 2147483646 h 122"/>
                <a:gd name="T24" fmla="*/ 0 w 118"/>
                <a:gd name="T25" fmla="*/ 2147483646 h 122"/>
                <a:gd name="T26" fmla="*/ 2147483646 w 118"/>
                <a:gd name="T27" fmla="*/ 2147483646 h 122"/>
                <a:gd name="T28" fmla="*/ 2147483646 w 118"/>
                <a:gd name="T29" fmla="*/ 2147483646 h 122"/>
                <a:gd name="T30" fmla="*/ 2147483646 w 118"/>
                <a:gd name="T31" fmla="*/ 2147483646 h 122"/>
                <a:gd name="T32" fmla="*/ 2147483646 w 118"/>
                <a:gd name="T33" fmla="*/ 2147483646 h 122"/>
                <a:gd name="T34" fmla="*/ 2147483646 w 118"/>
                <a:gd name="T35" fmla="*/ 2147483646 h 122"/>
                <a:gd name="T36" fmla="*/ 2147483646 w 118"/>
                <a:gd name="T37" fmla="*/ 2147483646 h 122"/>
                <a:gd name="T38" fmla="*/ 2147483646 w 118"/>
                <a:gd name="T39" fmla="*/ 2147483646 h 122"/>
                <a:gd name="T40" fmla="*/ 2147483646 w 118"/>
                <a:gd name="T41" fmla="*/ 2147483646 h 122"/>
                <a:gd name="T42" fmla="*/ 2147483646 w 118"/>
                <a:gd name="T43" fmla="*/ 2147483646 h 122"/>
                <a:gd name="T44" fmla="*/ 2147483646 w 118"/>
                <a:gd name="T45" fmla="*/ 2147483646 h 122"/>
                <a:gd name="T46" fmla="*/ 2147483646 w 118"/>
                <a:gd name="T47" fmla="*/ 2147483646 h 122"/>
                <a:gd name="T48" fmla="*/ 2147483646 w 118"/>
                <a:gd name="T49" fmla="*/ 2147483646 h 122"/>
                <a:gd name="T50" fmla="*/ 2147483646 w 118"/>
                <a:gd name="T51" fmla="*/ 2147483646 h 122"/>
                <a:gd name="T52" fmla="*/ 2147483646 w 118"/>
                <a:gd name="T53" fmla="*/ 2147483646 h 122"/>
                <a:gd name="T54" fmla="*/ 2147483646 w 118"/>
                <a:gd name="T55" fmla="*/ 2147483646 h 122"/>
                <a:gd name="T56" fmla="*/ 2147483646 w 118"/>
                <a:gd name="T57" fmla="*/ 2147483646 h 122"/>
                <a:gd name="T58" fmla="*/ 2147483646 w 118"/>
                <a:gd name="T59" fmla="*/ 2147483646 h 122"/>
                <a:gd name="T60" fmla="*/ 2147483646 w 118"/>
                <a:gd name="T61" fmla="*/ 0 h 122"/>
                <a:gd name="T62" fmla="*/ 2147483646 w 118"/>
                <a:gd name="T63" fmla="*/ 2147483646 h 122"/>
                <a:gd name="T64" fmla="*/ 2147483646 w 118"/>
                <a:gd name="T65" fmla="*/ 2147483646 h 122"/>
                <a:gd name="T66" fmla="*/ 2147483646 w 118"/>
                <a:gd name="T67" fmla="*/ 2147483646 h 122"/>
                <a:gd name="T68" fmla="*/ 2147483646 w 118"/>
                <a:gd name="T69" fmla="*/ 2147483646 h 122"/>
                <a:gd name="T70" fmla="*/ 2147483646 w 118"/>
                <a:gd name="T71" fmla="*/ 2147483646 h 122"/>
                <a:gd name="T72" fmla="*/ 2147483646 w 118"/>
                <a:gd name="T73" fmla="*/ 2147483646 h 122"/>
                <a:gd name="T74" fmla="*/ 2147483646 w 118"/>
                <a:gd name="T75" fmla="*/ 2147483646 h 122"/>
                <a:gd name="T76" fmla="*/ 2147483646 w 118"/>
                <a:gd name="T77" fmla="*/ 2147483646 h 122"/>
                <a:gd name="T78" fmla="*/ 2147483646 w 118"/>
                <a:gd name="T79" fmla="*/ 2147483646 h 122"/>
                <a:gd name="T80" fmla="*/ 2147483646 w 118"/>
                <a:gd name="T81" fmla="*/ 2147483646 h 122"/>
                <a:gd name="T82" fmla="*/ 2147483646 w 118"/>
                <a:gd name="T83" fmla="*/ 2147483646 h 122"/>
                <a:gd name="T84" fmla="*/ 2147483646 w 118"/>
                <a:gd name="T85" fmla="*/ 2147483646 h 122"/>
                <a:gd name="T86" fmla="*/ 2147483646 w 118"/>
                <a:gd name="T87" fmla="*/ 2147483646 h 122"/>
                <a:gd name="T88" fmla="*/ 2147483646 w 118"/>
                <a:gd name="T89" fmla="*/ 2147483646 h 122"/>
                <a:gd name="T90" fmla="*/ 2147483646 w 118"/>
                <a:gd name="T91" fmla="*/ 2147483646 h 122"/>
                <a:gd name="T92" fmla="*/ 2147483646 w 118"/>
                <a:gd name="T93" fmla="*/ 2147483646 h 122"/>
                <a:gd name="T94" fmla="*/ 2147483646 w 118"/>
                <a:gd name="T95" fmla="*/ 2147483646 h 122"/>
                <a:gd name="T96" fmla="*/ 2147483646 w 118"/>
                <a:gd name="T97" fmla="*/ 2147483646 h 122"/>
                <a:gd name="T98" fmla="*/ 2147483646 w 118"/>
                <a:gd name="T99" fmla="*/ 2147483646 h 122"/>
                <a:gd name="T100" fmla="*/ 2147483646 w 118"/>
                <a:gd name="T101" fmla="*/ 2147483646 h 122"/>
                <a:gd name="T102" fmla="*/ 2147483646 w 118"/>
                <a:gd name="T103" fmla="*/ 2147483646 h 122"/>
                <a:gd name="T104" fmla="*/ 2147483646 w 118"/>
                <a:gd name="T105" fmla="*/ 2147483646 h 122"/>
                <a:gd name="T106" fmla="*/ 2147483646 w 118"/>
                <a:gd name="T107" fmla="*/ 2147483646 h 122"/>
                <a:gd name="T108" fmla="*/ 2147483646 w 118"/>
                <a:gd name="T109" fmla="*/ 2147483646 h 122"/>
                <a:gd name="T110" fmla="*/ 2147483646 w 118"/>
                <a:gd name="T111" fmla="*/ 2147483646 h 122"/>
                <a:gd name="T112" fmla="*/ 2147483646 w 118"/>
                <a:gd name="T113" fmla="*/ 2147483646 h 12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8"/>
                <a:gd name="T172" fmla="*/ 0 h 122"/>
                <a:gd name="T173" fmla="*/ 118 w 118"/>
                <a:gd name="T174" fmla="*/ 122 h 12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8" name="AutoShape 28">
            <a:extLst>
              <a:ext uri="{FF2B5EF4-FFF2-40B4-BE49-F238E27FC236}">
                <a16:creationId xmlns:a16="http://schemas.microsoft.com/office/drawing/2014/main" id="{8AC0E4AC-55E2-4E40-A182-CDE302F3C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148" y="5063006"/>
            <a:ext cx="332764" cy="530222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 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D13E5BA-CF92-47F6-A1BD-ED4A3126F01A}"/>
              </a:ext>
            </a:extLst>
          </p:cNvPr>
          <p:cNvSpPr/>
          <p:nvPr/>
        </p:nvSpPr>
        <p:spPr>
          <a:xfrm>
            <a:off x="3535444" y="5048599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40" name="AutoShape 28">
            <a:extLst>
              <a:ext uri="{FF2B5EF4-FFF2-40B4-BE49-F238E27FC236}">
                <a16:creationId xmlns:a16="http://schemas.microsoft.com/office/drawing/2014/main" id="{F6F01B5A-FC72-4412-8652-4A84CF679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2151" y="5063006"/>
            <a:ext cx="332764" cy="530222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 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3DAFC12-F177-4C7A-9E25-9D3D041B9BA9}"/>
              </a:ext>
            </a:extLst>
          </p:cNvPr>
          <p:cNvSpPr/>
          <p:nvPr/>
        </p:nvSpPr>
        <p:spPr>
          <a:xfrm>
            <a:off x="3210580" y="8556394"/>
            <a:ext cx="550812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highlight>
                  <a:srgbClr val="000000"/>
                </a:highlight>
              </a:rPr>
              <a:t>table</a:t>
            </a:r>
          </a:p>
        </p:txBody>
      </p:sp>
      <p:grpSp>
        <p:nvGrpSpPr>
          <p:cNvPr id="146" name="Group 21">
            <a:extLst>
              <a:ext uri="{FF2B5EF4-FFF2-40B4-BE49-F238E27FC236}">
                <a16:creationId xmlns:a16="http://schemas.microsoft.com/office/drawing/2014/main" id="{94B4BEA6-DB22-4D09-BC0F-DBA871019A40}"/>
              </a:ext>
            </a:extLst>
          </p:cNvPr>
          <p:cNvGrpSpPr>
            <a:grpSpLocks/>
          </p:cNvGrpSpPr>
          <p:nvPr/>
        </p:nvGrpSpPr>
        <p:grpSpPr bwMode="auto">
          <a:xfrm>
            <a:off x="2437338" y="7008416"/>
            <a:ext cx="2157413" cy="1077913"/>
            <a:chOff x="1342" y="3555"/>
            <a:chExt cx="1359" cy="679"/>
          </a:xfrm>
        </p:grpSpPr>
        <p:sp>
          <p:nvSpPr>
            <p:cNvPr id="147" name="Rectangle 22">
              <a:extLst>
                <a:ext uri="{FF2B5EF4-FFF2-40B4-BE49-F238E27FC236}">
                  <a16:creationId xmlns:a16="http://schemas.microsoft.com/office/drawing/2014/main" id="{78BF4805-0F93-442D-B733-DCD39E83F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" name="Rectangle 23">
              <a:extLst>
                <a:ext uri="{FF2B5EF4-FFF2-40B4-BE49-F238E27FC236}">
                  <a16:creationId xmlns:a16="http://schemas.microsoft.com/office/drawing/2014/main" id="{4128DE08-D7D0-4CC1-8B0B-B8DA5E684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3" y="3732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</p:grpSp>
      <p:sp>
        <p:nvSpPr>
          <p:cNvPr id="150" name="Oval 670">
            <a:extLst>
              <a:ext uri="{FF2B5EF4-FFF2-40B4-BE49-F238E27FC236}">
                <a16:creationId xmlns:a16="http://schemas.microsoft.com/office/drawing/2014/main" id="{E78C029B-6B1A-4348-B5ED-C631089FB9D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453365" y="4655148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1" name="Oval 670">
            <a:extLst>
              <a:ext uri="{FF2B5EF4-FFF2-40B4-BE49-F238E27FC236}">
                <a16:creationId xmlns:a16="http://schemas.microsoft.com/office/drawing/2014/main" id="{B327FD07-568B-4850-BCAF-6546B382EB4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16623" y="4703793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189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181</cp:revision>
  <dcterms:created xsi:type="dcterms:W3CDTF">2002-08-21T12:11:08Z</dcterms:created>
  <dcterms:modified xsi:type="dcterms:W3CDTF">2021-02-04T02:40:03Z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