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51" d="100"/>
          <a:sy n="151" d="100"/>
        </p:scale>
        <p:origin x="3966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192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Hidden Slobs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at a drinking fountain at the park and crazy person yells I have a bomb and starts running at you … dispatch the crazy slob and get to safety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hands on both sides of table and head down simulating drinking fountain. Gun is loaded to division capacity and holstered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T1 with 6 rounds through the port while standing at P1. Then while making your way to P2, you are surprised by T2-T4.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7250393"/>
            <a:ext cx="1776413" cy="44580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508682" y="92318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84613" y="4328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268706" y="639841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113822" y="65067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 rot="942327">
            <a:off x="4844815" y="7556202"/>
            <a:ext cx="22845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Forward Fault 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1719262" y="69604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274710" y="56174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6019079" y="55607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577013" y="55249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1134115" y="61653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853799" y="52065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61" name="Group 134">
            <a:extLst>
              <a:ext uri="{FF2B5EF4-FFF2-40B4-BE49-F238E27FC236}">
                <a16:creationId xmlns:a16="http://schemas.microsoft.com/office/drawing/2014/main" id="{5997BF02-D339-4F26-B4B0-DE41AEE7BF35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6350873"/>
            <a:ext cx="381000" cy="866775"/>
            <a:chOff x="6553200" y="5410200"/>
            <a:chExt cx="381000" cy="866774"/>
          </a:xfrm>
        </p:grpSpPr>
        <p:grpSp>
          <p:nvGrpSpPr>
            <p:cNvPr id="62" name="Group 29">
              <a:extLst>
                <a:ext uri="{FF2B5EF4-FFF2-40B4-BE49-F238E27FC236}">
                  <a16:creationId xmlns:a16="http://schemas.microsoft.com/office/drawing/2014/main" id="{BE76D8FD-5DF3-4DEC-A9B6-52416C691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64" name="Line 30">
                <a:extLst>
                  <a:ext uri="{FF2B5EF4-FFF2-40B4-BE49-F238E27FC236}">
                    <a16:creationId xmlns:a16="http://schemas.microsoft.com/office/drawing/2014/main" id="{D2910C0A-42D4-40B2-A9AF-F9A5D6F70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65" name="Line 31">
                <a:extLst>
                  <a:ext uri="{FF2B5EF4-FFF2-40B4-BE49-F238E27FC236}">
                    <a16:creationId xmlns:a16="http://schemas.microsoft.com/office/drawing/2014/main" id="{05B8F245-2103-4205-91D2-34153E551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00982A1A-DA16-42D5-BE80-D7A086ED6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63" name="TextBox 114">
              <a:extLst>
                <a:ext uri="{FF2B5EF4-FFF2-40B4-BE49-F238E27FC236}">
                  <a16:creationId xmlns:a16="http://schemas.microsoft.com/office/drawing/2014/main" id="{6CF24350-E988-4402-9990-20B5B567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18AD5780-204E-49F8-AF85-41DA0CE4B0F1}"/>
              </a:ext>
            </a:extLst>
          </p:cNvPr>
          <p:cNvGrpSpPr>
            <a:grpSpLocks/>
          </p:cNvGrpSpPr>
          <p:nvPr/>
        </p:nvGrpSpPr>
        <p:grpSpPr bwMode="auto">
          <a:xfrm>
            <a:off x="681874" y="541736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A284B81D-E5DF-4CDA-BFC1-257526657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A65BAB6C-5E24-45F4-A043-BCF41071F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357CC1B-6D3D-4096-8E20-6645D9FED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73" name="AutoShape 28">
            <a:extLst>
              <a:ext uri="{FF2B5EF4-FFF2-40B4-BE49-F238E27FC236}">
                <a16:creationId xmlns:a16="http://schemas.microsoft.com/office/drawing/2014/main" id="{4E0E323E-23AA-42F2-9A17-27629A24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677791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" name="TextBox 158">
            <a:extLst>
              <a:ext uri="{FF2B5EF4-FFF2-40B4-BE49-F238E27FC236}">
                <a16:creationId xmlns:a16="http://schemas.microsoft.com/office/drawing/2014/main" id="{19F4204F-C514-4C5D-ACD1-9D44FAD19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7316073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grpSp>
        <p:nvGrpSpPr>
          <p:cNvPr id="76" name="Group 101">
            <a:extLst>
              <a:ext uri="{FF2B5EF4-FFF2-40B4-BE49-F238E27FC236}">
                <a16:creationId xmlns:a16="http://schemas.microsoft.com/office/drawing/2014/main" id="{055823CD-6A1D-4EF7-90A0-99EEBDDD4D73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5617448"/>
            <a:ext cx="381000" cy="762000"/>
            <a:chOff x="4098925" y="5054600"/>
            <a:chExt cx="347663" cy="736600"/>
          </a:xfrm>
        </p:grpSpPr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384D151F-F82A-4999-9729-EAD64E7E0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A44D0441-08BE-436A-9B2E-732D3DAE4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9F6DC960-A036-4D15-A2DD-CB32874BC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5">
              <a:extLst>
                <a:ext uri="{FF2B5EF4-FFF2-40B4-BE49-F238E27FC236}">
                  <a16:creationId xmlns:a16="http://schemas.microsoft.com/office/drawing/2014/main" id="{6531D25E-398C-4774-9950-F910240DB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6">
              <a:extLst>
                <a:ext uri="{FF2B5EF4-FFF2-40B4-BE49-F238E27FC236}">
                  <a16:creationId xmlns:a16="http://schemas.microsoft.com/office/drawing/2014/main" id="{85DE9B02-7746-4780-A38C-BB7A34364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7">
              <a:extLst>
                <a:ext uri="{FF2B5EF4-FFF2-40B4-BE49-F238E27FC236}">
                  <a16:creationId xmlns:a16="http://schemas.microsoft.com/office/drawing/2014/main" id="{F14A8429-2E46-4244-871E-30B955AFE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8">
              <a:extLst>
                <a:ext uri="{FF2B5EF4-FFF2-40B4-BE49-F238E27FC236}">
                  <a16:creationId xmlns:a16="http://schemas.microsoft.com/office/drawing/2014/main" id="{2B097472-A955-449B-8C24-8D1D74EAF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9">
              <a:extLst>
                <a:ext uri="{FF2B5EF4-FFF2-40B4-BE49-F238E27FC236}">
                  <a16:creationId xmlns:a16="http://schemas.microsoft.com/office/drawing/2014/main" id="{D1A40F87-5AB9-4B1E-9E83-83D964860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0">
              <a:extLst>
                <a:ext uri="{FF2B5EF4-FFF2-40B4-BE49-F238E27FC236}">
                  <a16:creationId xmlns:a16="http://schemas.microsoft.com/office/drawing/2014/main" id="{23760DD7-66BC-4DC9-B202-34FC947A2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1">
              <a:extLst>
                <a:ext uri="{FF2B5EF4-FFF2-40B4-BE49-F238E27FC236}">
                  <a16:creationId xmlns:a16="http://schemas.microsoft.com/office/drawing/2014/main" id="{626EAFC4-BA88-478D-B407-3503762A5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2">
              <a:extLst>
                <a:ext uri="{FF2B5EF4-FFF2-40B4-BE49-F238E27FC236}">
                  <a16:creationId xmlns:a16="http://schemas.microsoft.com/office/drawing/2014/main" id="{CCEBE293-27C7-4536-A792-2F260E678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3">
              <a:extLst>
                <a:ext uri="{FF2B5EF4-FFF2-40B4-BE49-F238E27FC236}">
                  <a16:creationId xmlns:a16="http://schemas.microsoft.com/office/drawing/2014/main" id="{E4AD5C4D-30E5-434C-978C-80412B3CB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4">
              <a:extLst>
                <a:ext uri="{FF2B5EF4-FFF2-40B4-BE49-F238E27FC236}">
                  <a16:creationId xmlns:a16="http://schemas.microsoft.com/office/drawing/2014/main" id="{9D611427-8867-43E6-B524-2CFFA8E93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5">
              <a:extLst>
                <a:ext uri="{FF2B5EF4-FFF2-40B4-BE49-F238E27FC236}">
                  <a16:creationId xmlns:a16="http://schemas.microsoft.com/office/drawing/2014/main" id="{FC7936C1-C8F0-4DF4-B80A-84AAEC293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6">
              <a:extLst>
                <a:ext uri="{FF2B5EF4-FFF2-40B4-BE49-F238E27FC236}">
                  <a16:creationId xmlns:a16="http://schemas.microsoft.com/office/drawing/2014/main" id="{2C7C6AD0-9EEE-4630-96C1-11DCE7AB0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7">
              <a:extLst>
                <a:ext uri="{FF2B5EF4-FFF2-40B4-BE49-F238E27FC236}">
                  <a16:creationId xmlns:a16="http://schemas.microsoft.com/office/drawing/2014/main" id="{66153D04-C5EB-4801-B1EB-9CCAAEC9B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8">
              <a:extLst>
                <a:ext uri="{FF2B5EF4-FFF2-40B4-BE49-F238E27FC236}">
                  <a16:creationId xmlns:a16="http://schemas.microsoft.com/office/drawing/2014/main" id="{3AFAA435-3965-4671-AC27-B300847AC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9">
              <a:extLst>
                <a:ext uri="{FF2B5EF4-FFF2-40B4-BE49-F238E27FC236}">
                  <a16:creationId xmlns:a16="http://schemas.microsoft.com/office/drawing/2014/main" id="{6306509E-E8D0-4843-AE27-65EEE66D7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0">
              <a:extLst>
                <a:ext uri="{FF2B5EF4-FFF2-40B4-BE49-F238E27FC236}">
                  <a16:creationId xmlns:a16="http://schemas.microsoft.com/office/drawing/2014/main" id="{A242EC60-7CEC-4749-A3F4-C7D9B501D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1">
              <a:extLst>
                <a:ext uri="{FF2B5EF4-FFF2-40B4-BE49-F238E27FC236}">
                  <a16:creationId xmlns:a16="http://schemas.microsoft.com/office/drawing/2014/main" id="{0361D926-58CE-4A31-80B9-9E1C2F024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2">
              <a:extLst>
                <a:ext uri="{FF2B5EF4-FFF2-40B4-BE49-F238E27FC236}">
                  <a16:creationId xmlns:a16="http://schemas.microsoft.com/office/drawing/2014/main" id="{1070F4A4-5300-4531-9677-41E36F44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3">
              <a:extLst>
                <a:ext uri="{FF2B5EF4-FFF2-40B4-BE49-F238E27FC236}">
                  <a16:creationId xmlns:a16="http://schemas.microsoft.com/office/drawing/2014/main" id="{20F87C75-174A-485E-AEBC-AD4E2BADF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4">
              <a:extLst>
                <a:ext uri="{FF2B5EF4-FFF2-40B4-BE49-F238E27FC236}">
                  <a16:creationId xmlns:a16="http://schemas.microsoft.com/office/drawing/2014/main" id="{FE243FD6-35BF-4805-ABF1-060A27B7F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5">
              <a:extLst>
                <a:ext uri="{FF2B5EF4-FFF2-40B4-BE49-F238E27FC236}">
                  <a16:creationId xmlns:a16="http://schemas.microsoft.com/office/drawing/2014/main" id="{24539FF3-1A8E-4CA7-997F-733342C28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458BF4A2-632D-421C-A8B2-5AE59D7AC482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75B2A4AC-88A8-4305-8414-2D72CB367933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20608CC6-E7A1-4CD5-A3E0-EA24FD0F0301}"/>
              </a:ext>
            </a:extLst>
          </p:cNvPr>
          <p:cNvGrpSpPr>
            <a:grpSpLocks/>
          </p:cNvGrpSpPr>
          <p:nvPr/>
        </p:nvGrpSpPr>
        <p:grpSpPr bwMode="auto">
          <a:xfrm>
            <a:off x="6147777" y="5961148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A0713C33-82CB-4B45-908E-6AA4E4F25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FEC6AC02-635C-48F8-B2D5-E429C73F7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04AA297-1AD0-4638-8A86-B91CFD642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029C37D4-F4DB-4AC3-846E-09FB533F6AD7}"/>
              </a:ext>
            </a:extLst>
          </p:cNvPr>
          <p:cNvGrpSpPr>
            <a:grpSpLocks/>
          </p:cNvGrpSpPr>
          <p:nvPr/>
        </p:nvGrpSpPr>
        <p:grpSpPr bwMode="auto">
          <a:xfrm>
            <a:off x="6598512" y="5923935"/>
            <a:ext cx="334310" cy="858399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E16908BF-AB61-4A60-A9CE-0DCED8592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9EFCB60E-01BD-47EA-AA5C-D75C0059D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8D4AC62-FEB5-4715-9BBD-2ADC6E960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11" name="Group 29">
            <a:extLst>
              <a:ext uri="{FF2B5EF4-FFF2-40B4-BE49-F238E27FC236}">
                <a16:creationId xmlns:a16="http://schemas.microsoft.com/office/drawing/2014/main" id="{328E8B39-BB42-42E2-8166-CF91636CE7C5}"/>
              </a:ext>
            </a:extLst>
          </p:cNvPr>
          <p:cNvGrpSpPr>
            <a:grpSpLocks/>
          </p:cNvGrpSpPr>
          <p:nvPr/>
        </p:nvGrpSpPr>
        <p:grpSpPr bwMode="auto">
          <a:xfrm>
            <a:off x="3593613" y="4526391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282D8099-5028-46CE-9830-4A65382F7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D4882935-BAF2-412B-9D8C-FA5033320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9B8A0B11-F6AD-493A-B6D2-27E16236F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16" name="AutoShape 28">
            <a:extLst>
              <a:ext uri="{FF2B5EF4-FFF2-40B4-BE49-F238E27FC236}">
                <a16:creationId xmlns:a16="http://schemas.microsoft.com/office/drawing/2014/main" id="{640EE077-FB9A-4A84-BAC8-8F99BC51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67631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8" name="AutoShape 28">
            <a:extLst>
              <a:ext uri="{FF2B5EF4-FFF2-40B4-BE49-F238E27FC236}">
                <a16:creationId xmlns:a16="http://schemas.microsoft.com/office/drawing/2014/main" id="{5398352C-EEE3-4080-B5E9-F3EC28C1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671123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9" name="AutoShape 28">
            <a:extLst>
              <a:ext uri="{FF2B5EF4-FFF2-40B4-BE49-F238E27FC236}">
                <a16:creationId xmlns:a16="http://schemas.microsoft.com/office/drawing/2014/main" id="{E2DE79E2-82B6-442F-8C3E-75D4F762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616037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0DDBB904-4A1F-47B3-92AB-BC4D892B1E67}"/>
              </a:ext>
            </a:extLst>
          </p:cNvPr>
          <p:cNvGrpSpPr>
            <a:grpSpLocks/>
          </p:cNvGrpSpPr>
          <p:nvPr/>
        </p:nvGrpSpPr>
        <p:grpSpPr bwMode="auto">
          <a:xfrm>
            <a:off x="5535228" y="5971987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3BF407D5-E453-49EE-8B25-AE62E734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003496C4-6803-47C0-8971-FC7847334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E93789A8-CC32-4001-BBC9-87683D090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26" name="AutoShape 28">
            <a:extLst>
              <a:ext uri="{FF2B5EF4-FFF2-40B4-BE49-F238E27FC236}">
                <a16:creationId xmlns:a16="http://schemas.microsoft.com/office/drawing/2014/main" id="{3819BD52-5A27-457C-817E-0FCFA19C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13338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7" name="AutoShape 28">
            <a:extLst>
              <a:ext uri="{FF2B5EF4-FFF2-40B4-BE49-F238E27FC236}">
                <a16:creationId xmlns:a16="http://schemas.microsoft.com/office/drawing/2014/main" id="{CA2752DC-F271-4C56-AD57-DC1188B5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622863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6" name="Freeform 301">
            <a:extLst>
              <a:ext uri="{FF2B5EF4-FFF2-40B4-BE49-F238E27FC236}">
                <a16:creationId xmlns:a16="http://schemas.microsoft.com/office/drawing/2014/main" id="{78D6A2E3-9B52-4809-ADDA-32A64001C42E}"/>
              </a:ext>
            </a:extLst>
          </p:cNvPr>
          <p:cNvSpPr>
            <a:spLocks/>
          </p:cNvSpPr>
          <p:nvPr/>
        </p:nvSpPr>
        <p:spPr bwMode="auto">
          <a:xfrm flipH="1">
            <a:off x="1720942" y="55909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65">
            <a:extLst>
              <a:ext uri="{FF2B5EF4-FFF2-40B4-BE49-F238E27FC236}">
                <a16:creationId xmlns:a16="http://schemas.microsoft.com/office/drawing/2014/main" id="{2F23DF3F-3E11-4EA0-A292-45A2310FDF01}"/>
              </a:ext>
            </a:extLst>
          </p:cNvPr>
          <p:cNvGrpSpPr>
            <a:grpSpLocks/>
          </p:cNvGrpSpPr>
          <p:nvPr/>
        </p:nvGrpSpPr>
        <p:grpSpPr bwMode="auto">
          <a:xfrm>
            <a:off x="3500744" y="8610600"/>
            <a:ext cx="490538" cy="666750"/>
            <a:chOff x="1176" y="5328"/>
            <a:chExt cx="309" cy="420"/>
          </a:xfrm>
        </p:grpSpPr>
        <p:sp>
          <p:nvSpPr>
            <p:cNvPr id="148" name="Line 66">
              <a:extLst>
                <a:ext uri="{FF2B5EF4-FFF2-40B4-BE49-F238E27FC236}">
                  <a16:creationId xmlns:a16="http://schemas.microsoft.com/office/drawing/2014/main" id="{E75895FF-314A-4DCE-82A5-20A1C4452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67">
              <a:extLst>
                <a:ext uri="{FF2B5EF4-FFF2-40B4-BE49-F238E27FC236}">
                  <a16:creationId xmlns:a16="http://schemas.microsoft.com/office/drawing/2014/main" id="{807A5C2E-284F-41B4-9F99-FD57F0D6E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Freeform 68">
              <a:extLst>
                <a:ext uri="{FF2B5EF4-FFF2-40B4-BE49-F238E27FC236}">
                  <a16:creationId xmlns:a16="http://schemas.microsoft.com/office/drawing/2014/main" id="{2FAC984B-2CDE-44E0-881D-5F0ADEF0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Line 69">
              <a:extLst>
                <a:ext uri="{FF2B5EF4-FFF2-40B4-BE49-F238E27FC236}">
                  <a16:creationId xmlns:a16="http://schemas.microsoft.com/office/drawing/2014/main" id="{66F7018B-E62B-486E-B781-6C09EFD8C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2" name="Line 70">
              <a:extLst>
                <a:ext uri="{FF2B5EF4-FFF2-40B4-BE49-F238E27FC236}">
                  <a16:creationId xmlns:a16="http://schemas.microsoft.com/office/drawing/2014/main" id="{578F338F-2BE7-4A95-A11C-8ED3340BF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9" name="Group 21">
            <a:extLst>
              <a:ext uri="{FF2B5EF4-FFF2-40B4-BE49-F238E27FC236}">
                <a16:creationId xmlns:a16="http://schemas.microsoft.com/office/drawing/2014/main" id="{8040E72E-2B04-4BBC-8AFC-77F7EDA378F7}"/>
              </a:ext>
            </a:extLst>
          </p:cNvPr>
          <p:cNvGrpSpPr>
            <a:grpSpLocks/>
          </p:cNvGrpSpPr>
          <p:nvPr/>
        </p:nvGrpSpPr>
        <p:grpSpPr bwMode="auto">
          <a:xfrm>
            <a:off x="2993538" y="7490618"/>
            <a:ext cx="1504950" cy="1077913"/>
            <a:chOff x="1342" y="3555"/>
            <a:chExt cx="1359" cy="679"/>
          </a:xfrm>
        </p:grpSpPr>
        <p:sp>
          <p:nvSpPr>
            <p:cNvPr id="160" name="Rectangle 22">
              <a:extLst>
                <a:ext uri="{FF2B5EF4-FFF2-40B4-BE49-F238E27FC236}">
                  <a16:creationId xmlns:a16="http://schemas.microsoft.com/office/drawing/2014/main" id="{8F33B646-2C07-476D-B493-14680275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23">
              <a:extLst>
                <a:ext uri="{FF2B5EF4-FFF2-40B4-BE49-F238E27FC236}">
                  <a16:creationId xmlns:a16="http://schemas.microsoft.com/office/drawing/2014/main" id="{70EBABDC-26BA-4C3C-8E39-D50BE645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3705"/>
              <a:ext cx="26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179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2021-02-04T04:21:02Z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