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0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12764"/>
              </p:ext>
            </p:extLst>
          </p:nvPr>
        </p:nvGraphicFramePr>
        <p:xfrm>
          <a:off x="152400" y="152400"/>
          <a:ext cx="7010400" cy="457283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Fight For Your Ammo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Fight your way through the world of Doom, picking up ammo on your way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gun downloaded to 2 rounds, at low ready. 1 ammunition loading device with 4 rounds staged at Position A on top of the single barrel, 1 ammunition loading device, loaded to capacity, is staged at Position B on top of the single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from the start box. Then move to Position A, perform a mandatory reload and engage T2 &amp; T3.Then move to Position B, perform a mandatory reload and engage T4 &amp; T5.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cannot re-engage T1 from Position B due to muzzle safe direction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003411" y="8012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145994" y="65054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171783" y="62992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415334" y="51366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725026" y="50672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070815" y="5026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4247119" y="7796577"/>
            <a:ext cx="782081" cy="442872"/>
            <a:chOff x="3043217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3217" y="8024389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3666717" y="7257445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3" name="Group 13">
            <a:extLst>
              <a:ext uri="{FF2B5EF4-FFF2-40B4-BE49-F238E27FC236}">
                <a16:creationId xmlns:a16="http://schemas.microsoft.com/office/drawing/2014/main" id="{7B518091-73D0-2A44-9449-955B7BC265B1}"/>
              </a:ext>
            </a:extLst>
          </p:cNvPr>
          <p:cNvGrpSpPr>
            <a:grpSpLocks/>
          </p:cNvGrpSpPr>
          <p:nvPr/>
        </p:nvGrpSpPr>
        <p:grpSpPr bwMode="auto">
          <a:xfrm rot="21311920">
            <a:off x="3137720" y="7000968"/>
            <a:ext cx="312305" cy="905095"/>
            <a:chOff x="2901" y="4325"/>
            <a:chExt cx="236" cy="690"/>
          </a:xfrm>
        </p:grpSpPr>
        <p:sp>
          <p:nvSpPr>
            <p:cNvPr id="64" name="AutoShape 14">
              <a:extLst>
                <a:ext uri="{FF2B5EF4-FFF2-40B4-BE49-F238E27FC236}">
                  <a16:creationId xmlns:a16="http://schemas.microsoft.com/office/drawing/2014/main" id="{F26AD7C0-40FF-5D42-9C46-265F4D9E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AutoShape 15">
              <a:extLst>
                <a:ext uri="{FF2B5EF4-FFF2-40B4-BE49-F238E27FC236}">
                  <a16:creationId xmlns:a16="http://schemas.microsoft.com/office/drawing/2014/main" id="{63F3E33D-C272-D346-99AC-0043037C4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6" name="AutoShape 15">
            <a:extLst>
              <a:ext uri="{FF2B5EF4-FFF2-40B4-BE49-F238E27FC236}">
                <a16:creationId xmlns:a16="http://schemas.microsoft.com/office/drawing/2014/main" id="{75301F7D-4A50-4F4A-BFEF-F59197B2A740}"/>
              </a:ext>
            </a:extLst>
          </p:cNvPr>
          <p:cNvSpPr>
            <a:spLocks noChangeArrowheads="1"/>
          </p:cNvSpPr>
          <p:nvPr/>
        </p:nvSpPr>
        <p:spPr bwMode="auto">
          <a:xfrm rot="21261585">
            <a:off x="3348051" y="7226102"/>
            <a:ext cx="312305" cy="511576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7" name="Group 13">
            <a:extLst>
              <a:ext uri="{FF2B5EF4-FFF2-40B4-BE49-F238E27FC236}">
                <a16:creationId xmlns:a16="http://schemas.microsoft.com/office/drawing/2014/main" id="{249064A8-3B90-4545-AF5D-895001D13DBD}"/>
              </a:ext>
            </a:extLst>
          </p:cNvPr>
          <p:cNvGrpSpPr>
            <a:grpSpLocks/>
          </p:cNvGrpSpPr>
          <p:nvPr/>
        </p:nvGrpSpPr>
        <p:grpSpPr bwMode="auto">
          <a:xfrm rot="21311920">
            <a:off x="3474899" y="5898139"/>
            <a:ext cx="312305" cy="905095"/>
            <a:chOff x="2901" y="4325"/>
            <a:chExt cx="236" cy="690"/>
          </a:xfrm>
        </p:grpSpPr>
        <p:sp>
          <p:nvSpPr>
            <p:cNvPr id="68" name="AutoShape 14">
              <a:extLst>
                <a:ext uri="{FF2B5EF4-FFF2-40B4-BE49-F238E27FC236}">
                  <a16:creationId xmlns:a16="http://schemas.microsoft.com/office/drawing/2014/main" id="{14065C5E-1D13-C04D-8C8D-5D8680155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AutoShape 15">
              <a:extLst>
                <a:ext uri="{FF2B5EF4-FFF2-40B4-BE49-F238E27FC236}">
                  <a16:creationId xmlns:a16="http://schemas.microsoft.com/office/drawing/2014/main" id="{12BE9BBF-53C4-C34F-9F7B-343A57EC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0" name="AutoShape 15">
            <a:extLst>
              <a:ext uri="{FF2B5EF4-FFF2-40B4-BE49-F238E27FC236}">
                <a16:creationId xmlns:a16="http://schemas.microsoft.com/office/drawing/2014/main" id="{7FED94DB-C0D3-4241-8EB2-F6247090011B}"/>
              </a:ext>
            </a:extLst>
          </p:cNvPr>
          <p:cNvSpPr>
            <a:spLocks noChangeArrowheads="1"/>
          </p:cNvSpPr>
          <p:nvPr/>
        </p:nvSpPr>
        <p:spPr bwMode="auto">
          <a:xfrm rot="21261585">
            <a:off x="3685230" y="6123273"/>
            <a:ext cx="312305" cy="511576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2FEFEC-F36F-2D48-BE91-2187D79F5C0C}"/>
              </a:ext>
            </a:extLst>
          </p:cNvPr>
          <p:cNvGrpSpPr/>
          <p:nvPr/>
        </p:nvGrpSpPr>
        <p:grpSpPr>
          <a:xfrm>
            <a:off x="4035188" y="6154233"/>
            <a:ext cx="533400" cy="442872"/>
            <a:chOff x="3124200" y="8001000"/>
            <a:chExt cx="533400" cy="4428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FB6F619-6503-6C41-ADA1-9038EC4F342C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72D6A1D-7378-FF43-A58E-D8C059427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2A449E-01B9-C14C-8AD1-A839D0BA7E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4B7F223-2F1B-6F42-8022-600C032342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4265A96-8127-2F41-B1AE-585593A4F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F67658-7DEF-8E45-9B0F-1E9399B953D8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F385898A-F525-4A4D-9321-8DE6F7C16F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94684" y="7473536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97096649-FB6B-114A-BD6D-46EE36D9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205219F8-5AAE-EC45-8BA5-1189B6D1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5EAB8CF0-4C4E-BD4C-B634-A06D11D4B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2">
            <a:extLst>
              <a:ext uri="{FF2B5EF4-FFF2-40B4-BE49-F238E27FC236}">
                <a16:creationId xmlns:a16="http://schemas.microsoft.com/office/drawing/2014/main" id="{B4ECC8F2-93E6-154D-816F-12E5E7F4D5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07917" y="6268056"/>
            <a:ext cx="222250" cy="858838"/>
            <a:chOff x="384" y="816"/>
            <a:chExt cx="140" cy="541"/>
          </a:xfrm>
        </p:grpSpPr>
        <p:sp>
          <p:nvSpPr>
            <p:cNvPr id="83" name="Line 293">
              <a:extLst>
                <a:ext uri="{FF2B5EF4-FFF2-40B4-BE49-F238E27FC236}">
                  <a16:creationId xmlns:a16="http://schemas.microsoft.com/office/drawing/2014/main" id="{917E84CC-4C03-BD46-A6CB-09A6D87A0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4">
              <a:extLst>
                <a:ext uri="{FF2B5EF4-FFF2-40B4-BE49-F238E27FC236}">
                  <a16:creationId xmlns:a16="http://schemas.microsoft.com/office/drawing/2014/main" id="{79EAF956-A55C-0A4E-9B09-EE734E439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5">
              <a:extLst>
                <a:ext uri="{FF2B5EF4-FFF2-40B4-BE49-F238E27FC236}">
                  <a16:creationId xmlns:a16="http://schemas.microsoft.com/office/drawing/2014/main" id="{2D772D6B-2B16-AB43-9AD3-13C23236E2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DD3AEB9C-10A8-6B44-A603-E5A99887AC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39850" y="6130647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B1F96301-84C7-3043-970B-154F1060D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D9EDE9C3-1E19-1B43-BF9D-9D7A955C9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83920A4C-753A-2846-A8E4-87E705D62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5600A2D5-2DFB-734A-B678-E60106E172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6738" y="5230856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CD784757-0441-2A43-A800-A2BB87F1C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CDFA90ED-EF86-E746-9AED-A743AB02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155D072E-8D9E-6F41-9670-18FD002447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D07059E6-F548-FE49-8FBC-72777F3E74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0065" y="5306083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23F03D20-5F8A-7C42-A8B5-23C48F6D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D158345-E58D-4646-8992-2859AC39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3BBEC92C-43C0-564E-AD97-20F2D68317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66E377B4-3709-AC4D-B001-18B13B876A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3411" y="5332165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E4602B62-CD3C-BF47-B240-3E1B335D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120627D2-E8BF-A54C-BF8C-881942C5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6A248C1D-771D-8345-996F-D01CC0906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Freeform 90">
            <a:extLst>
              <a:ext uri="{FF2B5EF4-FFF2-40B4-BE49-F238E27FC236}">
                <a16:creationId xmlns:a16="http://schemas.microsoft.com/office/drawing/2014/main" id="{518E738F-1656-2F4C-8B95-BAAA3E567670}"/>
              </a:ext>
            </a:extLst>
          </p:cNvPr>
          <p:cNvSpPr>
            <a:spLocks/>
          </p:cNvSpPr>
          <p:nvPr/>
        </p:nvSpPr>
        <p:spPr bwMode="auto">
          <a:xfrm>
            <a:off x="2149615" y="6708497"/>
            <a:ext cx="818091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180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198</cp:revision>
  <dcterms:created xsi:type="dcterms:W3CDTF">2002-08-21T12:11:08Z</dcterms:created>
  <dcterms:modified xsi:type="dcterms:W3CDTF">2021-11-28T23:43:38Z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