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76" d="100"/>
          <a:sy n="176" d="100"/>
        </p:scale>
        <p:origin x="1050" y="16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03.12.2021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17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3471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Horsemen of the apocalypse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fighting your way through the 1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episode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Hexen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you arrive to the field where the 4 Horsemen of the Apocalypse are riding. Defeat them and make it to the next level! 8 targets represent the movement of the 4 horsemen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down range in start box, gun loaded and holstered, wrists below belt. PCC Loaded, safety on. Stock touching belt with muzzle pointed downrange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9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behind the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715757" y="62455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947091" y="52780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4549430" y="62944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892351" y="51992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530819" y="61505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843503" y="52469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204316" y="610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838333" y="52302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5817863" y="7521234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216883-1476-4329-9635-0DFD62DE8DB0}"/>
              </a:ext>
            </a:extLst>
          </p:cNvPr>
          <p:cNvGrpSpPr/>
          <p:nvPr/>
        </p:nvGrpSpPr>
        <p:grpSpPr>
          <a:xfrm>
            <a:off x="1737561" y="5815827"/>
            <a:ext cx="585788" cy="472226"/>
            <a:chOff x="4217572" y="6497723"/>
            <a:chExt cx="585788" cy="472226"/>
          </a:xfrm>
        </p:grpSpPr>
        <p:sp>
          <p:nvSpPr>
            <p:cNvPr id="65" name="Line 337">
              <a:extLst>
                <a:ext uri="{FF2B5EF4-FFF2-40B4-BE49-F238E27FC236}">
                  <a16:creationId xmlns:a16="http://schemas.microsoft.com/office/drawing/2014/main" id="{DBE1F5C2-6FCA-4883-89C7-9F2F85FB35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38">
              <a:extLst>
                <a:ext uri="{FF2B5EF4-FFF2-40B4-BE49-F238E27FC236}">
                  <a16:creationId xmlns:a16="http://schemas.microsoft.com/office/drawing/2014/main" id="{A0023166-7530-4997-A431-02206624B9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339">
              <a:extLst>
                <a:ext uri="{FF2B5EF4-FFF2-40B4-BE49-F238E27FC236}">
                  <a16:creationId xmlns:a16="http://schemas.microsoft.com/office/drawing/2014/main" id="{EE1E20B0-C373-4C64-9EEC-C42B9266AE5E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68" name="Freeform 340">
                <a:extLst>
                  <a:ext uri="{FF2B5EF4-FFF2-40B4-BE49-F238E27FC236}">
                    <a16:creationId xmlns:a16="http://schemas.microsoft.com/office/drawing/2014/main" id="{C5F742F6-69D7-4C1F-B382-412EFD309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41">
                <a:extLst>
                  <a:ext uri="{FF2B5EF4-FFF2-40B4-BE49-F238E27FC236}">
                    <a16:creationId xmlns:a16="http://schemas.microsoft.com/office/drawing/2014/main" id="{B126AA65-E077-40A4-A218-16FEF9A75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E3752B-E351-4E2F-A18B-02496168C5D1}"/>
              </a:ext>
            </a:extLst>
          </p:cNvPr>
          <p:cNvGrpSpPr/>
          <p:nvPr/>
        </p:nvGrpSpPr>
        <p:grpSpPr>
          <a:xfrm flipH="1">
            <a:off x="1486580" y="4914518"/>
            <a:ext cx="533377" cy="472226"/>
            <a:chOff x="4217572" y="6497723"/>
            <a:chExt cx="585788" cy="472226"/>
          </a:xfrm>
        </p:grpSpPr>
        <p:sp>
          <p:nvSpPr>
            <p:cNvPr id="71" name="Line 337">
              <a:extLst>
                <a:ext uri="{FF2B5EF4-FFF2-40B4-BE49-F238E27FC236}">
                  <a16:creationId xmlns:a16="http://schemas.microsoft.com/office/drawing/2014/main" id="{D9511072-4D47-4254-AD61-63C858FB1E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38">
              <a:extLst>
                <a:ext uri="{FF2B5EF4-FFF2-40B4-BE49-F238E27FC236}">
                  <a16:creationId xmlns:a16="http://schemas.microsoft.com/office/drawing/2014/main" id="{07ECBC85-C78D-487A-8C2D-FBBA2EF29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339">
              <a:extLst>
                <a:ext uri="{FF2B5EF4-FFF2-40B4-BE49-F238E27FC236}">
                  <a16:creationId xmlns:a16="http://schemas.microsoft.com/office/drawing/2014/main" id="{70F67B2E-9B8F-42CB-99E4-C7678E890605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74" name="Freeform 340">
                <a:extLst>
                  <a:ext uri="{FF2B5EF4-FFF2-40B4-BE49-F238E27FC236}">
                    <a16:creationId xmlns:a16="http://schemas.microsoft.com/office/drawing/2014/main" id="{AA0EEA91-2AD0-4FA6-A66B-E49D6E87A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41">
                <a:extLst>
                  <a:ext uri="{FF2B5EF4-FFF2-40B4-BE49-F238E27FC236}">
                    <a16:creationId xmlns:a16="http://schemas.microsoft.com/office/drawing/2014/main" id="{FAE1D14C-10CC-42DF-B9A2-0F36801B6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A3E824-5F95-4981-8A0A-4D8449BB8499}"/>
              </a:ext>
            </a:extLst>
          </p:cNvPr>
          <p:cNvGrpSpPr/>
          <p:nvPr/>
        </p:nvGrpSpPr>
        <p:grpSpPr>
          <a:xfrm>
            <a:off x="3065005" y="5834868"/>
            <a:ext cx="585788" cy="472226"/>
            <a:chOff x="4217572" y="6497723"/>
            <a:chExt cx="585788" cy="472226"/>
          </a:xfrm>
        </p:grpSpPr>
        <p:sp>
          <p:nvSpPr>
            <p:cNvPr id="77" name="Line 337">
              <a:extLst>
                <a:ext uri="{FF2B5EF4-FFF2-40B4-BE49-F238E27FC236}">
                  <a16:creationId xmlns:a16="http://schemas.microsoft.com/office/drawing/2014/main" id="{086925E1-C900-46F3-9606-43F07BF4FB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38">
              <a:extLst>
                <a:ext uri="{FF2B5EF4-FFF2-40B4-BE49-F238E27FC236}">
                  <a16:creationId xmlns:a16="http://schemas.microsoft.com/office/drawing/2014/main" id="{0FF561C6-CF44-4102-AF92-BC64C4863D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339">
              <a:extLst>
                <a:ext uri="{FF2B5EF4-FFF2-40B4-BE49-F238E27FC236}">
                  <a16:creationId xmlns:a16="http://schemas.microsoft.com/office/drawing/2014/main" id="{00A71944-B1A0-4ED4-895F-7514042E5A13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80" name="Freeform 340">
                <a:extLst>
                  <a:ext uri="{FF2B5EF4-FFF2-40B4-BE49-F238E27FC236}">
                    <a16:creationId xmlns:a16="http://schemas.microsoft.com/office/drawing/2014/main" id="{767AB8F8-987A-41A8-82BE-C01AF8CB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41">
                <a:extLst>
                  <a:ext uri="{FF2B5EF4-FFF2-40B4-BE49-F238E27FC236}">
                    <a16:creationId xmlns:a16="http://schemas.microsoft.com/office/drawing/2014/main" id="{15D6DDD3-BECB-4F7D-B534-D79B9BEC7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65D6C0-3B44-4508-9A2D-34F3BFABE4D5}"/>
              </a:ext>
            </a:extLst>
          </p:cNvPr>
          <p:cNvGrpSpPr/>
          <p:nvPr/>
        </p:nvGrpSpPr>
        <p:grpSpPr>
          <a:xfrm>
            <a:off x="4397209" y="5851134"/>
            <a:ext cx="585788" cy="472226"/>
            <a:chOff x="4217572" y="6497723"/>
            <a:chExt cx="585788" cy="472226"/>
          </a:xfrm>
        </p:grpSpPr>
        <p:sp>
          <p:nvSpPr>
            <p:cNvPr id="83" name="Line 337">
              <a:extLst>
                <a:ext uri="{FF2B5EF4-FFF2-40B4-BE49-F238E27FC236}">
                  <a16:creationId xmlns:a16="http://schemas.microsoft.com/office/drawing/2014/main" id="{25375FEC-E0DF-487D-9F2E-AA07F52467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38">
              <a:extLst>
                <a:ext uri="{FF2B5EF4-FFF2-40B4-BE49-F238E27FC236}">
                  <a16:creationId xmlns:a16="http://schemas.microsoft.com/office/drawing/2014/main" id="{5DCDA83D-331D-400C-889F-ACC19E24B0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339">
              <a:extLst>
                <a:ext uri="{FF2B5EF4-FFF2-40B4-BE49-F238E27FC236}">
                  <a16:creationId xmlns:a16="http://schemas.microsoft.com/office/drawing/2014/main" id="{4BDE0F73-B3B3-4CC6-8655-B7B301B702F4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86" name="Freeform 340">
                <a:extLst>
                  <a:ext uri="{FF2B5EF4-FFF2-40B4-BE49-F238E27FC236}">
                    <a16:creationId xmlns:a16="http://schemas.microsoft.com/office/drawing/2014/main" id="{41B2E373-2DAD-47C2-BB13-FEB012C7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41">
                <a:extLst>
                  <a:ext uri="{FF2B5EF4-FFF2-40B4-BE49-F238E27FC236}">
                    <a16:creationId xmlns:a16="http://schemas.microsoft.com/office/drawing/2014/main" id="{A1FE5F4A-8CA8-486D-8ECC-D03D120DD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740E360-1ADD-457B-8F64-3429F49E5A8B}"/>
              </a:ext>
            </a:extLst>
          </p:cNvPr>
          <p:cNvGrpSpPr/>
          <p:nvPr/>
        </p:nvGrpSpPr>
        <p:grpSpPr>
          <a:xfrm>
            <a:off x="5582361" y="5867400"/>
            <a:ext cx="585788" cy="472226"/>
            <a:chOff x="4217572" y="6497723"/>
            <a:chExt cx="585788" cy="472226"/>
          </a:xfrm>
        </p:grpSpPr>
        <p:sp>
          <p:nvSpPr>
            <p:cNvPr id="89" name="Line 337">
              <a:extLst>
                <a:ext uri="{FF2B5EF4-FFF2-40B4-BE49-F238E27FC236}">
                  <a16:creationId xmlns:a16="http://schemas.microsoft.com/office/drawing/2014/main" id="{62EA71DF-3D15-43D8-B4B8-278F30F29C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38">
              <a:extLst>
                <a:ext uri="{FF2B5EF4-FFF2-40B4-BE49-F238E27FC236}">
                  <a16:creationId xmlns:a16="http://schemas.microsoft.com/office/drawing/2014/main" id="{86BA0DFC-ADA6-4A60-992B-0140B8DF9A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39">
              <a:extLst>
                <a:ext uri="{FF2B5EF4-FFF2-40B4-BE49-F238E27FC236}">
                  <a16:creationId xmlns:a16="http://schemas.microsoft.com/office/drawing/2014/main" id="{3C6B6AC9-BC58-43FF-8897-18CDCFBC18BF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92" name="Freeform 340">
                <a:extLst>
                  <a:ext uri="{FF2B5EF4-FFF2-40B4-BE49-F238E27FC236}">
                    <a16:creationId xmlns:a16="http://schemas.microsoft.com/office/drawing/2014/main" id="{318E2938-0A25-4D64-864F-12A33C9C3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41">
                <a:extLst>
                  <a:ext uri="{FF2B5EF4-FFF2-40B4-BE49-F238E27FC236}">
                    <a16:creationId xmlns:a16="http://schemas.microsoft.com/office/drawing/2014/main" id="{BEAA547B-3466-45B2-A7DF-3EC6B9AF0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3D1E6BC-02BC-44DC-9082-32C11DEAB97E}"/>
              </a:ext>
            </a:extLst>
          </p:cNvPr>
          <p:cNvGrpSpPr/>
          <p:nvPr/>
        </p:nvGrpSpPr>
        <p:grpSpPr>
          <a:xfrm flipH="1">
            <a:off x="2507291" y="4964443"/>
            <a:ext cx="533377" cy="472226"/>
            <a:chOff x="4217572" y="6497723"/>
            <a:chExt cx="585788" cy="472226"/>
          </a:xfrm>
        </p:grpSpPr>
        <p:sp>
          <p:nvSpPr>
            <p:cNvPr id="95" name="Line 337">
              <a:extLst>
                <a:ext uri="{FF2B5EF4-FFF2-40B4-BE49-F238E27FC236}">
                  <a16:creationId xmlns:a16="http://schemas.microsoft.com/office/drawing/2014/main" id="{117C0E7C-B3EF-4060-B6F8-583A71DF4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38">
              <a:extLst>
                <a:ext uri="{FF2B5EF4-FFF2-40B4-BE49-F238E27FC236}">
                  <a16:creationId xmlns:a16="http://schemas.microsoft.com/office/drawing/2014/main" id="{EE2085DA-B1E1-42E1-91CB-AC682F5F9F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339">
              <a:extLst>
                <a:ext uri="{FF2B5EF4-FFF2-40B4-BE49-F238E27FC236}">
                  <a16:creationId xmlns:a16="http://schemas.microsoft.com/office/drawing/2014/main" id="{3841A8E2-5FF4-49C2-95BF-BA58C8FD2F31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98" name="Freeform 340">
                <a:extLst>
                  <a:ext uri="{FF2B5EF4-FFF2-40B4-BE49-F238E27FC236}">
                    <a16:creationId xmlns:a16="http://schemas.microsoft.com/office/drawing/2014/main" id="{C9392117-F294-401C-AFDC-483E8DE68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341">
                <a:extLst>
                  <a:ext uri="{FF2B5EF4-FFF2-40B4-BE49-F238E27FC236}">
                    <a16:creationId xmlns:a16="http://schemas.microsoft.com/office/drawing/2014/main" id="{48D6C896-92F6-435E-AE34-BFB845167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669760-69F7-4AE3-9E92-7EDE40E21BB3}"/>
              </a:ext>
            </a:extLst>
          </p:cNvPr>
          <p:cNvGrpSpPr/>
          <p:nvPr/>
        </p:nvGrpSpPr>
        <p:grpSpPr>
          <a:xfrm flipH="1">
            <a:off x="3603860" y="4974097"/>
            <a:ext cx="533377" cy="472226"/>
            <a:chOff x="4217572" y="6497723"/>
            <a:chExt cx="585788" cy="472226"/>
          </a:xfrm>
        </p:grpSpPr>
        <p:sp>
          <p:nvSpPr>
            <p:cNvPr id="101" name="Line 337">
              <a:extLst>
                <a:ext uri="{FF2B5EF4-FFF2-40B4-BE49-F238E27FC236}">
                  <a16:creationId xmlns:a16="http://schemas.microsoft.com/office/drawing/2014/main" id="{A8FF0217-C4C3-4A7E-896F-ADAAFAD4F6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38">
              <a:extLst>
                <a:ext uri="{FF2B5EF4-FFF2-40B4-BE49-F238E27FC236}">
                  <a16:creationId xmlns:a16="http://schemas.microsoft.com/office/drawing/2014/main" id="{A5920548-B66C-4CD1-934A-4D4214AEFF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339">
              <a:extLst>
                <a:ext uri="{FF2B5EF4-FFF2-40B4-BE49-F238E27FC236}">
                  <a16:creationId xmlns:a16="http://schemas.microsoft.com/office/drawing/2014/main" id="{56E4D930-8BF2-4A02-AE77-A309E3EE1C83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104" name="Freeform 340">
                <a:extLst>
                  <a:ext uri="{FF2B5EF4-FFF2-40B4-BE49-F238E27FC236}">
                    <a16:creationId xmlns:a16="http://schemas.microsoft.com/office/drawing/2014/main" id="{492C5FFF-1416-48C9-A63D-597DFADF1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41">
                <a:extLst>
                  <a:ext uri="{FF2B5EF4-FFF2-40B4-BE49-F238E27FC236}">
                    <a16:creationId xmlns:a16="http://schemas.microsoft.com/office/drawing/2014/main" id="{B3D86A2D-B7EC-47B3-A150-316F1FAD8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021C1DD-5A4F-4929-A816-D34ECC5FF49A}"/>
              </a:ext>
            </a:extLst>
          </p:cNvPr>
          <p:cNvGrpSpPr/>
          <p:nvPr/>
        </p:nvGrpSpPr>
        <p:grpSpPr>
          <a:xfrm flipH="1">
            <a:off x="4601092" y="4998033"/>
            <a:ext cx="533377" cy="472226"/>
            <a:chOff x="4217572" y="6497723"/>
            <a:chExt cx="585788" cy="472226"/>
          </a:xfrm>
        </p:grpSpPr>
        <p:sp>
          <p:nvSpPr>
            <p:cNvPr id="107" name="Line 337">
              <a:extLst>
                <a:ext uri="{FF2B5EF4-FFF2-40B4-BE49-F238E27FC236}">
                  <a16:creationId xmlns:a16="http://schemas.microsoft.com/office/drawing/2014/main" id="{B969F728-B2BF-4174-B12D-F57384EBBA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38">
              <a:extLst>
                <a:ext uri="{FF2B5EF4-FFF2-40B4-BE49-F238E27FC236}">
                  <a16:creationId xmlns:a16="http://schemas.microsoft.com/office/drawing/2014/main" id="{3F0ABBDB-040C-4E98-B3C4-93403E8529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339">
              <a:extLst>
                <a:ext uri="{FF2B5EF4-FFF2-40B4-BE49-F238E27FC236}">
                  <a16:creationId xmlns:a16="http://schemas.microsoft.com/office/drawing/2014/main" id="{6F6621A3-F2E6-49E6-A355-AD9BF927E99E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110" name="Freeform 340">
                <a:extLst>
                  <a:ext uri="{FF2B5EF4-FFF2-40B4-BE49-F238E27FC236}">
                    <a16:creationId xmlns:a16="http://schemas.microsoft.com/office/drawing/2014/main" id="{FEAC436F-986A-4E61-8D17-AE65933F6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41">
                <a:extLst>
                  <a:ext uri="{FF2B5EF4-FFF2-40B4-BE49-F238E27FC236}">
                    <a16:creationId xmlns:a16="http://schemas.microsoft.com/office/drawing/2014/main" id="{A2EB9305-5772-44AB-88AC-750021C21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" name="Text Box 731">
            <a:extLst>
              <a:ext uri="{FF2B5EF4-FFF2-40B4-BE49-F238E27FC236}">
                <a16:creationId xmlns:a16="http://schemas.microsoft.com/office/drawing/2014/main" id="{5A5420C3-D9C5-4876-B1AE-C52496D0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276" y="5302754"/>
            <a:ext cx="238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 dirty="0"/>
              <a:t>PP1</a:t>
            </a:r>
          </a:p>
        </p:txBody>
      </p:sp>
      <p:grpSp>
        <p:nvGrpSpPr>
          <p:cNvPr id="120" name="Group 736">
            <a:extLst>
              <a:ext uri="{FF2B5EF4-FFF2-40B4-BE49-F238E27FC236}">
                <a16:creationId xmlns:a16="http://schemas.microsoft.com/office/drawing/2014/main" id="{DF3F8694-D0CC-4917-B9BB-18B37531F7C5}"/>
              </a:ext>
            </a:extLst>
          </p:cNvPr>
          <p:cNvGrpSpPr>
            <a:grpSpLocks/>
          </p:cNvGrpSpPr>
          <p:nvPr/>
        </p:nvGrpSpPr>
        <p:grpSpPr bwMode="auto">
          <a:xfrm>
            <a:off x="1100343" y="4580745"/>
            <a:ext cx="152400" cy="631825"/>
            <a:chOff x="2574" y="2166"/>
            <a:chExt cx="96" cy="398"/>
          </a:xfrm>
        </p:grpSpPr>
        <p:sp>
          <p:nvSpPr>
            <p:cNvPr id="129" name="Oval 737">
              <a:extLst>
                <a:ext uri="{FF2B5EF4-FFF2-40B4-BE49-F238E27FC236}">
                  <a16:creationId xmlns:a16="http://schemas.microsoft.com/office/drawing/2014/main" id="{702C1540-2C1A-41ED-A469-F4D3E1D8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Oval 738">
              <a:extLst>
                <a:ext uri="{FF2B5EF4-FFF2-40B4-BE49-F238E27FC236}">
                  <a16:creationId xmlns:a16="http://schemas.microsoft.com/office/drawing/2014/main" id="{C987AA9E-FD6A-4B1A-A023-01958A2F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Freeform 739">
              <a:extLst>
                <a:ext uri="{FF2B5EF4-FFF2-40B4-BE49-F238E27FC236}">
                  <a16:creationId xmlns:a16="http://schemas.microsoft.com/office/drawing/2014/main" id="{358AB811-1A87-4308-8294-248F3D9E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40">
              <a:extLst>
                <a:ext uri="{FF2B5EF4-FFF2-40B4-BE49-F238E27FC236}">
                  <a16:creationId xmlns:a16="http://schemas.microsoft.com/office/drawing/2014/main" id="{1C0FCD77-8E42-4BB8-ABF1-581B8782E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741">
              <a:extLst>
                <a:ext uri="{FF2B5EF4-FFF2-40B4-BE49-F238E27FC236}">
                  <a16:creationId xmlns:a16="http://schemas.microsoft.com/office/drawing/2014/main" id="{66B9F475-FCB7-4992-B96D-E3CE1787A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742">
              <a:extLst>
                <a:ext uri="{FF2B5EF4-FFF2-40B4-BE49-F238E27FC236}">
                  <a16:creationId xmlns:a16="http://schemas.microsoft.com/office/drawing/2014/main" id="{28D14A23-F17B-48E2-9D74-BF13228EF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743">
              <a:extLst>
                <a:ext uri="{FF2B5EF4-FFF2-40B4-BE49-F238E27FC236}">
                  <a16:creationId xmlns:a16="http://schemas.microsoft.com/office/drawing/2014/main" id="{6F7DB512-F451-46DC-9B69-4BD32D50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335696E-1B54-40F2-A34B-31C26E896F9A}"/>
              </a:ext>
            </a:extLst>
          </p:cNvPr>
          <p:cNvCxnSpPr>
            <a:cxnSpLocks/>
          </p:cNvCxnSpPr>
          <p:nvPr/>
        </p:nvCxnSpPr>
        <p:spPr>
          <a:xfrm flipH="1" flipV="1">
            <a:off x="829912" y="6859971"/>
            <a:ext cx="5647088" cy="9746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BBF61C-C781-4ACE-87E8-6E145004566E}"/>
              </a:ext>
            </a:extLst>
          </p:cNvPr>
          <p:cNvSpPr txBox="1"/>
          <p:nvPr/>
        </p:nvSpPr>
        <p:spPr>
          <a:xfrm>
            <a:off x="702864" y="6495885"/>
            <a:ext cx="94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Forward Fault Line</a:t>
            </a:r>
          </a:p>
        </p:txBody>
      </p:sp>
      <p:sp>
        <p:nvSpPr>
          <p:cNvPr id="124" name="Freeform 300">
            <a:extLst>
              <a:ext uri="{FF2B5EF4-FFF2-40B4-BE49-F238E27FC236}">
                <a16:creationId xmlns:a16="http://schemas.microsoft.com/office/drawing/2014/main" id="{4539D615-BA25-4859-BE1A-0555769BB412}"/>
              </a:ext>
            </a:extLst>
          </p:cNvPr>
          <p:cNvSpPr>
            <a:spLocks/>
          </p:cNvSpPr>
          <p:nvPr/>
        </p:nvSpPr>
        <p:spPr bwMode="auto">
          <a:xfrm>
            <a:off x="1373508" y="4686813"/>
            <a:ext cx="72195" cy="1884545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15">
            <a:extLst>
              <a:ext uri="{FF2B5EF4-FFF2-40B4-BE49-F238E27FC236}">
                <a16:creationId xmlns:a16="http://schemas.microsoft.com/office/drawing/2014/main" id="{279D19E0-8A75-42FE-A285-F96D447EA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472" y="594021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6" name="AutoShape 15">
            <a:extLst>
              <a:ext uri="{FF2B5EF4-FFF2-40B4-BE49-F238E27FC236}">
                <a16:creationId xmlns:a16="http://schemas.microsoft.com/office/drawing/2014/main" id="{49E0EF99-2C09-4078-9BCB-A36591D1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52" y="562313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7" name="AutoShape 15">
            <a:extLst>
              <a:ext uri="{FF2B5EF4-FFF2-40B4-BE49-F238E27FC236}">
                <a16:creationId xmlns:a16="http://schemas.microsoft.com/office/drawing/2014/main" id="{C81BF031-85BB-43D6-8D72-3AFE878A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032" y="604206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361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147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193</cp:revision>
  <dcterms:created xsi:type="dcterms:W3CDTF">2002-08-21T12:11:08Z</dcterms:created>
  <dcterms:modified xsi:type="dcterms:W3CDTF">2021-12-04T04:50:01Z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