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8"/>
    <p:restoredTop sz="93991" autoAdjust="0"/>
  </p:normalViewPr>
  <p:slideViewPr>
    <p:cSldViewPr>
      <p:cViewPr varScale="1">
        <p:scale>
          <a:sx n="110" d="100"/>
          <a:sy n="110" d="100"/>
        </p:scale>
        <p:origin x="4086" y="12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01.10.2021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BF049-1AF6-455F-99A4-715C5D4F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01" y="3707881"/>
            <a:ext cx="4602198" cy="5538238"/>
          </a:xfrm>
          <a:prstGeom prst="rect">
            <a:avLst/>
          </a:prstGeom>
        </p:spPr>
      </p:pic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51975"/>
              </p:ext>
            </p:extLst>
          </p:nvPr>
        </p:nvGraphicFramePr>
        <p:xfrm>
          <a:off x="152400" y="152400"/>
          <a:ext cx="7010400" cy="316839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Mama, I Punched A Midget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Toes touching starting fault line.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downrange.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77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knock over popper, then engage T3 and Swinger 1. Then engage all remaining targets from P2.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0261CA-21C2-4D4F-95F4-D97A3A9CE192}"/>
              </a:ext>
            </a:extLst>
          </p:cNvPr>
          <p:cNvSpPr txBox="1"/>
          <p:nvPr/>
        </p:nvSpPr>
        <p:spPr>
          <a:xfrm>
            <a:off x="3733800" y="8458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6C003-C0F6-4FF0-8E95-85CFB1163A25}"/>
              </a:ext>
            </a:extLst>
          </p:cNvPr>
          <p:cNvSpPr txBox="1"/>
          <p:nvPr/>
        </p:nvSpPr>
        <p:spPr>
          <a:xfrm>
            <a:off x="1905000" y="7849344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P1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105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192</cp:revision>
  <dcterms:created xsi:type="dcterms:W3CDTF">2002-08-21T12:11:08Z</dcterms:created>
  <dcterms:modified xsi:type="dcterms:W3CDTF">2021-10-02T03:36:06Z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