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73" d="100"/>
          <a:sy n="73" d="100"/>
        </p:scale>
        <p:origin x="2982" y="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01.10.2021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75EF87-9B30-46B9-853F-BA718F15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61712"/>
            <a:ext cx="4114543" cy="6524217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1432"/>
              </p:ext>
            </p:extLst>
          </p:nvPr>
        </p:nvGraphicFramePr>
        <p:xfrm>
          <a:off x="152400" y="152400"/>
          <a:ext cx="7010400" cy="322381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.357 Sig Did It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1 shot only to the head.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T2 with 1 shot only to the head.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Par time 4 seconds for each string.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261CA-21C2-4D4F-95F4-D97A3A9CE192}"/>
              </a:ext>
            </a:extLst>
          </p:cNvPr>
          <p:cNvSpPr txBox="1"/>
          <p:nvPr/>
        </p:nvSpPr>
        <p:spPr>
          <a:xfrm>
            <a:off x="3429000" y="8610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114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193</cp:revision>
  <dcterms:created xsi:type="dcterms:W3CDTF">2002-08-21T12:11:08Z</dcterms:created>
  <dcterms:modified xsi:type="dcterms:W3CDTF">2021-10-02T03:30:42Z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