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23.12.2018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003568"/>
              </p:ext>
            </p:extLst>
          </p:nvPr>
        </p:nvGraphicFramePr>
        <p:xfrm>
          <a:off x="152400" y="152400"/>
          <a:ext cx="7010400" cy="4135563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99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So You Want To Be A New Shooter? 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667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Welcome to Interlake and welcome to IDPA. This is a Standards Stage for New Shooter Orientation.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7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at P1, first magazine downloaded to 2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Only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2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PCC start with stock on belt, muzzle pointed downrange.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2139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engage T1 with only 2 shots. Reload from slide lock. Move to P2 and engage T2 with only 2 shots.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while retaining the magazine. Move to P1 and engage T1 with only 2 shots.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2 reloads, one from slide lock and one where shooter must retain magazine. Be aware of muzzle and lateral movement while reloading.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2505321" y="75117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2590800" y="76200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2270370" y="439617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999227-8B0E-40BC-8B68-A220370EC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08" y="203200"/>
            <a:ext cx="930980" cy="930980"/>
          </a:xfrm>
          <a:prstGeom prst="rect">
            <a:avLst/>
          </a:prstGeom>
        </p:spPr>
      </p:pic>
      <p:grpSp>
        <p:nvGrpSpPr>
          <p:cNvPr id="16" name="Group 29">
            <a:extLst>
              <a:ext uri="{FF2B5EF4-FFF2-40B4-BE49-F238E27FC236}">
                <a16:creationId xmlns:a16="http://schemas.microsoft.com/office/drawing/2014/main" id="{5E5E51DF-60CC-4016-845C-293BDCE244AF}"/>
              </a:ext>
            </a:extLst>
          </p:cNvPr>
          <p:cNvGrpSpPr>
            <a:grpSpLocks/>
          </p:cNvGrpSpPr>
          <p:nvPr/>
        </p:nvGrpSpPr>
        <p:grpSpPr bwMode="auto">
          <a:xfrm>
            <a:off x="4269387" y="4551490"/>
            <a:ext cx="287338" cy="790575"/>
            <a:chOff x="528" y="240"/>
            <a:chExt cx="181" cy="498"/>
          </a:xfrm>
        </p:grpSpPr>
        <p:sp>
          <p:nvSpPr>
            <p:cNvPr id="17" name="Line 30">
              <a:extLst>
                <a:ext uri="{FF2B5EF4-FFF2-40B4-BE49-F238E27FC236}">
                  <a16:creationId xmlns:a16="http://schemas.microsoft.com/office/drawing/2014/main" id="{ADB80D74-01A7-4391-947B-F327E65E8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1">
              <a:extLst>
                <a:ext uri="{FF2B5EF4-FFF2-40B4-BE49-F238E27FC236}">
                  <a16:creationId xmlns:a16="http://schemas.microsoft.com/office/drawing/2014/main" id="{C84178FC-A4B8-4F9C-8519-6384D70D96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A38D5E42-ACC3-465A-861E-548AA0D1C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29">
            <a:extLst>
              <a:ext uri="{FF2B5EF4-FFF2-40B4-BE49-F238E27FC236}">
                <a16:creationId xmlns:a16="http://schemas.microsoft.com/office/drawing/2014/main" id="{8ACB940B-7DDE-48E8-92FC-AD2ECB480B99}"/>
              </a:ext>
            </a:extLst>
          </p:cNvPr>
          <p:cNvGrpSpPr>
            <a:grpSpLocks/>
          </p:cNvGrpSpPr>
          <p:nvPr/>
        </p:nvGrpSpPr>
        <p:grpSpPr bwMode="auto">
          <a:xfrm>
            <a:off x="2692790" y="4545140"/>
            <a:ext cx="287338" cy="790575"/>
            <a:chOff x="528" y="240"/>
            <a:chExt cx="181" cy="498"/>
          </a:xfrm>
        </p:grpSpPr>
        <p:sp>
          <p:nvSpPr>
            <p:cNvPr id="21" name="Line 30">
              <a:extLst>
                <a:ext uri="{FF2B5EF4-FFF2-40B4-BE49-F238E27FC236}">
                  <a16:creationId xmlns:a16="http://schemas.microsoft.com/office/drawing/2014/main" id="{5A91C0DD-FD2E-4CC7-9368-E0D21039D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1">
              <a:extLst>
                <a:ext uri="{FF2B5EF4-FFF2-40B4-BE49-F238E27FC236}">
                  <a16:creationId xmlns:a16="http://schemas.microsoft.com/office/drawing/2014/main" id="{6D3DECB6-436E-4FDA-9EF9-735151136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32">
              <a:extLst>
                <a:ext uri="{FF2B5EF4-FFF2-40B4-BE49-F238E27FC236}">
                  <a16:creationId xmlns:a16="http://schemas.microsoft.com/office/drawing/2014/main" id="{5481F272-191F-424D-85F8-64F84680D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813A21-021B-4832-B218-7C043BDB85FA}"/>
              </a:ext>
            </a:extLst>
          </p:cNvPr>
          <p:cNvCxnSpPr>
            <a:cxnSpLocks/>
          </p:cNvCxnSpPr>
          <p:nvPr/>
        </p:nvCxnSpPr>
        <p:spPr>
          <a:xfrm flipH="1">
            <a:off x="4204546" y="7494045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34547F-46ED-4A11-AF21-6D132AEC91A0}"/>
              </a:ext>
            </a:extLst>
          </p:cNvPr>
          <p:cNvSpPr txBox="1"/>
          <p:nvPr/>
        </p:nvSpPr>
        <p:spPr>
          <a:xfrm>
            <a:off x="4290025" y="760225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AAB34A-8A9C-4321-AC1F-73E4766BF160}"/>
              </a:ext>
            </a:extLst>
          </p:cNvPr>
          <p:cNvSpPr txBox="1"/>
          <p:nvPr/>
        </p:nvSpPr>
        <p:spPr>
          <a:xfrm>
            <a:off x="3821367" y="4431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147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165</cp:revision>
  <dcterms:created xsi:type="dcterms:W3CDTF">2002-08-21T12:11:08Z</dcterms:created>
  <dcterms:modified xsi:type="dcterms:W3CDTF">2018-12-24T06:46:21Z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