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75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16.04.2019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51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084641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B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Not Your Average Garden Hose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A bunch of ghosts descend on your home at the same time. Protect yourself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Facing squarely downrange, hands on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Xs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gun loaded and holstered.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9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NOTES:PCC start with stock on belt, muzzle pointing at cone.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signal, engage targets as they become visible from each position.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836313" y="781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806586" y="7870780"/>
            <a:ext cx="70824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2901089" y="492529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0" y="7056603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PCC Start cone</a:t>
              </a:r>
            </a:p>
          </p:txBody>
        </p:sp>
      </p:grp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43">
            <a:extLst>
              <a:ext uri="{FF2B5EF4-FFF2-40B4-BE49-F238E27FC236}">
                <a16:creationId xmlns:a16="http://schemas.microsoft.com/office/drawing/2014/main" id="{8D3345E2-2CA4-446E-8296-01036516B58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204857" y="6400801"/>
            <a:ext cx="914400" cy="1253027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09D478BD-AF9C-45AE-A42A-E52665682639}"/>
              </a:ext>
            </a:extLst>
          </p:cNvPr>
          <p:cNvSpPr>
            <a:spLocks/>
          </p:cNvSpPr>
          <p:nvPr/>
        </p:nvSpPr>
        <p:spPr bwMode="auto">
          <a:xfrm>
            <a:off x="3510556" y="5791200"/>
            <a:ext cx="147043" cy="1873065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303">
            <a:extLst>
              <a:ext uri="{FF2B5EF4-FFF2-40B4-BE49-F238E27FC236}">
                <a16:creationId xmlns:a16="http://schemas.microsoft.com/office/drawing/2014/main" id="{7382EA14-6FEE-4B38-BA12-0212B7E7882C}"/>
              </a:ext>
            </a:extLst>
          </p:cNvPr>
          <p:cNvSpPr>
            <a:spLocks/>
          </p:cNvSpPr>
          <p:nvPr/>
        </p:nvSpPr>
        <p:spPr bwMode="auto">
          <a:xfrm>
            <a:off x="3119257" y="6400801"/>
            <a:ext cx="765899" cy="1253027"/>
          </a:xfrm>
          <a:custGeom>
            <a:avLst/>
            <a:gdLst>
              <a:gd name="T0" fmla="*/ 19226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9226 w 528"/>
              <a:gd name="T7" fmla="*/ 0 h 288"/>
              <a:gd name="T8" fmla="*/ 19226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BAE241-0B08-4D71-8252-4579AE72A76A}"/>
              </a:ext>
            </a:extLst>
          </p:cNvPr>
          <p:cNvCxnSpPr>
            <a:cxnSpLocks/>
          </p:cNvCxnSpPr>
          <p:nvPr/>
        </p:nvCxnSpPr>
        <p:spPr>
          <a:xfrm flipH="1">
            <a:off x="2514600" y="7684447"/>
            <a:ext cx="1" cy="74199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8476C3D-7E62-48BD-A752-70700550825C}"/>
              </a:ext>
            </a:extLst>
          </p:cNvPr>
          <p:cNvSpPr txBox="1"/>
          <p:nvPr/>
        </p:nvSpPr>
        <p:spPr>
          <a:xfrm>
            <a:off x="1981200" y="789643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9B108D-A5D1-4EB9-9A51-4FC845CD9A82}"/>
              </a:ext>
            </a:extLst>
          </p:cNvPr>
          <p:cNvCxnSpPr>
            <a:cxnSpLocks/>
          </p:cNvCxnSpPr>
          <p:nvPr/>
        </p:nvCxnSpPr>
        <p:spPr>
          <a:xfrm flipV="1">
            <a:off x="4290025" y="7669652"/>
            <a:ext cx="1" cy="62448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2E3F5C7-C8DA-48E3-946C-32F7E71AE425}"/>
              </a:ext>
            </a:extLst>
          </p:cNvPr>
          <p:cNvSpPr txBox="1"/>
          <p:nvPr/>
        </p:nvSpPr>
        <p:spPr>
          <a:xfrm>
            <a:off x="3805901" y="779722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B83E7C0-C1B2-49C9-8E0E-3447E3A08769}"/>
              </a:ext>
            </a:extLst>
          </p:cNvPr>
          <p:cNvCxnSpPr>
            <a:cxnSpLocks/>
          </p:cNvCxnSpPr>
          <p:nvPr/>
        </p:nvCxnSpPr>
        <p:spPr>
          <a:xfrm flipV="1">
            <a:off x="5565455" y="7663132"/>
            <a:ext cx="1" cy="60263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2F0515E-9E40-4294-9411-08A660C02AB1}"/>
              </a:ext>
            </a:extLst>
          </p:cNvPr>
          <p:cNvSpPr txBox="1"/>
          <p:nvPr/>
        </p:nvSpPr>
        <p:spPr>
          <a:xfrm>
            <a:off x="4992036" y="779722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grpSp>
        <p:nvGrpSpPr>
          <p:cNvPr id="36" name="Group 29">
            <a:extLst>
              <a:ext uri="{FF2B5EF4-FFF2-40B4-BE49-F238E27FC236}">
                <a16:creationId xmlns:a16="http://schemas.microsoft.com/office/drawing/2014/main" id="{01CDBF6B-8F6B-435B-B52B-DE77D3CB7A0B}"/>
              </a:ext>
            </a:extLst>
          </p:cNvPr>
          <p:cNvGrpSpPr>
            <a:grpSpLocks/>
          </p:cNvGrpSpPr>
          <p:nvPr/>
        </p:nvGrpSpPr>
        <p:grpSpPr bwMode="auto">
          <a:xfrm>
            <a:off x="1604788" y="5806858"/>
            <a:ext cx="287338" cy="790575"/>
            <a:chOff x="528" y="240"/>
            <a:chExt cx="181" cy="498"/>
          </a:xfrm>
        </p:grpSpPr>
        <p:sp>
          <p:nvSpPr>
            <p:cNvPr id="37" name="Line 30">
              <a:extLst>
                <a:ext uri="{FF2B5EF4-FFF2-40B4-BE49-F238E27FC236}">
                  <a16:creationId xmlns:a16="http://schemas.microsoft.com/office/drawing/2014/main" id="{FADAEEE6-8C45-4CD4-BB36-B61A27C51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1">
              <a:extLst>
                <a:ext uri="{FF2B5EF4-FFF2-40B4-BE49-F238E27FC236}">
                  <a16:creationId xmlns:a16="http://schemas.microsoft.com/office/drawing/2014/main" id="{42C6A231-CB50-439C-A03C-1C26A9182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151B79C5-9172-4BC5-8458-7EB8A9C57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44">
            <a:extLst>
              <a:ext uri="{FF2B5EF4-FFF2-40B4-BE49-F238E27FC236}">
                <a16:creationId xmlns:a16="http://schemas.microsoft.com/office/drawing/2014/main" id="{7C64808A-8F91-4290-8147-4B93069A79AA}"/>
              </a:ext>
            </a:extLst>
          </p:cNvPr>
          <p:cNvGrpSpPr>
            <a:grpSpLocks/>
          </p:cNvGrpSpPr>
          <p:nvPr/>
        </p:nvGrpSpPr>
        <p:grpSpPr bwMode="auto">
          <a:xfrm>
            <a:off x="2599837" y="5749291"/>
            <a:ext cx="287338" cy="787400"/>
            <a:chOff x="1756" y="2113"/>
            <a:chExt cx="181" cy="499"/>
          </a:xfrm>
        </p:grpSpPr>
        <p:sp>
          <p:nvSpPr>
            <p:cNvPr id="41" name="Line 45">
              <a:extLst>
                <a:ext uri="{FF2B5EF4-FFF2-40B4-BE49-F238E27FC236}">
                  <a16:creationId xmlns:a16="http://schemas.microsoft.com/office/drawing/2014/main" id="{5C7CA922-137F-4E21-96E8-E013EA49F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46">
              <a:extLst>
                <a:ext uri="{FF2B5EF4-FFF2-40B4-BE49-F238E27FC236}">
                  <a16:creationId xmlns:a16="http://schemas.microsoft.com/office/drawing/2014/main" id="{4F7B1292-9636-4E6C-81FC-3B8048547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" name="Group 47">
              <a:extLst>
                <a:ext uri="{FF2B5EF4-FFF2-40B4-BE49-F238E27FC236}">
                  <a16:creationId xmlns:a16="http://schemas.microsoft.com/office/drawing/2014/main" id="{E5EB7A6F-CEC3-4508-B4D3-02C0EA582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4" name="Freeform 48">
                <a:extLst>
                  <a:ext uri="{FF2B5EF4-FFF2-40B4-BE49-F238E27FC236}">
                    <a16:creationId xmlns:a16="http://schemas.microsoft.com/office/drawing/2014/main" id="{36C3BA8E-F267-44E8-965D-10A8BA008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49">
                <a:extLst>
                  <a:ext uri="{FF2B5EF4-FFF2-40B4-BE49-F238E27FC236}">
                    <a16:creationId xmlns:a16="http://schemas.microsoft.com/office/drawing/2014/main" id="{EDC9AACF-0833-40C9-AD92-B14488DDE6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50">
                <a:extLst>
                  <a:ext uri="{FF2B5EF4-FFF2-40B4-BE49-F238E27FC236}">
                    <a16:creationId xmlns:a16="http://schemas.microsoft.com/office/drawing/2014/main" id="{C82B64EA-E1E8-45D7-B3BB-82BA1003C6A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7" name="Group 170">
            <a:extLst>
              <a:ext uri="{FF2B5EF4-FFF2-40B4-BE49-F238E27FC236}">
                <a16:creationId xmlns:a16="http://schemas.microsoft.com/office/drawing/2014/main" id="{73324851-6C65-4D2F-89B5-85B8C2C7F4A4}"/>
              </a:ext>
            </a:extLst>
          </p:cNvPr>
          <p:cNvGrpSpPr>
            <a:grpSpLocks/>
          </p:cNvGrpSpPr>
          <p:nvPr/>
        </p:nvGrpSpPr>
        <p:grpSpPr bwMode="auto">
          <a:xfrm>
            <a:off x="2165992" y="5486560"/>
            <a:ext cx="288925" cy="787400"/>
            <a:chOff x="1008" y="2592"/>
            <a:chExt cx="182" cy="496"/>
          </a:xfrm>
        </p:grpSpPr>
        <p:sp>
          <p:nvSpPr>
            <p:cNvPr id="48" name="Line 171">
              <a:extLst>
                <a:ext uri="{FF2B5EF4-FFF2-40B4-BE49-F238E27FC236}">
                  <a16:creationId xmlns:a16="http://schemas.microsoft.com/office/drawing/2014/main" id="{87AF9734-895F-4FF0-8A65-36466B124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72">
              <a:extLst>
                <a:ext uri="{FF2B5EF4-FFF2-40B4-BE49-F238E27FC236}">
                  <a16:creationId xmlns:a16="http://schemas.microsoft.com/office/drawing/2014/main" id="{F39114C7-DB0E-4C73-A22A-FCF7421B8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" name="Group 173">
              <a:extLst>
                <a:ext uri="{FF2B5EF4-FFF2-40B4-BE49-F238E27FC236}">
                  <a16:creationId xmlns:a16="http://schemas.microsoft.com/office/drawing/2014/main" id="{BCF5BA87-BA83-4936-8EA6-182D35DB41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51" name="Freeform 174">
                <a:extLst>
                  <a:ext uri="{FF2B5EF4-FFF2-40B4-BE49-F238E27FC236}">
                    <a16:creationId xmlns:a16="http://schemas.microsoft.com/office/drawing/2014/main" id="{EC82BFE3-D279-4936-B137-35388F635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75">
                <a:extLst>
                  <a:ext uri="{FF2B5EF4-FFF2-40B4-BE49-F238E27FC236}">
                    <a16:creationId xmlns:a16="http://schemas.microsoft.com/office/drawing/2014/main" id="{A4835A9C-3688-4B83-859B-85F357C52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3" name="Group 29">
            <a:extLst>
              <a:ext uri="{FF2B5EF4-FFF2-40B4-BE49-F238E27FC236}">
                <a16:creationId xmlns:a16="http://schemas.microsoft.com/office/drawing/2014/main" id="{C3B131F1-194E-4B2F-A01B-12F04D32466D}"/>
              </a:ext>
            </a:extLst>
          </p:cNvPr>
          <p:cNvGrpSpPr>
            <a:grpSpLocks/>
          </p:cNvGrpSpPr>
          <p:nvPr/>
        </p:nvGrpSpPr>
        <p:grpSpPr bwMode="auto">
          <a:xfrm>
            <a:off x="3055196" y="5271151"/>
            <a:ext cx="287338" cy="790575"/>
            <a:chOff x="528" y="240"/>
            <a:chExt cx="181" cy="498"/>
          </a:xfrm>
        </p:grpSpPr>
        <p:sp>
          <p:nvSpPr>
            <p:cNvPr id="54" name="Line 30">
              <a:extLst>
                <a:ext uri="{FF2B5EF4-FFF2-40B4-BE49-F238E27FC236}">
                  <a16:creationId xmlns:a16="http://schemas.microsoft.com/office/drawing/2014/main" id="{0E23E0CF-5790-43D8-B13F-B1A6546E7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31">
              <a:extLst>
                <a:ext uri="{FF2B5EF4-FFF2-40B4-BE49-F238E27FC236}">
                  <a16:creationId xmlns:a16="http://schemas.microsoft.com/office/drawing/2014/main" id="{FD56D8F4-B809-470A-A53A-9A17D3CD26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EF8557E7-8444-4565-A951-6AD388F5B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" name="Group 29">
            <a:extLst>
              <a:ext uri="{FF2B5EF4-FFF2-40B4-BE49-F238E27FC236}">
                <a16:creationId xmlns:a16="http://schemas.microsoft.com/office/drawing/2014/main" id="{070155F7-755D-43DF-BA1F-B0DDB9443A1F}"/>
              </a:ext>
            </a:extLst>
          </p:cNvPr>
          <p:cNvGrpSpPr>
            <a:grpSpLocks/>
          </p:cNvGrpSpPr>
          <p:nvPr/>
        </p:nvGrpSpPr>
        <p:grpSpPr bwMode="auto">
          <a:xfrm>
            <a:off x="5139233" y="5905333"/>
            <a:ext cx="287338" cy="790575"/>
            <a:chOff x="528" y="240"/>
            <a:chExt cx="181" cy="498"/>
          </a:xfrm>
        </p:grpSpPr>
        <p:sp>
          <p:nvSpPr>
            <p:cNvPr id="59" name="Line 30">
              <a:extLst>
                <a:ext uri="{FF2B5EF4-FFF2-40B4-BE49-F238E27FC236}">
                  <a16:creationId xmlns:a16="http://schemas.microsoft.com/office/drawing/2014/main" id="{D6A0A642-3AD4-4F73-A815-F23D13875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31">
              <a:extLst>
                <a:ext uri="{FF2B5EF4-FFF2-40B4-BE49-F238E27FC236}">
                  <a16:creationId xmlns:a16="http://schemas.microsoft.com/office/drawing/2014/main" id="{EB477F28-8BD1-47E2-B578-8604C48CD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32">
              <a:extLst>
                <a:ext uri="{FF2B5EF4-FFF2-40B4-BE49-F238E27FC236}">
                  <a16:creationId xmlns:a16="http://schemas.microsoft.com/office/drawing/2014/main" id="{70E1E0D5-422C-4776-A432-4F6D224AD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44">
            <a:extLst>
              <a:ext uri="{FF2B5EF4-FFF2-40B4-BE49-F238E27FC236}">
                <a16:creationId xmlns:a16="http://schemas.microsoft.com/office/drawing/2014/main" id="{F55C9FB8-A16E-4720-9F3B-114D8E6F9998}"/>
              </a:ext>
            </a:extLst>
          </p:cNvPr>
          <p:cNvGrpSpPr>
            <a:grpSpLocks/>
          </p:cNvGrpSpPr>
          <p:nvPr/>
        </p:nvGrpSpPr>
        <p:grpSpPr bwMode="auto">
          <a:xfrm>
            <a:off x="4440968" y="5742190"/>
            <a:ext cx="287338" cy="787400"/>
            <a:chOff x="1756" y="2113"/>
            <a:chExt cx="181" cy="499"/>
          </a:xfrm>
        </p:grpSpPr>
        <p:sp>
          <p:nvSpPr>
            <p:cNvPr id="63" name="Line 45">
              <a:extLst>
                <a:ext uri="{FF2B5EF4-FFF2-40B4-BE49-F238E27FC236}">
                  <a16:creationId xmlns:a16="http://schemas.microsoft.com/office/drawing/2014/main" id="{EA7ABF60-EA7B-443B-934A-7F452FABA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46">
              <a:extLst>
                <a:ext uri="{FF2B5EF4-FFF2-40B4-BE49-F238E27FC236}">
                  <a16:creationId xmlns:a16="http://schemas.microsoft.com/office/drawing/2014/main" id="{B0C973E2-8185-463A-AD72-A21A706D49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5" name="Group 47">
              <a:extLst>
                <a:ext uri="{FF2B5EF4-FFF2-40B4-BE49-F238E27FC236}">
                  <a16:creationId xmlns:a16="http://schemas.microsoft.com/office/drawing/2014/main" id="{5AB255F7-46F4-458C-92FD-EA2A610B44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66" name="Freeform 48">
                <a:extLst>
                  <a:ext uri="{FF2B5EF4-FFF2-40B4-BE49-F238E27FC236}">
                    <a16:creationId xmlns:a16="http://schemas.microsoft.com/office/drawing/2014/main" id="{192C400B-292E-4D04-ACCD-B2004E866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49">
                <a:extLst>
                  <a:ext uri="{FF2B5EF4-FFF2-40B4-BE49-F238E27FC236}">
                    <a16:creationId xmlns:a16="http://schemas.microsoft.com/office/drawing/2014/main" id="{2FE9824A-5719-46A0-A058-A029502D21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50">
                <a:extLst>
                  <a:ext uri="{FF2B5EF4-FFF2-40B4-BE49-F238E27FC236}">
                    <a16:creationId xmlns:a16="http://schemas.microsoft.com/office/drawing/2014/main" id="{3362B2D8-1D0B-49FB-A23E-F00DAF5B8DE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9" name="Group 170">
            <a:extLst>
              <a:ext uri="{FF2B5EF4-FFF2-40B4-BE49-F238E27FC236}">
                <a16:creationId xmlns:a16="http://schemas.microsoft.com/office/drawing/2014/main" id="{D5CAEA0F-5B79-4A32-A6EE-FE188D41358A}"/>
              </a:ext>
            </a:extLst>
          </p:cNvPr>
          <p:cNvGrpSpPr>
            <a:grpSpLocks/>
          </p:cNvGrpSpPr>
          <p:nvPr/>
        </p:nvGrpSpPr>
        <p:grpSpPr bwMode="auto">
          <a:xfrm>
            <a:off x="4794934" y="5413041"/>
            <a:ext cx="288925" cy="787400"/>
            <a:chOff x="1008" y="2592"/>
            <a:chExt cx="182" cy="496"/>
          </a:xfrm>
        </p:grpSpPr>
        <p:sp>
          <p:nvSpPr>
            <p:cNvPr id="70" name="Line 171">
              <a:extLst>
                <a:ext uri="{FF2B5EF4-FFF2-40B4-BE49-F238E27FC236}">
                  <a16:creationId xmlns:a16="http://schemas.microsoft.com/office/drawing/2014/main" id="{95B97C80-7E04-4EA1-B4D9-5049658EA9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172">
              <a:extLst>
                <a:ext uri="{FF2B5EF4-FFF2-40B4-BE49-F238E27FC236}">
                  <a16:creationId xmlns:a16="http://schemas.microsoft.com/office/drawing/2014/main" id="{EA4FDDFF-2EBC-4C49-A21A-D9D8FB55C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" name="Group 173">
              <a:extLst>
                <a:ext uri="{FF2B5EF4-FFF2-40B4-BE49-F238E27FC236}">
                  <a16:creationId xmlns:a16="http://schemas.microsoft.com/office/drawing/2014/main" id="{C6FDF809-407C-4DE7-8B24-E607913998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73" name="Freeform 174">
                <a:extLst>
                  <a:ext uri="{FF2B5EF4-FFF2-40B4-BE49-F238E27FC236}">
                    <a16:creationId xmlns:a16="http://schemas.microsoft.com/office/drawing/2014/main" id="{F222C82F-82E0-4DC7-8BFA-D95287236F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175">
                <a:extLst>
                  <a:ext uri="{FF2B5EF4-FFF2-40B4-BE49-F238E27FC236}">
                    <a16:creationId xmlns:a16="http://schemas.microsoft.com/office/drawing/2014/main" id="{58CBD684-D773-4A40-977C-6CDB369FC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5" name="Group 29">
            <a:extLst>
              <a:ext uri="{FF2B5EF4-FFF2-40B4-BE49-F238E27FC236}">
                <a16:creationId xmlns:a16="http://schemas.microsoft.com/office/drawing/2014/main" id="{CD3E9E30-DA9A-4FB3-A1BB-FAD9549A602F}"/>
              </a:ext>
            </a:extLst>
          </p:cNvPr>
          <p:cNvGrpSpPr>
            <a:grpSpLocks/>
          </p:cNvGrpSpPr>
          <p:nvPr/>
        </p:nvGrpSpPr>
        <p:grpSpPr bwMode="auto">
          <a:xfrm>
            <a:off x="3981534" y="5279691"/>
            <a:ext cx="287338" cy="790575"/>
            <a:chOff x="528" y="240"/>
            <a:chExt cx="181" cy="498"/>
          </a:xfrm>
        </p:grpSpPr>
        <p:sp>
          <p:nvSpPr>
            <p:cNvPr id="76" name="Line 30">
              <a:extLst>
                <a:ext uri="{FF2B5EF4-FFF2-40B4-BE49-F238E27FC236}">
                  <a16:creationId xmlns:a16="http://schemas.microsoft.com/office/drawing/2014/main" id="{25309550-843E-49AC-B952-5676319AB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31">
              <a:extLst>
                <a:ext uri="{FF2B5EF4-FFF2-40B4-BE49-F238E27FC236}">
                  <a16:creationId xmlns:a16="http://schemas.microsoft.com/office/drawing/2014/main" id="{64AAAFCF-ADF9-496E-88DD-E8B4662B0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32">
              <a:extLst>
                <a:ext uri="{FF2B5EF4-FFF2-40B4-BE49-F238E27FC236}">
                  <a16:creationId xmlns:a16="http://schemas.microsoft.com/office/drawing/2014/main" id="{1AE52820-FC26-46F3-ACB2-0F87E6E8E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3" name="Group 288">
            <a:extLst>
              <a:ext uri="{FF2B5EF4-FFF2-40B4-BE49-F238E27FC236}">
                <a16:creationId xmlns:a16="http://schemas.microsoft.com/office/drawing/2014/main" id="{39D18312-B649-484A-B74F-CA239C399C87}"/>
              </a:ext>
            </a:extLst>
          </p:cNvPr>
          <p:cNvGrpSpPr>
            <a:grpSpLocks/>
          </p:cNvGrpSpPr>
          <p:nvPr/>
        </p:nvGrpSpPr>
        <p:grpSpPr bwMode="auto">
          <a:xfrm>
            <a:off x="6448196" y="6695909"/>
            <a:ext cx="222250" cy="858838"/>
            <a:chOff x="384" y="816"/>
            <a:chExt cx="140" cy="541"/>
          </a:xfrm>
        </p:grpSpPr>
        <p:sp>
          <p:nvSpPr>
            <p:cNvPr id="84" name="Line 289">
              <a:extLst>
                <a:ext uri="{FF2B5EF4-FFF2-40B4-BE49-F238E27FC236}">
                  <a16:creationId xmlns:a16="http://schemas.microsoft.com/office/drawing/2014/main" id="{26783152-6C5D-4592-A3C4-16C817B7DC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290">
              <a:extLst>
                <a:ext uri="{FF2B5EF4-FFF2-40B4-BE49-F238E27FC236}">
                  <a16:creationId xmlns:a16="http://schemas.microsoft.com/office/drawing/2014/main" id="{96D550BD-466F-444C-B87F-94E40DB122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291">
              <a:extLst>
                <a:ext uri="{FF2B5EF4-FFF2-40B4-BE49-F238E27FC236}">
                  <a16:creationId xmlns:a16="http://schemas.microsoft.com/office/drawing/2014/main" id="{2463ECEC-37FD-4EF7-9808-1535B6755B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Freeform 43">
            <a:extLst>
              <a:ext uri="{FF2B5EF4-FFF2-40B4-BE49-F238E27FC236}">
                <a16:creationId xmlns:a16="http://schemas.microsoft.com/office/drawing/2014/main" id="{4B12A659-50B2-4520-9D1D-023E2D4C00D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86200" y="6400800"/>
            <a:ext cx="914400" cy="1253027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Freeform 303">
            <a:extLst>
              <a:ext uri="{FF2B5EF4-FFF2-40B4-BE49-F238E27FC236}">
                <a16:creationId xmlns:a16="http://schemas.microsoft.com/office/drawing/2014/main" id="{671C8DD0-D1B5-4D5C-86C6-DD5AD83E0E98}"/>
              </a:ext>
            </a:extLst>
          </p:cNvPr>
          <p:cNvSpPr>
            <a:spLocks/>
          </p:cNvSpPr>
          <p:nvPr/>
        </p:nvSpPr>
        <p:spPr bwMode="auto">
          <a:xfrm>
            <a:off x="4799556" y="6400800"/>
            <a:ext cx="765899" cy="1253027"/>
          </a:xfrm>
          <a:custGeom>
            <a:avLst/>
            <a:gdLst>
              <a:gd name="T0" fmla="*/ 19226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9226 w 528"/>
              <a:gd name="T7" fmla="*/ 0 h 288"/>
              <a:gd name="T8" fmla="*/ 19226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300">
            <a:extLst>
              <a:ext uri="{FF2B5EF4-FFF2-40B4-BE49-F238E27FC236}">
                <a16:creationId xmlns:a16="http://schemas.microsoft.com/office/drawing/2014/main" id="{05144B73-77A4-455D-BCF8-AE400303C93E}"/>
              </a:ext>
            </a:extLst>
          </p:cNvPr>
          <p:cNvSpPr>
            <a:spLocks/>
          </p:cNvSpPr>
          <p:nvPr/>
        </p:nvSpPr>
        <p:spPr bwMode="auto">
          <a:xfrm>
            <a:off x="5580693" y="6273401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303">
            <a:extLst>
              <a:ext uri="{FF2B5EF4-FFF2-40B4-BE49-F238E27FC236}">
                <a16:creationId xmlns:a16="http://schemas.microsoft.com/office/drawing/2014/main" id="{4DF788C5-1093-4B2D-81CE-B8B776CFB73C}"/>
              </a:ext>
            </a:extLst>
          </p:cNvPr>
          <p:cNvSpPr>
            <a:spLocks/>
          </p:cNvSpPr>
          <p:nvPr/>
        </p:nvSpPr>
        <p:spPr bwMode="auto">
          <a:xfrm>
            <a:off x="866864" y="6404745"/>
            <a:ext cx="1318139" cy="1253027"/>
          </a:xfrm>
          <a:custGeom>
            <a:avLst/>
            <a:gdLst>
              <a:gd name="T0" fmla="*/ 19226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9226 w 528"/>
              <a:gd name="T7" fmla="*/ 0 h 288"/>
              <a:gd name="T8" fmla="*/ 19226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Freeform 29">
            <a:extLst>
              <a:ext uri="{FF2B5EF4-FFF2-40B4-BE49-F238E27FC236}">
                <a16:creationId xmlns:a16="http://schemas.microsoft.com/office/drawing/2014/main" id="{6F5140AF-8BE9-461A-B2F9-3D06786645DA}"/>
              </a:ext>
            </a:extLst>
          </p:cNvPr>
          <p:cNvSpPr>
            <a:spLocks/>
          </p:cNvSpPr>
          <p:nvPr/>
        </p:nvSpPr>
        <p:spPr bwMode="auto">
          <a:xfrm>
            <a:off x="1182272" y="7027313"/>
            <a:ext cx="187325" cy="193675"/>
          </a:xfrm>
          <a:custGeom>
            <a:avLst/>
            <a:gdLst>
              <a:gd name="T0" fmla="*/ 79 w 118"/>
              <a:gd name="T1" fmla="*/ 113 h 122"/>
              <a:gd name="T2" fmla="*/ 68 w 118"/>
              <a:gd name="T3" fmla="*/ 120 h 122"/>
              <a:gd name="T4" fmla="*/ 58 w 118"/>
              <a:gd name="T5" fmla="*/ 122 h 122"/>
              <a:gd name="T6" fmla="*/ 54 w 118"/>
              <a:gd name="T7" fmla="*/ 122 h 122"/>
              <a:gd name="T8" fmla="*/ 37 w 118"/>
              <a:gd name="T9" fmla="*/ 121 h 122"/>
              <a:gd name="T10" fmla="*/ 30 w 118"/>
              <a:gd name="T11" fmla="*/ 118 h 122"/>
              <a:gd name="T12" fmla="*/ 23 w 118"/>
              <a:gd name="T13" fmla="*/ 111 h 122"/>
              <a:gd name="T14" fmla="*/ 20 w 118"/>
              <a:gd name="T15" fmla="*/ 100 h 122"/>
              <a:gd name="T16" fmla="*/ 15 w 118"/>
              <a:gd name="T17" fmla="*/ 76 h 122"/>
              <a:gd name="T18" fmla="*/ 14 w 118"/>
              <a:gd name="T19" fmla="*/ 70 h 122"/>
              <a:gd name="T20" fmla="*/ 10 w 118"/>
              <a:gd name="T21" fmla="*/ 62 h 122"/>
              <a:gd name="T22" fmla="*/ 2 w 118"/>
              <a:gd name="T23" fmla="*/ 45 h 122"/>
              <a:gd name="T24" fmla="*/ 0 w 118"/>
              <a:gd name="T25" fmla="*/ 41 h 122"/>
              <a:gd name="T26" fmla="*/ 2 w 118"/>
              <a:gd name="T27" fmla="*/ 32 h 122"/>
              <a:gd name="T28" fmla="*/ 4 w 118"/>
              <a:gd name="T29" fmla="*/ 31 h 122"/>
              <a:gd name="T30" fmla="*/ 7 w 118"/>
              <a:gd name="T31" fmla="*/ 34 h 122"/>
              <a:gd name="T32" fmla="*/ 22 w 118"/>
              <a:gd name="T33" fmla="*/ 58 h 122"/>
              <a:gd name="T34" fmla="*/ 23 w 118"/>
              <a:gd name="T35" fmla="*/ 59 h 122"/>
              <a:gd name="T36" fmla="*/ 29 w 118"/>
              <a:gd name="T37" fmla="*/ 59 h 122"/>
              <a:gd name="T38" fmla="*/ 30 w 118"/>
              <a:gd name="T39" fmla="*/ 55 h 122"/>
              <a:gd name="T40" fmla="*/ 26 w 118"/>
              <a:gd name="T41" fmla="*/ 15 h 122"/>
              <a:gd name="T42" fmla="*/ 29 w 118"/>
              <a:gd name="T43" fmla="*/ 6 h 122"/>
              <a:gd name="T44" fmla="*/ 30 w 118"/>
              <a:gd name="T45" fmla="*/ 6 h 122"/>
              <a:gd name="T46" fmla="*/ 35 w 118"/>
              <a:gd name="T47" fmla="*/ 8 h 122"/>
              <a:gd name="T48" fmla="*/ 37 w 118"/>
              <a:gd name="T49" fmla="*/ 11 h 122"/>
              <a:gd name="T50" fmla="*/ 41 w 118"/>
              <a:gd name="T51" fmla="*/ 49 h 122"/>
              <a:gd name="T52" fmla="*/ 42 w 118"/>
              <a:gd name="T53" fmla="*/ 52 h 122"/>
              <a:gd name="T54" fmla="*/ 45 w 118"/>
              <a:gd name="T55" fmla="*/ 48 h 122"/>
              <a:gd name="T56" fmla="*/ 46 w 118"/>
              <a:gd name="T57" fmla="*/ 24 h 122"/>
              <a:gd name="T58" fmla="*/ 49 w 118"/>
              <a:gd name="T59" fmla="*/ 4 h 122"/>
              <a:gd name="T60" fmla="*/ 54 w 118"/>
              <a:gd name="T61" fmla="*/ 0 h 122"/>
              <a:gd name="T62" fmla="*/ 58 w 118"/>
              <a:gd name="T63" fmla="*/ 1 h 122"/>
              <a:gd name="T64" fmla="*/ 60 w 118"/>
              <a:gd name="T65" fmla="*/ 7 h 122"/>
              <a:gd name="T66" fmla="*/ 56 w 118"/>
              <a:gd name="T67" fmla="*/ 49 h 122"/>
              <a:gd name="T68" fmla="*/ 56 w 118"/>
              <a:gd name="T69" fmla="*/ 51 h 122"/>
              <a:gd name="T70" fmla="*/ 60 w 118"/>
              <a:gd name="T71" fmla="*/ 51 h 122"/>
              <a:gd name="T72" fmla="*/ 62 w 118"/>
              <a:gd name="T73" fmla="*/ 49 h 122"/>
              <a:gd name="T74" fmla="*/ 77 w 118"/>
              <a:gd name="T75" fmla="*/ 14 h 122"/>
              <a:gd name="T76" fmla="*/ 80 w 118"/>
              <a:gd name="T77" fmla="*/ 11 h 122"/>
              <a:gd name="T78" fmla="*/ 87 w 118"/>
              <a:gd name="T79" fmla="*/ 13 h 122"/>
              <a:gd name="T80" fmla="*/ 88 w 118"/>
              <a:gd name="T81" fmla="*/ 17 h 122"/>
              <a:gd name="T82" fmla="*/ 87 w 118"/>
              <a:gd name="T83" fmla="*/ 21 h 122"/>
              <a:gd name="T84" fmla="*/ 72 w 118"/>
              <a:gd name="T85" fmla="*/ 62 h 122"/>
              <a:gd name="T86" fmla="*/ 72 w 118"/>
              <a:gd name="T87" fmla="*/ 66 h 122"/>
              <a:gd name="T88" fmla="*/ 73 w 118"/>
              <a:gd name="T89" fmla="*/ 76 h 122"/>
              <a:gd name="T90" fmla="*/ 74 w 118"/>
              <a:gd name="T91" fmla="*/ 80 h 122"/>
              <a:gd name="T92" fmla="*/ 81 w 118"/>
              <a:gd name="T93" fmla="*/ 84 h 122"/>
              <a:gd name="T94" fmla="*/ 88 w 118"/>
              <a:gd name="T95" fmla="*/ 82 h 122"/>
              <a:gd name="T96" fmla="*/ 100 w 118"/>
              <a:gd name="T97" fmla="*/ 75 h 122"/>
              <a:gd name="T98" fmla="*/ 108 w 118"/>
              <a:gd name="T99" fmla="*/ 72 h 122"/>
              <a:gd name="T100" fmla="*/ 111 w 118"/>
              <a:gd name="T101" fmla="*/ 73 h 122"/>
              <a:gd name="T102" fmla="*/ 118 w 118"/>
              <a:gd name="T103" fmla="*/ 80 h 122"/>
              <a:gd name="T104" fmla="*/ 115 w 118"/>
              <a:gd name="T105" fmla="*/ 83 h 122"/>
              <a:gd name="T106" fmla="*/ 108 w 118"/>
              <a:gd name="T107" fmla="*/ 86 h 122"/>
              <a:gd name="T108" fmla="*/ 95 w 118"/>
              <a:gd name="T109" fmla="*/ 94 h 122"/>
              <a:gd name="T110" fmla="*/ 88 w 118"/>
              <a:gd name="T111" fmla="*/ 101 h 122"/>
              <a:gd name="T112" fmla="*/ 79 w 118"/>
              <a:gd name="T113" fmla="*/ 113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8" h="122">
                <a:moveTo>
                  <a:pt x="79" y="113"/>
                </a:moveTo>
                <a:lnTo>
                  <a:pt x="79" y="113"/>
                </a:lnTo>
                <a:lnTo>
                  <a:pt x="74" y="117"/>
                </a:lnTo>
                <a:lnTo>
                  <a:pt x="68" y="120"/>
                </a:lnTo>
                <a:lnTo>
                  <a:pt x="62" y="122"/>
                </a:lnTo>
                <a:lnTo>
                  <a:pt x="58" y="122"/>
                </a:lnTo>
                <a:lnTo>
                  <a:pt x="54" y="122"/>
                </a:lnTo>
                <a:lnTo>
                  <a:pt x="54" y="122"/>
                </a:lnTo>
                <a:lnTo>
                  <a:pt x="45" y="122"/>
                </a:lnTo>
                <a:lnTo>
                  <a:pt x="37" y="121"/>
                </a:lnTo>
                <a:lnTo>
                  <a:pt x="33" y="121"/>
                </a:lnTo>
                <a:lnTo>
                  <a:pt x="30" y="118"/>
                </a:lnTo>
                <a:lnTo>
                  <a:pt x="26" y="115"/>
                </a:lnTo>
                <a:lnTo>
                  <a:pt x="23" y="111"/>
                </a:lnTo>
                <a:lnTo>
                  <a:pt x="23" y="111"/>
                </a:lnTo>
                <a:lnTo>
                  <a:pt x="20" y="100"/>
                </a:lnTo>
                <a:lnTo>
                  <a:pt x="18" y="90"/>
                </a:lnTo>
                <a:lnTo>
                  <a:pt x="15" y="76"/>
                </a:lnTo>
                <a:lnTo>
                  <a:pt x="15" y="76"/>
                </a:lnTo>
                <a:lnTo>
                  <a:pt x="14" y="70"/>
                </a:lnTo>
                <a:lnTo>
                  <a:pt x="10" y="62"/>
                </a:lnTo>
                <a:lnTo>
                  <a:pt x="10" y="62"/>
                </a:lnTo>
                <a:lnTo>
                  <a:pt x="4" y="52"/>
                </a:lnTo>
                <a:lnTo>
                  <a:pt x="2" y="45"/>
                </a:lnTo>
                <a:lnTo>
                  <a:pt x="0" y="41"/>
                </a:lnTo>
                <a:lnTo>
                  <a:pt x="0" y="41"/>
                </a:lnTo>
                <a:lnTo>
                  <a:pt x="0" y="37"/>
                </a:lnTo>
                <a:lnTo>
                  <a:pt x="2" y="32"/>
                </a:lnTo>
                <a:lnTo>
                  <a:pt x="3" y="31"/>
                </a:lnTo>
                <a:lnTo>
                  <a:pt x="4" y="31"/>
                </a:lnTo>
                <a:lnTo>
                  <a:pt x="6" y="32"/>
                </a:lnTo>
                <a:lnTo>
                  <a:pt x="7" y="34"/>
                </a:lnTo>
                <a:lnTo>
                  <a:pt x="7" y="34"/>
                </a:lnTo>
                <a:lnTo>
                  <a:pt x="22" y="58"/>
                </a:lnTo>
                <a:lnTo>
                  <a:pt x="22" y="58"/>
                </a:lnTo>
                <a:lnTo>
                  <a:pt x="23" y="59"/>
                </a:lnTo>
                <a:lnTo>
                  <a:pt x="26" y="59"/>
                </a:lnTo>
                <a:lnTo>
                  <a:pt x="29" y="59"/>
                </a:lnTo>
                <a:lnTo>
                  <a:pt x="30" y="55"/>
                </a:lnTo>
                <a:lnTo>
                  <a:pt x="30" y="55"/>
                </a:lnTo>
                <a:lnTo>
                  <a:pt x="26" y="15"/>
                </a:lnTo>
                <a:lnTo>
                  <a:pt x="26" y="15"/>
                </a:lnTo>
                <a:lnTo>
                  <a:pt x="27" y="8"/>
                </a:lnTo>
                <a:lnTo>
                  <a:pt x="29" y="6"/>
                </a:lnTo>
                <a:lnTo>
                  <a:pt x="30" y="6"/>
                </a:lnTo>
                <a:lnTo>
                  <a:pt x="30" y="6"/>
                </a:lnTo>
                <a:lnTo>
                  <a:pt x="34" y="6"/>
                </a:lnTo>
                <a:lnTo>
                  <a:pt x="35" y="8"/>
                </a:lnTo>
                <a:lnTo>
                  <a:pt x="37" y="11"/>
                </a:lnTo>
                <a:lnTo>
                  <a:pt x="37" y="11"/>
                </a:lnTo>
                <a:lnTo>
                  <a:pt x="41" y="49"/>
                </a:lnTo>
                <a:lnTo>
                  <a:pt x="41" y="49"/>
                </a:lnTo>
                <a:lnTo>
                  <a:pt x="41" y="51"/>
                </a:lnTo>
                <a:lnTo>
                  <a:pt x="42" y="52"/>
                </a:lnTo>
                <a:lnTo>
                  <a:pt x="43" y="52"/>
                </a:lnTo>
                <a:lnTo>
                  <a:pt x="45" y="48"/>
                </a:lnTo>
                <a:lnTo>
                  <a:pt x="45" y="48"/>
                </a:lnTo>
                <a:lnTo>
                  <a:pt x="46" y="24"/>
                </a:lnTo>
                <a:lnTo>
                  <a:pt x="49" y="4"/>
                </a:lnTo>
                <a:lnTo>
                  <a:pt x="49" y="4"/>
                </a:lnTo>
                <a:lnTo>
                  <a:pt x="50" y="1"/>
                </a:lnTo>
                <a:lnTo>
                  <a:pt x="54" y="0"/>
                </a:lnTo>
                <a:lnTo>
                  <a:pt x="57" y="0"/>
                </a:lnTo>
                <a:lnTo>
                  <a:pt x="58" y="1"/>
                </a:lnTo>
                <a:lnTo>
                  <a:pt x="60" y="3"/>
                </a:lnTo>
                <a:lnTo>
                  <a:pt x="60" y="7"/>
                </a:lnTo>
                <a:lnTo>
                  <a:pt x="60" y="7"/>
                </a:lnTo>
                <a:lnTo>
                  <a:pt x="56" y="49"/>
                </a:lnTo>
                <a:lnTo>
                  <a:pt x="56" y="49"/>
                </a:lnTo>
                <a:lnTo>
                  <a:pt x="56" y="51"/>
                </a:lnTo>
                <a:lnTo>
                  <a:pt x="58" y="52"/>
                </a:lnTo>
                <a:lnTo>
                  <a:pt x="60" y="51"/>
                </a:lnTo>
                <a:lnTo>
                  <a:pt x="62" y="49"/>
                </a:lnTo>
                <a:lnTo>
                  <a:pt x="62" y="49"/>
                </a:lnTo>
                <a:lnTo>
                  <a:pt x="77" y="14"/>
                </a:lnTo>
                <a:lnTo>
                  <a:pt x="77" y="14"/>
                </a:lnTo>
                <a:lnTo>
                  <a:pt x="79" y="13"/>
                </a:lnTo>
                <a:lnTo>
                  <a:pt x="80" y="11"/>
                </a:lnTo>
                <a:lnTo>
                  <a:pt x="85" y="11"/>
                </a:lnTo>
                <a:lnTo>
                  <a:pt x="87" y="13"/>
                </a:lnTo>
                <a:lnTo>
                  <a:pt x="88" y="14"/>
                </a:lnTo>
                <a:lnTo>
                  <a:pt x="88" y="17"/>
                </a:lnTo>
                <a:lnTo>
                  <a:pt x="87" y="21"/>
                </a:lnTo>
                <a:lnTo>
                  <a:pt x="87" y="21"/>
                </a:lnTo>
                <a:lnTo>
                  <a:pt x="79" y="44"/>
                </a:lnTo>
                <a:lnTo>
                  <a:pt x="72" y="62"/>
                </a:lnTo>
                <a:lnTo>
                  <a:pt x="72" y="62"/>
                </a:lnTo>
                <a:lnTo>
                  <a:pt x="72" y="66"/>
                </a:lnTo>
                <a:lnTo>
                  <a:pt x="72" y="72"/>
                </a:lnTo>
                <a:lnTo>
                  <a:pt x="73" y="76"/>
                </a:lnTo>
                <a:lnTo>
                  <a:pt x="74" y="80"/>
                </a:lnTo>
                <a:lnTo>
                  <a:pt x="74" y="80"/>
                </a:lnTo>
                <a:lnTo>
                  <a:pt x="77" y="83"/>
                </a:lnTo>
                <a:lnTo>
                  <a:pt x="81" y="84"/>
                </a:lnTo>
                <a:lnTo>
                  <a:pt x="84" y="84"/>
                </a:lnTo>
                <a:lnTo>
                  <a:pt x="88" y="82"/>
                </a:lnTo>
                <a:lnTo>
                  <a:pt x="88" y="82"/>
                </a:lnTo>
                <a:lnTo>
                  <a:pt x="100" y="75"/>
                </a:lnTo>
                <a:lnTo>
                  <a:pt x="106" y="72"/>
                </a:lnTo>
                <a:lnTo>
                  <a:pt x="108" y="72"/>
                </a:lnTo>
                <a:lnTo>
                  <a:pt x="111" y="73"/>
                </a:lnTo>
                <a:lnTo>
                  <a:pt x="111" y="73"/>
                </a:lnTo>
                <a:lnTo>
                  <a:pt x="116" y="76"/>
                </a:lnTo>
                <a:lnTo>
                  <a:pt x="118" y="80"/>
                </a:lnTo>
                <a:lnTo>
                  <a:pt x="116" y="82"/>
                </a:lnTo>
                <a:lnTo>
                  <a:pt x="115" y="83"/>
                </a:lnTo>
                <a:lnTo>
                  <a:pt x="108" y="86"/>
                </a:lnTo>
                <a:lnTo>
                  <a:pt x="108" y="86"/>
                </a:lnTo>
                <a:lnTo>
                  <a:pt x="100" y="90"/>
                </a:lnTo>
                <a:lnTo>
                  <a:pt x="95" y="94"/>
                </a:lnTo>
                <a:lnTo>
                  <a:pt x="88" y="101"/>
                </a:lnTo>
                <a:lnTo>
                  <a:pt x="88" y="101"/>
                </a:lnTo>
                <a:lnTo>
                  <a:pt x="79" y="113"/>
                </a:lnTo>
                <a:lnTo>
                  <a:pt x="79" y="1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29">
            <a:extLst>
              <a:ext uri="{FF2B5EF4-FFF2-40B4-BE49-F238E27FC236}">
                <a16:creationId xmlns:a16="http://schemas.microsoft.com/office/drawing/2014/main" id="{9E33D04C-800F-4F8D-89DC-6F50F4DDEFBF}"/>
              </a:ext>
            </a:extLst>
          </p:cNvPr>
          <p:cNvSpPr>
            <a:spLocks/>
          </p:cNvSpPr>
          <p:nvPr/>
        </p:nvSpPr>
        <p:spPr bwMode="auto">
          <a:xfrm>
            <a:off x="959722" y="7008586"/>
            <a:ext cx="187325" cy="193675"/>
          </a:xfrm>
          <a:custGeom>
            <a:avLst/>
            <a:gdLst>
              <a:gd name="T0" fmla="*/ 79 w 118"/>
              <a:gd name="T1" fmla="*/ 113 h 122"/>
              <a:gd name="T2" fmla="*/ 68 w 118"/>
              <a:gd name="T3" fmla="*/ 120 h 122"/>
              <a:gd name="T4" fmla="*/ 58 w 118"/>
              <a:gd name="T5" fmla="*/ 122 h 122"/>
              <a:gd name="T6" fmla="*/ 54 w 118"/>
              <a:gd name="T7" fmla="*/ 122 h 122"/>
              <a:gd name="T8" fmla="*/ 37 w 118"/>
              <a:gd name="T9" fmla="*/ 121 h 122"/>
              <a:gd name="T10" fmla="*/ 30 w 118"/>
              <a:gd name="T11" fmla="*/ 118 h 122"/>
              <a:gd name="T12" fmla="*/ 23 w 118"/>
              <a:gd name="T13" fmla="*/ 111 h 122"/>
              <a:gd name="T14" fmla="*/ 20 w 118"/>
              <a:gd name="T15" fmla="*/ 100 h 122"/>
              <a:gd name="T16" fmla="*/ 15 w 118"/>
              <a:gd name="T17" fmla="*/ 76 h 122"/>
              <a:gd name="T18" fmla="*/ 14 w 118"/>
              <a:gd name="T19" fmla="*/ 70 h 122"/>
              <a:gd name="T20" fmla="*/ 10 w 118"/>
              <a:gd name="T21" fmla="*/ 62 h 122"/>
              <a:gd name="T22" fmla="*/ 2 w 118"/>
              <a:gd name="T23" fmla="*/ 45 h 122"/>
              <a:gd name="T24" fmla="*/ 0 w 118"/>
              <a:gd name="T25" fmla="*/ 41 h 122"/>
              <a:gd name="T26" fmla="*/ 2 w 118"/>
              <a:gd name="T27" fmla="*/ 32 h 122"/>
              <a:gd name="T28" fmla="*/ 4 w 118"/>
              <a:gd name="T29" fmla="*/ 31 h 122"/>
              <a:gd name="T30" fmla="*/ 7 w 118"/>
              <a:gd name="T31" fmla="*/ 34 h 122"/>
              <a:gd name="T32" fmla="*/ 22 w 118"/>
              <a:gd name="T33" fmla="*/ 58 h 122"/>
              <a:gd name="T34" fmla="*/ 23 w 118"/>
              <a:gd name="T35" fmla="*/ 59 h 122"/>
              <a:gd name="T36" fmla="*/ 29 w 118"/>
              <a:gd name="T37" fmla="*/ 59 h 122"/>
              <a:gd name="T38" fmla="*/ 30 w 118"/>
              <a:gd name="T39" fmla="*/ 55 h 122"/>
              <a:gd name="T40" fmla="*/ 26 w 118"/>
              <a:gd name="T41" fmla="*/ 15 h 122"/>
              <a:gd name="T42" fmla="*/ 29 w 118"/>
              <a:gd name="T43" fmla="*/ 6 h 122"/>
              <a:gd name="T44" fmla="*/ 30 w 118"/>
              <a:gd name="T45" fmla="*/ 6 h 122"/>
              <a:gd name="T46" fmla="*/ 35 w 118"/>
              <a:gd name="T47" fmla="*/ 8 h 122"/>
              <a:gd name="T48" fmla="*/ 37 w 118"/>
              <a:gd name="T49" fmla="*/ 11 h 122"/>
              <a:gd name="T50" fmla="*/ 41 w 118"/>
              <a:gd name="T51" fmla="*/ 49 h 122"/>
              <a:gd name="T52" fmla="*/ 42 w 118"/>
              <a:gd name="T53" fmla="*/ 52 h 122"/>
              <a:gd name="T54" fmla="*/ 45 w 118"/>
              <a:gd name="T55" fmla="*/ 48 h 122"/>
              <a:gd name="T56" fmla="*/ 46 w 118"/>
              <a:gd name="T57" fmla="*/ 24 h 122"/>
              <a:gd name="T58" fmla="*/ 49 w 118"/>
              <a:gd name="T59" fmla="*/ 4 h 122"/>
              <a:gd name="T60" fmla="*/ 54 w 118"/>
              <a:gd name="T61" fmla="*/ 0 h 122"/>
              <a:gd name="T62" fmla="*/ 58 w 118"/>
              <a:gd name="T63" fmla="*/ 1 h 122"/>
              <a:gd name="T64" fmla="*/ 60 w 118"/>
              <a:gd name="T65" fmla="*/ 7 h 122"/>
              <a:gd name="T66" fmla="*/ 56 w 118"/>
              <a:gd name="T67" fmla="*/ 49 h 122"/>
              <a:gd name="T68" fmla="*/ 56 w 118"/>
              <a:gd name="T69" fmla="*/ 51 h 122"/>
              <a:gd name="T70" fmla="*/ 60 w 118"/>
              <a:gd name="T71" fmla="*/ 51 h 122"/>
              <a:gd name="T72" fmla="*/ 62 w 118"/>
              <a:gd name="T73" fmla="*/ 49 h 122"/>
              <a:gd name="T74" fmla="*/ 77 w 118"/>
              <a:gd name="T75" fmla="*/ 14 h 122"/>
              <a:gd name="T76" fmla="*/ 80 w 118"/>
              <a:gd name="T77" fmla="*/ 11 h 122"/>
              <a:gd name="T78" fmla="*/ 87 w 118"/>
              <a:gd name="T79" fmla="*/ 13 h 122"/>
              <a:gd name="T80" fmla="*/ 88 w 118"/>
              <a:gd name="T81" fmla="*/ 17 h 122"/>
              <a:gd name="T82" fmla="*/ 87 w 118"/>
              <a:gd name="T83" fmla="*/ 21 h 122"/>
              <a:gd name="T84" fmla="*/ 72 w 118"/>
              <a:gd name="T85" fmla="*/ 62 h 122"/>
              <a:gd name="T86" fmla="*/ 72 w 118"/>
              <a:gd name="T87" fmla="*/ 66 h 122"/>
              <a:gd name="T88" fmla="*/ 73 w 118"/>
              <a:gd name="T89" fmla="*/ 76 h 122"/>
              <a:gd name="T90" fmla="*/ 74 w 118"/>
              <a:gd name="T91" fmla="*/ 80 h 122"/>
              <a:gd name="T92" fmla="*/ 81 w 118"/>
              <a:gd name="T93" fmla="*/ 84 h 122"/>
              <a:gd name="T94" fmla="*/ 88 w 118"/>
              <a:gd name="T95" fmla="*/ 82 h 122"/>
              <a:gd name="T96" fmla="*/ 100 w 118"/>
              <a:gd name="T97" fmla="*/ 75 h 122"/>
              <a:gd name="T98" fmla="*/ 108 w 118"/>
              <a:gd name="T99" fmla="*/ 72 h 122"/>
              <a:gd name="T100" fmla="*/ 111 w 118"/>
              <a:gd name="T101" fmla="*/ 73 h 122"/>
              <a:gd name="T102" fmla="*/ 118 w 118"/>
              <a:gd name="T103" fmla="*/ 80 h 122"/>
              <a:gd name="T104" fmla="*/ 115 w 118"/>
              <a:gd name="T105" fmla="*/ 83 h 122"/>
              <a:gd name="T106" fmla="*/ 108 w 118"/>
              <a:gd name="T107" fmla="*/ 86 h 122"/>
              <a:gd name="T108" fmla="*/ 95 w 118"/>
              <a:gd name="T109" fmla="*/ 94 h 122"/>
              <a:gd name="T110" fmla="*/ 88 w 118"/>
              <a:gd name="T111" fmla="*/ 101 h 122"/>
              <a:gd name="T112" fmla="*/ 79 w 118"/>
              <a:gd name="T113" fmla="*/ 113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8" h="122">
                <a:moveTo>
                  <a:pt x="79" y="113"/>
                </a:moveTo>
                <a:lnTo>
                  <a:pt x="79" y="113"/>
                </a:lnTo>
                <a:lnTo>
                  <a:pt x="74" y="117"/>
                </a:lnTo>
                <a:lnTo>
                  <a:pt x="68" y="120"/>
                </a:lnTo>
                <a:lnTo>
                  <a:pt x="62" y="122"/>
                </a:lnTo>
                <a:lnTo>
                  <a:pt x="58" y="122"/>
                </a:lnTo>
                <a:lnTo>
                  <a:pt x="54" y="122"/>
                </a:lnTo>
                <a:lnTo>
                  <a:pt x="54" y="122"/>
                </a:lnTo>
                <a:lnTo>
                  <a:pt x="45" y="122"/>
                </a:lnTo>
                <a:lnTo>
                  <a:pt x="37" y="121"/>
                </a:lnTo>
                <a:lnTo>
                  <a:pt x="33" y="121"/>
                </a:lnTo>
                <a:lnTo>
                  <a:pt x="30" y="118"/>
                </a:lnTo>
                <a:lnTo>
                  <a:pt x="26" y="115"/>
                </a:lnTo>
                <a:lnTo>
                  <a:pt x="23" y="111"/>
                </a:lnTo>
                <a:lnTo>
                  <a:pt x="23" y="111"/>
                </a:lnTo>
                <a:lnTo>
                  <a:pt x="20" y="100"/>
                </a:lnTo>
                <a:lnTo>
                  <a:pt x="18" y="90"/>
                </a:lnTo>
                <a:lnTo>
                  <a:pt x="15" y="76"/>
                </a:lnTo>
                <a:lnTo>
                  <a:pt x="15" y="76"/>
                </a:lnTo>
                <a:lnTo>
                  <a:pt x="14" y="70"/>
                </a:lnTo>
                <a:lnTo>
                  <a:pt x="10" y="62"/>
                </a:lnTo>
                <a:lnTo>
                  <a:pt x="10" y="62"/>
                </a:lnTo>
                <a:lnTo>
                  <a:pt x="4" y="52"/>
                </a:lnTo>
                <a:lnTo>
                  <a:pt x="2" y="45"/>
                </a:lnTo>
                <a:lnTo>
                  <a:pt x="0" y="41"/>
                </a:lnTo>
                <a:lnTo>
                  <a:pt x="0" y="41"/>
                </a:lnTo>
                <a:lnTo>
                  <a:pt x="0" y="37"/>
                </a:lnTo>
                <a:lnTo>
                  <a:pt x="2" y="32"/>
                </a:lnTo>
                <a:lnTo>
                  <a:pt x="3" y="31"/>
                </a:lnTo>
                <a:lnTo>
                  <a:pt x="4" y="31"/>
                </a:lnTo>
                <a:lnTo>
                  <a:pt x="6" y="32"/>
                </a:lnTo>
                <a:lnTo>
                  <a:pt x="7" y="34"/>
                </a:lnTo>
                <a:lnTo>
                  <a:pt x="7" y="34"/>
                </a:lnTo>
                <a:lnTo>
                  <a:pt x="22" y="58"/>
                </a:lnTo>
                <a:lnTo>
                  <a:pt x="22" y="58"/>
                </a:lnTo>
                <a:lnTo>
                  <a:pt x="23" y="59"/>
                </a:lnTo>
                <a:lnTo>
                  <a:pt x="26" y="59"/>
                </a:lnTo>
                <a:lnTo>
                  <a:pt x="29" y="59"/>
                </a:lnTo>
                <a:lnTo>
                  <a:pt x="30" y="55"/>
                </a:lnTo>
                <a:lnTo>
                  <a:pt x="30" y="55"/>
                </a:lnTo>
                <a:lnTo>
                  <a:pt x="26" y="15"/>
                </a:lnTo>
                <a:lnTo>
                  <a:pt x="26" y="15"/>
                </a:lnTo>
                <a:lnTo>
                  <a:pt x="27" y="8"/>
                </a:lnTo>
                <a:lnTo>
                  <a:pt x="29" y="6"/>
                </a:lnTo>
                <a:lnTo>
                  <a:pt x="30" y="6"/>
                </a:lnTo>
                <a:lnTo>
                  <a:pt x="30" y="6"/>
                </a:lnTo>
                <a:lnTo>
                  <a:pt x="34" y="6"/>
                </a:lnTo>
                <a:lnTo>
                  <a:pt x="35" y="8"/>
                </a:lnTo>
                <a:lnTo>
                  <a:pt x="37" y="11"/>
                </a:lnTo>
                <a:lnTo>
                  <a:pt x="37" y="11"/>
                </a:lnTo>
                <a:lnTo>
                  <a:pt x="41" y="49"/>
                </a:lnTo>
                <a:lnTo>
                  <a:pt x="41" y="49"/>
                </a:lnTo>
                <a:lnTo>
                  <a:pt x="41" y="51"/>
                </a:lnTo>
                <a:lnTo>
                  <a:pt x="42" y="52"/>
                </a:lnTo>
                <a:lnTo>
                  <a:pt x="43" y="52"/>
                </a:lnTo>
                <a:lnTo>
                  <a:pt x="45" y="48"/>
                </a:lnTo>
                <a:lnTo>
                  <a:pt x="45" y="48"/>
                </a:lnTo>
                <a:lnTo>
                  <a:pt x="46" y="24"/>
                </a:lnTo>
                <a:lnTo>
                  <a:pt x="49" y="4"/>
                </a:lnTo>
                <a:lnTo>
                  <a:pt x="49" y="4"/>
                </a:lnTo>
                <a:lnTo>
                  <a:pt x="50" y="1"/>
                </a:lnTo>
                <a:lnTo>
                  <a:pt x="54" y="0"/>
                </a:lnTo>
                <a:lnTo>
                  <a:pt x="57" y="0"/>
                </a:lnTo>
                <a:lnTo>
                  <a:pt x="58" y="1"/>
                </a:lnTo>
                <a:lnTo>
                  <a:pt x="60" y="3"/>
                </a:lnTo>
                <a:lnTo>
                  <a:pt x="60" y="7"/>
                </a:lnTo>
                <a:lnTo>
                  <a:pt x="60" y="7"/>
                </a:lnTo>
                <a:lnTo>
                  <a:pt x="56" y="49"/>
                </a:lnTo>
                <a:lnTo>
                  <a:pt x="56" y="49"/>
                </a:lnTo>
                <a:lnTo>
                  <a:pt x="56" y="51"/>
                </a:lnTo>
                <a:lnTo>
                  <a:pt x="58" y="52"/>
                </a:lnTo>
                <a:lnTo>
                  <a:pt x="60" y="51"/>
                </a:lnTo>
                <a:lnTo>
                  <a:pt x="62" y="49"/>
                </a:lnTo>
                <a:lnTo>
                  <a:pt x="62" y="49"/>
                </a:lnTo>
                <a:lnTo>
                  <a:pt x="77" y="14"/>
                </a:lnTo>
                <a:lnTo>
                  <a:pt x="77" y="14"/>
                </a:lnTo>
                <a:lnTo>
                  <a:pt x="79" y="13"/>
                </a:lnTo>
                <a:lnTo>
                  <a:pt x="80" y="11"/>
                </a:lnTo>
                <a:lnTo>
                  <a:pt x="85" y="11"/>
                </a:lnTo>
                <a:lnTo>
                  <a:pt x="87" y="13"/>
                </a:lnTo>
                <a:lnTo>
                  <a:pt x="88" y="14"/>
                </a:lnTo>
                <a:lnTo>
                  <a:pt x="88" y="17"/>
                </a:lnTo>
                <a:lnTo>
                  <a:pt x="87" y="21"/>
                </a:lnTo>
                <a:lnTo>
                  <a:pt x="87" y="21"/>
                </a:lnTo>
                <a:lnTo>
                  <a:pt x="79" y="44"/>
                </a:lnTo>
                <a:lnTo>
                  <a:pt x="72" y="62"/>
                </a:lnTo>
                <a:lnTo>
                  <a:pt x="72" y="62"/>
                </a:lnTo>
                <a:lnTo>
                  <a:pt x="72" y="66"/>
                </a:lnTo>
                <a:lnTo>
                  <a:pt x="72" y="72"/>
                </a:lnTo>
                <a:lnTo>
                  <a:pt x="73" y="76"/>
                </a:lnTo>
                <a:lnTo>
                  <a:pt x="74" y="80"/>
                </a:lnTo>
                <a:lnTo>
                  <a:pt x="74" y="80"/>
                </a:lnTo>
                <a:lnTo>
                  <a:pt x="77" y="83"/>
                </a:lnTo>
                <a:lnTo>
                  <a:pt x="81" y="84"/>
                </a:lnTo>
                <a:lnTo>
                  <a:pt x="84" y="84"/>
                </a:lnTo>
                <a:lnTo>
                  <a:pt x="88" y="82"/>
                </a:lnTo>
                <a:lnTo>
                  <a:pt x="88" y="82"/>
                </a:lnTo>
                <a:lnTo>
                  <a:pt x="100" y="75"/>
                </a:lnTo>
                <a:lnTo>
                  <a:pt x="106" y="72"/>
                </a:lnTo>
                <a:lnTo>
                  <a:pt x="108" y="72"/>
                </a:lnTo>
                <a:lnTo>
                  <a:pt x="111" y="73"/>
                </a:lnTo>
                <a:lnTo>
                  <a:pt x="111" y="73"/>
                </a:lnTo>
                <a:lnTo>
                  <a:pt x="116" y="76"/>
                </a:lnTo>
                <a:lnTo>
                  <a:pt x="118" y="80"/>
                </a:lnTo>
                <a:lnTo>
                  <a:pt x="116" y="82"/>
                </a:lnTo>
                <a:lnTo>
                  <a:pt x="115" y="83"/>
                </a:lnTo>
                <a:lnTo>
                  <a:pt x="108" y="86"/>
                </a:lnTo>
                <a:lnTo>
                  <a:pt x="108" y="86"/>
                </a:lnTo>
                <a:lnTo>
                  <a:pt x="100" y="90"/>
                </a:lnTo>
                <a:lnTo>
                  <a:pt x="95" y="94"/>
                </a:lnTo>
                <a:lnTo>
                  <a:pt x="88" y="101"/>
                </a:lnTo>
                <a:lnTo>
                  <a:pt x="88" y="101"/>
                </a:lnTo>
                <a:lnTo>
                  <a:pt x="79" y="113"/>
                </a:lnTo>
                <a:lnTo>
                  <a:pt x="79" y="1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1332B9-29EB-4EDE-8CF0-CE2EBA635B4C}"/>
              </a:ext>
            </a:extLst>
          </p:cNvPr>
          <p:cNvSpPr txBox="1"/>
          <p:nvPr/>
        </p:nvSpPr>
        <p:spPr>
          <a:xfrm>
            <a:off x="6292621" y="629058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F567D6B-B2FE-4A68-99F8-4D3EAAEBC6C7}"/>
              </a:ext>
            </a:extLst>
          </p:cNvPr>
          <p:cNvSpPr txBox="1"/>
          <p:nvPr/>
        </p:nvSpPr>
        <p:spPr>
          <a:xfrm>
            <a:off x="3907568" y="489116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A9F27FE-692B-4F0E-BF89-EA0763ABB585}"/>
              </a:ext>
            </a:extLst>
          </p:cNvPr>
          <p:cNvSpPr txBox="1"/>
          <p:nvPr/>
        </p:nvSpPr>
        <p:spPr>
          <a:xfrm>
            <a:off x="4294406" y="534364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FF0D4A9-22B1-41AE-8AAA-9A53B48E86D1}"/>
              </a:ext>
            </a:extLst>
          </p:cNvPr>
          <p:cNvSpPr txBox="1"/>
          <p:nvPr/>
        </p:nvSpPr>
        <p:spPr>
          <a:xfrm>
            <a:off x="4715606" y="49964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7AF404C-39AC-4A10-880F-B534498F700A}"/>
              </a:ext>
            </a:extLst>
          </p:cNvPr>
          <p:cNvSpPr txBox="1"/>
          <p:nvPr/>
        </p:nvSpPr>
        <p:spPr>
          <a:xfrm>
            <a:off x="5258736" y="55249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2066915-B237-405F-93AE-6C936821CD33}"/>
              </a:ext>
            </a:extLst>
          </p:cNvPr>
          <p:cNvSpPr txBox="1"/>
          <p:nvPr/>
        </p:nvSpPr>
        <p:spPr>
          <a:xfrm>
            <a:off x="1361924" y="543740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DB30756-354D-4455-9B3D-80FA7012AC37}"/>
              </a:ext>
            </a:extLst>
          </p:cNvPr>
          <p:cNvSpPr txBox="1"/>
          <p:nvPr/>
        </p:nvSpPr>
        <p:spPr>
          <a:xfrm>
            <a:off x="2043754" y="510191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C708EC7-A765-4572-B894-986F45BA2700}"/>
              </a:ext>
            </a:extLst>
          </p:cNvPr>
          <p:cNvSpPr txBox="1"/>
          <p:nvPr/>
        </p:nvSpPr>
        <p:spPr>
          <a:xfrm>
            <a:off x="2455168" y="536778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C5BAA525-25C1-488A-AB8D-F5EC1EA53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990600"/>
            <a:ext cx="563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start should be behind the left tree. Barricades should be to the right in such a manner that moving to P1 doesn’t expose the shooter to T4. Max distance to targets 7 yds. Make no mistake, this is a </a:t>
            </a:r>
            <a:r>
              <a:rPr lang="en-US" sz="1400" dirty="0" err="1"/>
              <a:t>hoser</a:t>
            </a:r>
            <a:r>
              <a:rPr lang="en-US" sz="1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A6171-88FD-460A-95A0-B1E6F403B46D}"/>
              </a:ext>
            </a:extLst>
          </p:cNvPr>
          <p:cNvSpPr txBox="1"/>
          <p:nvPr/>
        </p:nvSpPr>
        <p:spPr>
          <a:xfrm>
            <a:off x="2417317" y="3397647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7" name="Group 29">
            <a:extLst>
              <a:ext uri="{FF2B5EF4-FFF2-40B4-BE49-F238E27FC236}">
                <a16:creationId xmlns:a16="http://schemas.microsoft.com/office/drawing/2014/main" id="{E21AF208-FC0B-4D26-A32B-D59C2BA2E66D}"/>
              </a:ext>
            </a:extLst>
          </p:cNvPr>
          <p:cNvGrpSpPr>
            <a:grpSpLocks/>
          </p:cNvGrpSpPr>
          <p:nvPr/>
        </p:nvGrpSpPr>
        <p:grpSpPr bwMode="auto">
          <a:xfrm>
            <a:off x="2518578" y="3778647"/>
            <a:ext cx="287338" cy="790575"/>
            <a:chOff x="528" y="240"/>
            <a:chExt cx="181" cy="498"/>
          </a:xfrm>
        </p:grpSpPr>
        <p:sp>
          <p:nvSpPr>
            <p:cNvPr id="8" name="Line 30">
              <a:extLst>
                <a:ext uri="{FF2B5EF4-FFF2-40B4-BE49-F238E27FC236}">
                  <a16:creationId xmlns:a16="http://schemas.microsoft.com/office/drawing/2014/main" id="{3A9238B8-E41C-4CC7-A140-0772D0024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31">
              <a:extLst>
                <a:ext uri="{FF2B5EF4-FFF2-40B4-BE49-F238E27FC236}">
                  <a16:creationId xmlns:a16="http://schemas.microsoft.com/office/drawing/2014/main" id="{1F19CCC3-F0D4-431A-BF53-3B901942A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992FDAC5-BE44-4424-8A92-8BB292240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170">
            <a:extLst>
              <a:ext uri="{FF2B5EF4-FFF2-40B4-BE49-F238E27FC236}">
                <a16:creationId xmlns:a16="http://schemas.microsoft.com/office/drawing/2014/main" id="{4AE28E11-2E3B-4FAE-85E4-CFC47527DD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5304601"/>
            <a:ext cx="288925" cy="787400"/>
            <a:chOff x="1008" y="2592"/>
            <a:chExt cx="182" cy="496"/>
          </a:xfrm>
        </p:grpSpPr>
        <p:sp>
          <p:nvSpPr>
            <p:cNvPr id="31" name="Line 171">
              <a:extLst>
                <a:ext uri="{FF2B5EF4-FFF2-40B4-BE49-F238E27FC236}">
                  <a16:creationId xmlns:a16="http://schemas.microsoft.com/office/drawing/2014/main" id="{B3E0EF04-3154-47A0-AF7D-46E4E779D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172">
              <a:extLst>
                <a:ext uri="{FF2B5EF4-FFF2-40B4-BE49-F238E27FC236}">
                  <a16:creationId xmlns:a16="http://schemas.microsoft.com/office/drawing/2014/main" id="{787F2D9F-A109-422E-9236-BF708121A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" name="Group 173">
              <a:extLst>
                <a:ext uri="{FF2B5EF4-FFF2-40B4-BE49-F238E27FC236}">
                  <a16:creationId xmlns:a16="http://schemas.microsoft.com/office/drawing/2014/main" id="{A9CD5B56-E29E-4A73-ABB6-F65BF83997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4" name="Freeform 174">
                <a:extLst>
                  <a:ext uri="{FF2B5EF4-FFF2-40B4-BE49-F238E27FC236}">
                    <a16:creationId xmlns:a16="http://schemas.microsoft.com/office/drawing/2014/main" id="{0BC7D818-6328-44AC-803C-40CE48CB7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75">
                <a:extLst>
                  <a:ext uri="{FF2B5EF4-FFF2-40B4-BE49-F238E27FC236}">
                    <a16:creationId xmlns:a16="http://schemas.microsoft.com/office/drawing/2014/main" id="{381A9D94-5848-499D-B269-EC53BCF94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5F4F07DA-348B-4D4A-873F-128D71E509A9}"/>
              </a:ext>
            </a:extLst>
          </p:cNvPr>
          <p:cNvSpPr txBox="1"/>
          <p:nvPr/>
        </p:nvSpPr>
        <p:spPr>
          <a:xfrm>
            <a:off x="2085618" y="3901038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5x         Standard Target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00728B-D02B-4B10-9C85-54A71C499CD2}"/>
              </a:ext>
            </a:extLst>
          </p:cNvPr>
          <p:cNvSpPr txBox="1"/>
          <p:nvPr/>
        </p:nvSpPr>
        <p:spPr>
          <a:xfrm>
            <a:off x="2085618" y="4504919"/>
            <a:ext cx="254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D4EF994-FAFD-46DB-B53C-4F4C0E0B5723}"/>
              </a:ext>
            </a:extLst>
          </p:cNvPr>
          <p:cNvSpPr txBox="1"/>
          <p:nvPr/>
        </p:nvSpPr>
        <p:spPr>
          <a:xfrm>
            <a:off x="2085618" y="5372413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60" name="Group 44">
            <a:extLst>
              <a:ext uri="{FF2B5EF4-FFF2-40B4-BE49-F238E27FC236}">
                <a16:creationId xmlns:a16="http://schemas.microsoft.com/office/drawing/2014/main" id="{37D59506-A2CC-41F3-A538-FB962D2C2F9A}"/>
              </a:ext>
            </a:extLst>
          </p:cNvPr>
          <p:cNvGrpSpPr>
            <a:grpSpLocks/>
          </p:cNvGrpSpPr>
          <p:nvPr/>
        </p:nvGrpSpPr>
        <p:grpSpPr bwMode="auto">
          <a:xfrm>
            <a:off x="2528640" y="4495800"/>
            <a:ext cx="287338" cy="787400"/>
            <a:chOff x="1756" y="2113"/>
            <a:chExt cx="181" cy="499"/>
          </a:xfrm>
        </p:grpSpPr>
        <p:sp>
          <p:nvSpPr>
            <p:cNvPr id="88" name="Line 45">
              <a:extLst>
                <a:ext uri="{FF2B5EF4-FFF2-40B4-BE49-F238E27FC236}">
                  <a16:creationId xmlns:a16="http://schemas.microsoft.com/office/drawing/2014/main" id="{5DA3DD07-1046-4F6D-93C8-3BCA7E0E0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46">
              <a:extLst>
                <a:ext uri="{FF2B5EF4-FFF2-40B4-BE49-F238E27FC236}">
                  <a16:creationId xmlns:a16="http://schemas.microsoft.com/office/drawing/2014/main" id="{CF0C7309-BC7B-42CF-829E-7232B7AAA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47">
              <a:extLst>
                <a:ext uri="{FF2B5EF4-FFF2-40B4-BE49-F238E27FC236}">
                  <a16:creationId xmlns:a16="http://schemas.microsoft.com/office/drawing/2014/main" id="{D4822F3A-233E-4C79-B217-D19C127BF9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91" name="Freeform 48">
                <a:extLst>
                  <a:ext uri="{FF2B5EF4-FFF2-40B4-BE49-F238E27FC236}">
                    <a16:creationId xmlns:a16="http://schemas.microsoft.com/office/drawing/2014/main" id="{832500ED-CA34-4F97-9306-7B31A53D0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49">
                <a:extLst>
                  <a:ext uri="{FF2B5EF4-FFF2-40B4-BE49-F238E27FC236}">
                    <a16:creationId xmlns:a16="http://schemas.microsoft.com/office/drawing/2014/main" id="{C3590E5E-C1E2-4364-B164-F0772E7E19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50">
                <a:extLst>
                  <a:ext uri="{FF2B5EF4-FFF2-40B4-BE49-F238E27FC236}">
                    <a16:creationId xmlns:a16="http://schemas.microsoft.com/office/drawing/2014/main" id="{5F2FC048-DA21-4F62-84FA-D85DA43C0BB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164</Words>
  <Application>Microsoft Office PowerPoint</Application>
  <PresentationFormat>Custom</PresentationFormat>
  <Paragraphs>39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Times New Roman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166</cp:revision>
  <dcterms:created xsi:type="dcterms:W3CDTF">2002-08-21T12:11:08Z</dcterms:created>
  <dcterms:modified xsi:type="dcterms:W3CDTF">2019-04-16T20:28:42Z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