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05.11.2018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116659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Bad Shopping Trip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 enter a shopping mall, in 3 aisles there are baddies. Why? Nobody knows but they’re there.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P1 centered behind wall facing squarely downrange, hands relaxed at sides.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4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targets from available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707584" y="46663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3590170" y="4819691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70">
            <a:extLst>
              <a:ext uri="{FF2B5EF4-FFF2-40B4-BE49-F238E27FC236}">
                <a16:creationId xmlns:a16="http://schemas.microsoft.com/office/drawing/2014/main" id="{0CDC4F23-F08A-47E2-936F-6F6315DE3501}"/>
              </a:ext>
            </a:extLst>
          </p:cNvPr>
          <p:cNvGrpSpPr>
            <a:grpSpLocks/>
          </p:cNvGrpSpPr>
          <p:nvPr/>
        </p:nvGrpSpPr>
        <p:grpSpPr bwMode="auto">
          <a:xfrm>
            <a:off x="4566609" y="5047674"/>
            <a:ext cx="288925" cy="787400"/>
            <a:chOff x="1008" y="2592"/>
            <a:chExt cx="182" cy="496"/>
          </a:xfrm>
        </p:grpSpPr>
        <p:sp>
          <p:nvSpPr>
            <p:cNvPr id="18" name="Line 171">
              <a:extLst>
                <a:ext uri="{FF2B5EF4-FFF2-40B4-BE49-F238E27FC236}">
                  <a16:creationId xmlns:a16="http://schemas.microsoft.com/office/drawing/2014/main" id="{4B33CAA6-2427-4E3A-91EA-8862CF353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2">
              <a:extLst>
                <a:ext uri="{FF2B5EF4-FFF2-40B4-BE49-F238E27FC236}">
                  <a16:creationId xmlns:a16="http://schemas.microsoft.com/office/drawing/2014/main" id="{44A11659-73C2-4463-A9F5-550CEECC9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73">
              <a:extLst>
                <a:ext uri="{FF2B5EF4-FFF2-40B4-BE49-F238E27FC236}">
                  <a16:creationId xmlns:a16="http://schemas.microsoft.com/office/drawing/2014/main" id="{CC994FE1-BFB0-432A-A863-C01B791FC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1" name="Freeform 174">
                <a:extLst>
                  <a:ext uri="{FF2B5EF4-FFF2-40B4-BE49-F238E27FC236}">
                    <a16:creationId xmlns:a16="http://schemas.microsoft.com/office/drawing/2014/main" id="{54434B06-C5E5-4B4E-A0DA-EC41F28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75">
                <a:extLst>
                  <a:ext uri="{FF2B5EF4-FFF2-40B4-BE49-F238E27FC236}">
                    <a16:creationId xmlns:a16="http://schemas.microsoft.com/office/drawing/2014/main" id="{FB8D5693-C701-434D-BF59-098316FEB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" name="Group 170">
            <a:extLst>
              <a:ext uri="{FF2B5EF4-FFF2-40B4-BE49-F238E27FC236}">
                <a16:creationId xmlns:a16="http://schemas.microsoft.com/office/drawing/2014/main" id="{F12387D1-C7DA-45DA-981E-F840C0364A67}"/>
              </a:ext>
            </a:extLst>
          </p:cNvPr>
          <p:cNvGrpSpPr>
            <a:grpSpLocks/>
          </p:cNvGrpSpPr>
          <p:nvPr/>
        </p:nvGrpSpPr>
        <p:grpSpPr bwMode="auto">
          <a:xfrm>
            <a:off x="4176085" y="5041324"/>
            <a:ext cx="288925" cy="787400"/>
            <a:chOff x="1008" y="2592"/>
            <a:chExt cx="182" cy="496"/>
          </a:xfrm>
        </p:grpSpPr>
        <p:sp>
          <p:nvSpPr>
            <p:cNvPr id="24" name="Line 171">
              <a:extLst>
                <a:ext uri="{FF2B5EF4-FFF2-40B4-BE49-F238E27FC236}">
                  <a16:creationId xmlns:a16="http://schemas.microsoft.com/office/drawing/2014/main" id="{8FD03239-AD3C-49A2-BC7B-0A0C9872E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2">
              <a:extLst>
                <a:ext uri="{FF2B5EF4-FFF2-40B4-BE49-F238E27FC236}">
                  <a16:creationId xmlns:a16="http://schemas.microsoft.com/office/drawing/2014/main" id="{04742E05-203C-4190-AEB3-62F66611D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173">
              <a:extLst>
                <a:ext uri="{FF2B5EF4-FFF2-40B4-BE49-F238E27FC236}">
                  <a16:creationId xmlns:a16="http://schemas.microsoft.com/office/drawing/2014/main" id="{83C8BD8A-F6F8-473F-8316-68B5F0E56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7" name="Freeform 174">
                <a:extLst>
                  <a:ext uri="{FF2B5EF4-FFF2-40B4-BE49-F238E27FC236}">
                    <a16:creationId xmlns:a16="http://schemas.microsoft.com/office/drawing/2014/main" id="{C96D2A59-B905-47E6-8A3F-D275B2B14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75">
                <a:extLst>
                  <a:ext uri="{FF2B5EF4-FFF2-40B4-BE49-F238E27FC236}">
                    <a16:creationId xmlns:a16="http://schemas.microsoft.com/office/drawing/2014/main" id="{C6D8B18F-EFCB-4DCB-8E23-43C399C8F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" name="Group 170">
            <a:extLst>
              <a:ext uri="{FF2B5EF4-FFF2-40B4-BE49-F238E27FC236}">
                <a16:creationId xmlns:a16="http://schemas.microsoft.com/office/drawing/2014/main" id="{2BCADAE3-6AB0-4ACC-925E-46B0DB796FF6}"/>
              </a:ext>
            </a:extLst>
          </p:cNvPr>
          <p:cNvGrpSpPr>
            <a:grpSpLocks/>
          </p:cNvGrpSpPr>
          <p:nvPr/>
        </p:nvGrpSpPr>
        <p:grpSpPr bwMode="auto">
          <a:xfrm>
            <a:off x="3273098" y="5041324"/>
            <a:ext cx="288925" cy="787400"/>
            <a:chOff x="1008" y="2592"/>
            <a:chExt cx="182" cy="496"/>
          </a:xfrm>
        </p:grpSpPr>
        <p:sp>
          <p:nvSpPr>
            <p:cNvPr id="30" name="Line 171">
              <a:extLst>
                <a:ext uri="{FF2B5EF4-FFF2-40B4-BE49-F238E27FC236}">
                  <a16:creationId xmlns:a16="http://schemas.microsoft.com/office/drawing/2014/main" id="{9D1A6E6A-AD01-4E83-B903-266261D90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72">
              <a:extLst>
                <a:ext uri="{FF2B5EF4-FFF2-40B4-BE49-F238E27FC236}">
                  <a16:creationId xmlns:a16="http://schemas.microsoft.com/office/drawing/2014/main" id="{C6E60184-5C15-4CC8-9A01-C88F2AB5B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" name="Group 173">
              <a:extLst>
                <a:ext uri="{FF2B5EF4-FFF2-40B4-BE49-F238E27FC236}">
                  <a16:creationId xmlns:a16="http://schemas.microsoft.com/office/drawing/2014/main" id="{DF579E2F-D85F-42CD-91AD-C91B0D299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3" name="Freeform 174">
                <a:extLst>
                  <a:ext uri="{FF2B5EF4-FFF2-40B4-BE49-F238E27FC236}">
                    <a16:creationId xmlns:a16="http://schemas.microsoft.com/office/drawing/2014/main" id="{7CC701B5-115E-4420-ACF1-079384716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75">
                <a:extLst>
                  <a:ext uri="{FF2B5EF4-FFF2-40B4-BE49-F238E27FC236}">
                    <a16:creationId xmlns:a16="http://schemas.microsoft.com/office/drawing/2014/main" id="{F4EEC5C5-E42F-4291-8C74-2990CBB48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170">
            <a:extLst>
              <a:ext uri="{FF2B5EF4-FFF2-40B4-BE49-F238E27FC236}">
                <a16:creationId xmlns:a16="http://schemas.microsoft.com/office/drawing/2014/main" id="{AA291E76-954D-4C9C-BB2F-7AFB2107993E}"/>
              </a:ext>
            </a:extLst>
          </p:cNvPr>
          <p:cNvGrpSpPr>
            <a:grpSpLocks/>
          </p:cNvGrpSpPr>
          <p:nvPr/>
        </p:nvGrpSpPr>
        <p:grpSpPr bwMode="auto">
          <a:xfrm>
            <a:off x="2858435" y="5047674"/>
            <a:ext cx="288925" cy="787400"/>
            <a:chOff x="1008" y="2592"/>
            <a:chExt cx="182" cy="496"/>
          </a:xfrm>
        </p:grpSpPr>
        <p:sp>
          <p:nvSpPr>
            <p:cNvPr id="36" name="Line 171">
              <a:extLst>
                <a:ext uri="{FF2B5EF4-FFF2-40B4-BE49-F238E27FC236}">
                  <a16:creationId xmlns:a16="http://schemas.microsoft.com/office/drawing/2014/main" id="{2D9B2D0F-6CCB-4203-A385-0BF690B02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72">
              <a:extLst>
                <a:ext uri="{FF2B5EF4-FFF2-40B4-BE49-F238E27FC236}">
                  <a16:creationId xmlns:a16="http://schemas.microsoft.com/office/drawing/2014/main" id="{F449DD88-3DC0-409E-8D94-1999B479E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73">
              <a:extLst>
                <a:ext uri="{FF2B5EF4-FFF2-40B4-BE49-F238E27FC236}">
                  <a16:creationId xmlns:a16="http://schemas.microsoft.com/office/drawing/2014/main" id="{EEEAA0EC-AC27-4058-8A71-5EC9CE29B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" name="Freeform 174">
                <a:extLst>
                  <a:ext uri="{FF2B5EF4-FFF2-40B4-BE49-F238E27FC236}">
                    <a16:creationId xmlns:a16="http://schemas.microsoft.com/office/drawing/2014/main" id="{16184EB6-533D-4FC6-A087-A491D542E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75">
                <a:extLst>
                  <a:ext uri="{FF2B5EF4-FFF2-40B4-BE49-F238E27FC236}">
                    <a16:creationId xmlns:a16="http://schemas.microsoft.com/office/drawing/2014/main" id="{2C5D839D-05C6-4E98-A329-123339BAE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" name="Group 723">
            <a:extLst>
              <a:ext uri="{FF2B5EF4-FFF2-40B4-BE49-F238E27FC236}">
                <a16:creationId xmlns:a16="http://schemas.microsoft.com/office/drawing/2014/main" id="{EA16319B-1CA8-4638-8873-7986A5A042EE}"/>
              </a:ext>
            </a:extLst>
          </p:cNvPr>
          <p:cNvGrpSpPr>
            <a:grpSpLocks/>
          </p:cNvGrpSpPr>
          <p:nvPr/>
        </p:nvGrpSpPr>
        <p:grpSpPr bwMode="auto">
          <a:xfrm>
            <a:off x="3822738" y="5170647"/>
            <a:ext cx="152400" cy="631825"/>
            <a:chOff x="2574" y="2166"/>
            <a:chExt cx="96" cy="398"/>
          </a:xfrm>
        </p:grpSpPr>
        <p:sp>
          <p:nvSpPr>
            <p:cNvPr id="66" name="Oval 724">
              <a:extLst>
                <a:ext uri="{FF2B5EF4-FFF2-40B4-BE49-F238E27FC236}">
                  <a16:creationId xmlns:a16="http://schemas.microsoft.com/office/drawing/2014/main" id="{FD7ED5AE-62EF-49B1-AE10-E7772924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Oval 725">
              <a:extLst>
                <a:ext uri="{FF2B5EF4-FFF2-40B4-BE49-F238E27FC236}">
                  <a16:creationId xmlns:a16="http://schemas.microsoft.com/office/drawing/2014/main" id="{65119B12-B152-4FE2-8715-61116167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Freeform 726">
              <a:extLst>
                <a:ext uri="{FF2B5EF4-FFF2-40B4-BE49-F238E27FC236}">
                  <a16:creationId xmlns:a16="http://schemas.microsoft.com/office/drawing/2014/main" id="{3AF33A6C-BAB7-47E7-9BBF-0A9E6735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727">
              <a:extLst>
                <a:ext uri="{FF2B5EF4-FFF2-40B4-BE49-F238E27FC236}">
                  <a16:creationId xmlns:a16="http://schemas.microsoft.com/office/drawing/2014/main" id="{5FB3114D-5A4D-477C-AAF9-8F67AB748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" name="Rectangle 728">
              <a:extLst>
                <a:ext uri="{FF2B5EF4-FFF2-40B4-BE49-F238E27FC236}">
                  <a16:creationId xmlns:a16="http://schemas.microsoft.com/office/drawing/2014/main" id="{CA3B518F-2105-4C64-A741-630536987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Rectangle 729">
              <a:extLst>
                <a:ext uri="{FF2B5EF4-FFF2-40B4-BE49-F238E27FC236}">
                  <a16:creationId xmlns:a16="http://schemas.microsoft.com/office/drawing/2014/main" id="{0D3D73E7-4E2C-4F0A-A1B5-ACAF6D982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Rectangle 730">
              <a:extLst>
                <a:ext uri="{FF2B5EF4-FFF2-40B4-BE49-F238E27FC236}">
                  <a16:creationId xmlns:a16="http://schemas.microsoft.com/office/drawing/2014/main" id="{40E86437-B0E2-4E45-A8A9-CA74D0BB0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B55265-CD5F-4CEF-893F-603497BCF8BA}"/>
              </a:ext>
            </a:extLst>
          </p:cNvPr>
          <p:cNvSpPr txBox="1"/>
          <p:nvPr/>
        </p:nvSpPr>
        <p:spPr>
          <a:xfrm>
            <a:off x="708624" y="42991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ABE979-4657-4A26-973E-B3009F0B0FC9}"/>
              </a:ext>
            </a:extLst>
          </p:cNvPr>
          <p:cNvSpPr txBox="1"/>
          <p:nvPr/>
        </p:nvSpPr>
        <p:spPr>
          <a:xfrm>
            <a:off x="1498774" y="42652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A11E44-0C71-4DA4-989C-0F88A34B1D83}"/>
              </a:ext>
            </a:extLst>
          </p:cNvPr>
          <p:cNvSpPr txBox="1"/>
          <p:nvPr/>
        </p:nvSpPr>
        <p:spPr>
          <a:xfrm>
            <a:off x="6181573" y="42092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21C590-1833-48CA-846D-D427378D6FEE}"/>
              </a:ext>
            </a:extLst>
          </p:cNvPr>
          <p:cNvSpPr txBox="1"/>
          <p:nvPr/>
        </p:nvSpPr>
        <p:spPr>
          <a:xfrm>
            <a:off x="3150860" y="465635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47BCE9-52BD-4FD6-9875-3CE22E3BD3A1}"/>
              </a:ext>
            </a:extLst>
          </p:cNvPr>
          <p:cNvSpPr txBox="1"/>
          <p:nvPr/>
        </p:nvSpPr>
        <p:spPr>
          <a:xfrm>
            <a:off x="4530206" y="46457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F29D4F-40B7-49F9-9C14-8855F1A70DB1}"/>
              </a:ext>
            </a:extLst>
          </p:cNvPr>
          <p:cNvSpPr txBox="1"/>
          <p:nvPr/>
        </p:nvSpPr>
        <p:spPr>
          <a:xfrm>
            <a:off x="4050672" y="46456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B86582-8FE7-4297-8AC6-AB7277A84D6A}"/>
              </a:ext>
            </a:extLst>
          </p:cNvPr>
          <p:cNvSpPr txBox="1"/>
          <p:nvPr/>
        </p:nvSpPr>
        <p:spPr>
          <a:xfrm>
            <a:off x="5531974" y="416582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95" name="Rectangle 9">
            <a:extLst>
              <a:ext uri="{FF2B5EF4-FFF2-40B4-BE49-F238E27FC236}">
                <a16:creationId xmlns:a16="http://schemas.microsoft.com/office/drawing/2014/main" id="{5D549F01-CEAD-4A1A-9BA0-4D360766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170" y="7247503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1967AD-5D09-4011-B3A8-D6218FE25EBA}"/>
              </a:ext>
            </a:extLst>
          </p:cNvPr>
          <p:cNvCxnSpPr>
            <a:cxnSpLocks/>
          </p:cNvCxnSpPr>
          <p:nvPr/>
        </p:nvCxnSpPr>
        <p:spPr>
          <a:xfrm flipH="1" flipV="1">
            <a:off x="4193549" y="8459658"/>
            <a:ext cx="336657" cy="5319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59CC98D-8DD3-4D8A-87C3-593CE4CCFBE8}"/>
              </a:ext>
            </a:extLst>
          </p:cNvPr>
          <p:cNvSpPr txBox="1"/>
          <p:nvPr/>
        </p:nvSpPr>
        <p:spPr>
          <a:xfrm>
            <a:off x="3708438" y="857345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45F324B-17DD-4390-9FA7-EA0B1BADDD4F}"/>
              </a:ext>
            </a:extLst>
          </p:cNvPr>
          <p:cNvCxnSpPr>
            <a:cxnSpLocks/>
          </p:cNvCxnSpPr>
          <p:nvPr/>
        </p:nvCxnSpPr>
        <p:spPr>
          <a:xfrm flipH="1">
            <a:off x="3240984" y="8459658"/>
            <a:ext cx="349187" cy="67267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reeform 301">
            <a:extLst>
              <a:ext uri="{FF2B5EF4-FFF2-40B4-BE49-F238E27FC236}">
                <a16:creationId xmlns:a16="http://schemas.microsoft.com/office/drawing/2014/main" id="{2D87E1C9-AC0E-4744-8E94-098A7FB23A01}"/>
              </a:ext>
            </a:extLst>
          </p:cNvPr>
          <p:cNvSpPr>
            <a:spLocks/>
          </p:cNvSpPr>
          <p:nvPr/>
        </p:nvSpPr>
        <p:spPr bwMode="auto">
          <a:xfrm flipH="1">
            <a:off x="2624260" y="6841363"/>
            <a:ext cx="192984" cy="202512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301">
            <a:extLst>
              <a:ext uri="{FF2B5EF4-FFF2-40B4-BE49-F238E27FC236}">
                <a16:creationId xmlns:a16="http://schemas.microsoft.com/office/drawing/2014/main" id="{3A0A3FD8-AFE6-4ECF-B7C5-DD69C5EEC45C}"/>
              </a:ext>
            </a:extLst>
          </p:cNvPr>
          <p:cNvSpPr>
            <a:spLocks/>
          </p:cNvSpPr>
          <p:nvPr/>
        </p:nvSpPr>
        <p:spPr bwMode="auto">
          <a:xfrm>
            <a:off x="4842834" y="6858261"/>
            <a:ext cx="192984" cy="202512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301">
            <a:extLst>
              <a:ext uri="{FF2B5EF4-FFF2-40B4-BE49-F238E27FC236}">
                <a16:creationId xmlns:a16="http://schemas.microsoft.com/office/drawing/2014/main" id="{EE734266-7C28-40AE-A022-329C116E5500}"/>
              </a:ext>
            </a:extLst>
          </p:cNvPr>
          <p:cNvSpPr>
            <a:spLocks/>
          </p:cNvSpPr>
          <p:nvPr/>
        </p:nvSpPr>
        <p:spPr bwMode="auto">
          <a:xfrm flipH="1">
            <a:off x="2213673" y="5222374"/>
            <a:ext cx="192984" cy="202512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301">
            <a:extLst>
              <a:ext uri="{FF2B5EF4-FFF2-40B4-BE49-F238E27FC236}">
                <a16:creationId xmlns:a16="http://schemas.microsoft.com/office/drawing/2014/main" id="{970F85F2-7B02-4A48-B9F1-E3C512052929}"/>
              </a:ext>
            </a:extLst>
          </p:cNvPr>
          <p:cNvSpPr>
            <a:spLocks/>
          </p:cNvSpPr>
          <p:nvPr/>
        </p:nvSpPr>
        <p:spPr bwMode="auto">
          <a:xfrm>
            <a:off x="5182353" y="4970517"/>
            <a:ext cx="192984" cy="202512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883F942-F45D-45D7-8166-0D56BBE2AC2A}"/>
              </a:ext>
            </a:extLst>
          </p:cNvPr>
          <p:cNvSpPr txBox="1"/>
          <p:nvPr/>
        </p:nvSpPr>
        <p:spPr>
          <a:xfrm>
            <a:off x="2024352" y="748459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33FC876-605B-4973-B61C-05F16D89E4BA}"/>
              </a:ext>
            </a:extLst>
          </p:cNvPr>
          <p:cNvCxnSpPr>
            <a:cxnSpLocks/>
          </p:cNvCxnSpPr>
          <p:nvPr/>
        </p:nvCxnSpPr>
        <p:spPr>
          <a:xfrm flipH="1">
            <a:off x="1857581" y="7240440"/>
            <a:ext cx="349187" cy="67267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ADE46C9-35E9-4178-8071-240807FBECFC}"/>
              </a:ext>
            </a:extLst>
          </p:cNvPr>
          <p:cNvCxnSpPr>
            <a:cxnSpLocks/>
          </p:cNvCxnSpPr>
          <p:nvPr/>
        </p:nvCxnSpPr>
        <p:spPr>
          <a:xfrm flipH="1" flipV="1">
            <a:off x="5400764" y="6983978"/>
            <a:ext cx="336657" cy="5319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82D4D0-1465-42B7-9733-BA3DC56EC00C}"/>
              </a:ext>
            </a:extLst>
          </p:cNvPr>
          <p:cNvSpPr txBox="1"/>
          <p:nvPr/>
        </p:nvSpPr>
        <p:spPr>
          <a:xfrm>
            <a:off x="5081746" y="724750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grpSp>
        <p:nvGrpSpPr>
          <p:cNvPr id="121" name="Group 29">
            <a:extLst>
              <a:ext uri="{FF2B5EF4-FFF2-40B4-BE49-F238E27FC236}">
                <a16:creationId xmlns:a16="http://schemas.microsoft.com/office/drawing/2014/main" id="{E541A788-886B-438F-860D-F0A4A90501C8}"/>
              </a:ext>
            </a:extLst>
          </p:cNvPr>
          <p:cNvGrpSpPr>
            <a:grpSpLocks/>
          </p:cNvGrpSpPr>
          <p:nvPr/>
        </p:nvGrpSpPr>
        <p:grpSpPr bwMode="auto">
          <a:xfrm>
            <a:off x="1549217" y="4719786"/>
            <a:ext cx="287338" cy="790575"/>
            <a:chOff x="528" y="240"/>
            <a:chExt cx="181" cy="498"/>
          </a:xfrm>
        </p:grpSpPr>
        <p:sp>
          <p:nvSpPr>
            <p:cNvPr id="122" name="Line 30">
              <a:extLst>
                <a:ext uri="{FF2B5EF4-FFF2-40B4-BE49-F238E27FC236}">
                  <a16:creationId xmlns:a16="http://schemas.microsoft.com/office/drawing/2014/main" id="{DAEF74C3-FFCF-49DD-825E-C30945157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1">
              <a:extLst>
                <a:ext uri="{FF2B5EF4-FFF2-40B4-BE49-F238E27FC236}">
                  <a16:creationId xmlns:a16="http://schemas.microsoft.com/office/drawing/2014/main" id="{1E413199-4996-4C10-AEA5-9BF95FE76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DE2F5199-A480-4EF9-BA62-90FED028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37">
            <a:extLst>
              <a:ext uri="{FF2B5EF4-FFF2-40B4-BE49-F238E27FC236}">
                <a16:creationId xmlns:a16="http://schemas.microsoft.com/office/drawing/2014/main" id="{4B3934B1-7CB5-46CD-9CF4-DF3C1AD06D94}"/>
              </a:ext>
            </a:extLst>
          </p:cNvPr>
          <p:cNvGrpSpPr>
            <a:grpSpLocks/>
          </p:cNvGrpSpPr>
          <p:nvPr/>
        </p:nvGrpSpPr>
        <p:grpSpPr bwMode="auto">
          <a:xfrm>
            <a:off x="1746424" y="6048684"/>
            <a:ext cx="285750" cy="781050"/>
            <a:chOff x="2496" y="2112"/>
            <a:chExt cx="181" cy="499"/>
          </a:xfrm>
        </p:grpSpPr>
        <p:sp>
          <p:nvSpPr>
            <p:cNvPr id="126" name="Line 38">
              <a:extLst>
                <a:ext uri="{FF2B5EF4-FFF2-40B4-BE49-F238E27FC236}">
                  <a16:creationId xmlns:a16="http://schemas.microsoft.com/office/drawing/2014/main" id="{CBC5EE17-BF76-4A7E-9FD6-6A71658DE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9">
              <a:extLst>
                <a:ext uri="{FF2B5EF4-FFF2-40B4-BE49-F238E27FC236}">
                  <a16:creationId xmlns:a16="http://schemas.microsoft.com/office/drawing/2014/main" id="{65980D54-D38A-4C0B-834E-EEEF43508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40">
              <a:extLst>
                <a:ext uri="{FF2B5EF4-FFF2-40B4-BE49-F238E27FC236}">
                  <a16:creationId xmlns:a16="http://schemas.microsoft.com/office/drawing/2014/main" id="{FFA11670-6A1D-47A3-A7E3-E71C3D2C5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29" name="Freeform 41">
                <a:extLst>
                  <a:ext uri="{FF2B5EF4-FFF2-40B4-BE49-F238E27FC236}">
                    <a16:creationId xmlns:a16="http://schemas.microsoft.com/office/drawing/2014/main" id="{41063193-BE3C-4E84-A03C-81BA97632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42">
                <a:extLst>
                  <a:ext uri="{FF2B5EF4-FFF2-40B4-BE49-F238E27FC236}">
                    <a16:creationId xmlns:a16="http://schemas.microsoft.com/office/drawing/2014/main" id="{7B570BB3-CD0F-4AF4-B93E-AEF451BE8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43">
                <a:extLst>
                  <a:ext uri="{FF2B5EF4-FFF2-40B4-BE49-F238E27FC236}">
                    <a16:creationId xmlns:a16="http://schemas.microsoft.com/office/drawing/2014/main" id="{D9E656CE-A6EE-445F-8EAB-9D52B5E7C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29">
            <a:extLst>
              <a:ext uri="{FF2B5EF4-FFF2-40B4-BE49-F238E27FC236}">
                <a16:creationId xmlns:a16="http://schemas.microsoft.com/office/drawing/2014/main" id="{161C49C4-5321-4E50-827B-389DD1D19FAB}"/>
              </a:ext>
            </a:extLst>
          </p:cNvPr>
          <p:cNvGrpSpPr>
            <a:grpSpLocks/>
          </p:cNvGrpSpPr>
          <p:nvPr/>
        </p:nvGrpSpPr>
        <p:grpSpPr bwMode="auto">
          <a:xfrm>
            <a:off x="5614384" y="4662540"/>
            <a:ext cx="287338" cy="790575"/>
            <a:chOff x="528" y="240"/>
            <a:chExt cx="181" cy="498"/>
          </a:xfrm>
        </p:grpSpPr>
        <p:sp>
          <p:nvSpPr>
            <p:cNvPr id="133" name="Line 30">
              <a:extLst>
                <a:ext uri="{FF2B5EF4-FFF2-40B4-BE49-F238E27FC236}">
                  <a16:creationId xmlns:a16="http://schemas.microsoft.com/office/drawing/2014/main" id="{2A0E4C99-8525-4B20-9152-19ADDD232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1">
              <a:extLst>
                <a:ext uri="{FF2B5EF4-FFF2-40B4-BE49-F238E27FC236}">
                  <a16:creationId xmlns:a16="http://schemas.microsoft.com/office/drawing/2014/main" id="{B971B3B9-BDB0-47F3-948E-903729817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E785D1D9-E101-41B3-A630-D0087326A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37">
            <a:extLst>
              <a:ext uri="{FF2B5EF4-FFF2-40B4-BE49-F238E27FC236}">
                <a16:creationId xmlns:a16="http://schemas.microsoft.com/office/drawing/2014/main" id="{94BC6E46-62CC-4F8F-BBA1-49E446C8C483}"/>
              </a:ext>
            </a:extLst>
          </p:cNvPr>
          <p:cNvGrpSpPr>
            <a:grpSpLocks/>
          </p:cNvGrpSpPr>
          <p:nvPr/>
        </p:nvGrpSpPr>
        <p:grpSpPr bwMode="auto">
          <a:xfrm>
            <a:off x="6065374" y="5494946"/>
            <a:ext cx="285750" cy="781050"/>
            <a:chOff x="2496" y="2112"/>
            <a:chExt cx="181" cy="499"/>
          </a:xfrm>
        </p:grpSpPr>
        <p:sp>
          <p:nvSpPr>
            <p:cNvPr id="137" name="Line 38">
              <a:extLst>
                <a:ext uri="{FF2B5EF4-FFF2-40B4-BE49-F238E27FC236}">
                  <a16:creationId xmlns:a16="http://schemas.microsoft.com/office/drawing/2014/main" id="{DBF8CB83-1E14-49C7-9AA7-70A3E989B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9">
              <a:extLst>
                <a:ext uri="{FF2B5EF4-FFF2-40B4-BE49-F238E27FC236}">
                  <a16:creationId xmlns:a16="http://schemas.microsoft.com/office/drawing/2014/main" id="{0BA8CAA8-E66A-4BD4-9DD8-7146C9F91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40">
              <a:extLst>
                <a:ext uri="{FF2B5EF4-FFF2-40B4-BE49-F238E27FC236}">
                  <a16:creationId xmlns:a16="http://schemas.microsoft.com/office/drawing/2014/main" id="{A983D365-61B0-44E1-BD21-FAE4333BA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40" name="Freeform 41">
                <a:extLst>
                  <a:ext uri="{FF2B5EF4-FFF2-40B4-BE49-F238E27FC236}">
                    <a16:creationId xmlns:a16="http://schemas.microsoft.com/office/drawing/2014/main" id="{722243DA-78D5-4D75-856B-7D2B4B7DF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C9A77E41-CF38-47E6-93A1-8E486D39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E3DC8A68-4C31-4317-840C-E208CF976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37">
            <a:extLst>
              <a:ext uri="{FF2B5EF4-FFF2-40B4-BE49-F238E27FC236}">
                <a16:creationId xmlns:a16="http://schemas.microsoft.com/office/drawing/2014/main" id="{ED262750-4C4C-4EE3-9FE5-17CC59F4CF03}"/>
              </a:ext>
            </a:extLst>
          </p:cNvPr>
          <p:cNvGrpSpPr>
            <a:grpSpLocks/>
          </p:cNvGrpSpPr>
          <p:nvPr/>
        </p:nvGrpSpPr>
        <p:grpSpPr bwMode="auto">
          <a:xfrm>
            <a:off x="1210709" y="5621563"/>
            <a:ext cx="285750" cy="781050"/>
            <a:chOff x="2496" y="2112"/>
            <a:chExt cx="181" cy="499"/>
          </a:xfrm>
        </p:grpSpPr>
        <p:sp>
          <p:nvSpPr>
            <p:cNvPr id="144" name="Line 38">
              <a:extLst>
                <a:ext uri="{FF2B5EF4-FFF2-40B4-BE49-F238E27FC236}">
                  <a16:creationId xmlns:a16="http://schemas.microsoft.com/office/drawing/2014/main" id="{574B0035-D03A-4289-AA28-8F01EBEA3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39">
              <a:extLst>
                <a:ext uri="{FF2B5EF4-FFF2-40B4-BE49-F238E27FC236}">
                  <a16:creationId xmlns:a16="http://schemas.microsoft.com/office/drawing/2014/main" id="{1F5E1A2C-386A-43B0-9397-E946089F7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40">
              <a:extLst>
                <a:ext uri="{FF2B5EF4-FFF2-40B4-BE49-F238E27FC236}">
                  <a16:creationId xmlns:a16="http://schemas.microsoft.com/office/drawing/2014/main" id="{228C860B-FEC8-4394-8EA4-AADFAD7D65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47" name="Freeform 41">
                <a:extLst>
                  <a:ext uri="{FF2B5EF4-FFF2-40B4-BE49-F238E27FC236}">
                    <a16:creationId xmlns:a16="http://schemas.microsoft.com/office/drawing/2014/main" id="{5753FE62-2D67-4CF6-BEE2-CC1FB11E1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42">
                <a:extLst>
                  <a:ext uri="{FF2B5EF4-FFF2-40B4-BE49-F238E27FC236}">
                    <a16:creationId xmlns:a16="http://schemas.microsoft.com/office/drawing/2014/main" id="{81B4F65D-E536-4DA1-9DA4-A093D25F7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43">
                <a:extLst>
                  <a:ext uri="{FF2B5EF4-FFF2-40B4-BE49-F238E27FC236}">
                    <a16:creationId xmlns:a16="http://schemas.microsoft.com/office/drawing/2014/main" id="{AB125F29-1A46-4F93-B0E0-A5820BF63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" name="Group 44">
            <a:extLst>
              <a:ext uri="{FF2B5EF4-FFF2-40B4-BE49-F238E27FC236}">
                <a16:creationId xmlns:a16="http://schemas.microsoft.com/office/drawing/2014/main" id="{3A018425-0AD7-46A4-B3AF-9A9179995220}"/>
              </a:ext>
            </a:extLst>
          </p:cNvPr>
          <p:cNvGrpSpPr>
            <a:grpSpLocks/>
          </p:cNvGrpSpPr>
          <p:nvPr/>
        </p:nvGrpSpPr>
        <p:grpSpPr bwMode="auto">
          <a:xfrm>
            <a:off x="907608" y="4738728"/>
            <a:ext cx="287338" cy="787400"/>
            <a:chOff x="1756" y="2113"/>
            <a:chExt cx="181" cy="499"/>
          </a:xfrm>
        </p:grpSpPr>
        <p:sp>
          <p:nvSpPr>
            <p:cNvPr id="151" name="Line 45">
              <a:extLst>
                <a:ext uri="{FF2B5EF4-FFF2-40B4-BE49-F238E27FC236}">
                  <a16:creationId xmlns:a16="http://schemas.microsoft.com/office/drawing/2014/main" id="{FCF0A969-BFAA-4E16-AE09-B217216B6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46">
              <a:extLst>
                <a:ext uri="{FF2B5EF4-FFF2-40B4-BE49-F238E27FC236}">
                  <a16:creationId xmlns:a16="http://schemas.microsoft.com/office/drawing/2014/main" id="{E45801EB-D131-483B-8F35-D687AF749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47">
              <a:extLst>
                <a:ext uri="{FF2B5EF4-FFF2-40B4-BE49-F238E27FC236}">
                  <a16:creationId xmlns:a16="http://schemas.microsoft.com/office/drawing/2014/main" id="{8DD32D6E-6A79-4B78-B773-5FBFF43AA2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54" name="Freeform 48">
                <a:extLst>
                  <a:ext uri="{FF2B5EF4-FFF2-40B4-BE49-F238E27FC236}">
                    <a16:creationId xmlns:a16="http://schemas.microsoft.com/office/drawing/2014/main" id="{9458597B-7B07-41AD-9C37-0C3C8DB95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49">
                <a:extLst>
                  <a:ext uri="{FF2B5EF4-FFF2-40B4-BE49-F238E27FC236}">
                    <a16:creationId xmlns:a16="http://schemas.microsoft.com/office/drawing/2014/main" id="{73DD2371-4590-4EDE-BE5E-638DC8620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50">
                <a:extLst>
                  <a:ext uri="{FF2B5EF4-FFF2-40B4-BE49-F238E27FC236}">
                    <a16:creationId xmlns:a16="http://schemas.microsoft.com/office/drawing/2014/main" id="{C936D3CA-BAC8-45CA-B898-4C23733D37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7" name="Group 37">
            <a:extLst>
              <a:ext uri="{FF2B5EF4-FFF2-40B4-BE49-F238E27FC236}">
                <a16:creationId xmlns:a16="http://schemas.microsoft.com/office/drawing/2014/main" id="{32911558-4D07-479E-82CE-60581BF43B18}"/>
              </a:ext>
            </a:extLst>
          </p:cNvPr>
          <p:cNvGrpSpPr>
            <a:grpSpLocks/>
          </p:cNvGrpSpPr>
          <p:nvPr/>
        </p:nvGrpSpPr>
        <p:grpSpPr bwMode="auto">
          <a:xfrm>
            <a:off x="5667319" y="6077211"/>
            <a:ext cx="285750" cy="781050"/>
            <a:chOff x="2496" y="2112"/>
            <a:chExt cx="181" cy="499"/>
          </a:xfrm>
        </p:grpSpPr>
        <p:sp>
          <p:nvSpPr>
            <p:cNvPr id="158" name="Line 38">
              <a:extLst>
                <a:ext uri="{FF2B5EF4-FFF2-40B4-BE49-F238E27FC236}">
                  <a16:creationId xmlns:a16="http://schemas.microsoft.com/office/drawing/2014/main" id="{E2F2A687-BF4A-46AA-AD7A-8A4D3DA14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9">
              <a:extLst>
                <a:ext uri="{FF2B5EF4-FFF2-40B4-BE49-F238E27FC236}">
                  <a16:creationId xmlns:a16="http://schemas.microsoft.com/office/drawing/2014/main" id="{F0E13D87-8861-41F8-9F60-FD4B30E47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40">
              <a:extLst>
                <a:ext uri="{FF2B5EF4-FFF2-40B4-BE49-F238E27FC236}">
                  <a16:creationId xmlns:a16="http://schemas.microsoft.com/office/drawing/2014/main" id="{8DB0A863-01C1-478D-AE89-D07816AD3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61" name="Freeform 41">
                <a:extLst>
                  <a:ext uri="{FF2B5EF4-FFF2-40B4-BE49-F238E27FC236}">
                    <a16:creationId xmlns:a16="http://schemas.microsoft.com/office/drawing/2014/main" id="{504FCF94-1F18-4368-B5E2-66CFD8DBE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42">
                <a:extLst>
                  <a:ext uri="{FF2B5EF4-FFF2-40B4-BE49-F238E27FC236}">
                    <a16:creationId xmlns:a16="http://schemas.microsoft.com/office/drawing/2014/main" id="{07EF4043-53AF-46DD-AC82-A0D0F6067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43">
                <a:extLst>
                  <a:ext uri="{FF2B5EF4-FFF2-40B4-BE49-F238E27FC236}">
                    <a16:creationId xmlns:a16="http://schemas.microsoft.com/office/drawing/2014/main" id="{13F81B45-F6B0-43F7-8141-C0DF7E378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4" name="Group 44">
            <a:extLst>
              <a:ext uri="{FF2B5EF4-FFF2-40B4-BE49-F238E27FC236}">
                <a16:creationId xmlns:a16="http://schemas.microsoft.com/office/drawing/2014/main" id="{E0A69CF5-713C-4C81-8E98-A5D8832AADFC}"/>
              </a:ext>
            </a:extLst>
          </p:cNvPr>
          <p:cNvGrpSpPr>
            <a:grpSpLocks/>
          </p:cNvGrpSpPr>
          <p:nvPr/>
        </p:nvGrpSpPr>
        <p:grpSpPr bwMode="auto">
          <a:xfrm>
            <a:off x="6214071" y="4641274"/>
            <a:ext cx="287338" cy="787400"/>
            <a:chOff x="1756" y="2113"/>
            <a:chExt cx="181" cy="499"/>
          </a:xfrm>
        </p:grpSpPr>
        <p:sp>
          <p:nvSpPr>
            <p:cNvPr id="165" name="Line 45">
              <a:extLst>
                <a:ext uri="{FF2B5EF4-FFF2-40B4-BE49-F238E27FC236}">
                  <a16:creationId xmlns:a16="http://schemas.microsoft.com/office/drawing/2014/main" id="{C9F2C4DD-4C06-422E-995E-CD21CCBB9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46">
              <a:extLst>
                <a:ext uri="{FF2B5EF4-FFF2-40B4-BE49-F238E27FC236}">
                  <a16:creationId xmlns:a16="http://schemas.microsoft.com/office/drawing/2014/main" id="{DCE054D4-B1C8-411A-9615-DF730F4F4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7" name="Group 47">
              <a:extLst>
                <a:ext uri="{FF2B5EF4-FFF2-40B4-BE49-F238E27FC236}">
                  <a16:creationId xmlns:a16="http://schemas.microsoft.com/office/drawing/2014/main" id="{BE1F4F42-B720-42EA-845F-BF2E8403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68" name="Freeform 48">
                <a:extLst>
                  <a:ext uri="{FF2B5EF4-FFF2-40B4-BE49-F238E27FC236}">
                    <a16:creationId xmlns:a16="http://schemas.microsoft.com/office/drawing/2014/main" id="{7A5BE755-E365-4550-A15A-BA17EB3F7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49">
                <a:extLst>
                  <a:ext uri="{FF2B5EF4-FFF2-40B4-BE49-F238E27FC236}">
                    <a16:creationId xmlns:a16="http://schemas.microsoft.com/office/drawing/2014/main" id="{70EDA8A1-6807-4D60-97F7-13CDD56CC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50">
                <a:extLst>
                  <a:ext uri="{FF2B5EF4-FFF2-40B4-BE49-F238E27FC236}">
                    <a16:creationId xmlns:a16="http://schemas.microsoft.com/office/drawing/2014/main" id="{DA302B2C-61AE-4074-BE0D-F9712B49BD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None, the diagram is self-explanatory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37">
            <a:extLst>
              <a:ext uri="{FF2B5EF4-FFF2-40B4-BE49-F238E27FC236}">
                <a16:creationId xmlns:a16="http://schemas.microsoft.com/office/drawing/2014/main" id="{EC5E395E-B089-4789-82C4-8F373CEF50B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746750"/>
            <a:ext cx="285750" cy="781050"/>
            <a:chOff x="2496" y="2112"/>
            <a:chExt cx="181" cy="499"/>
          </a:xfrm>
        </p:grpSpPr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67FCECF9-008E-4C5D-9EEF-8BB610E0B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C0641FB6-937E-4647-88FB-5409E7E89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40">
              <a:extLst>
                <a:ext uri="{FF2B5EF4-FFF2-40B4-BE49-F238E27FC236}">
                  <a16:creationId xmlns:a16="http://schemas.microsoft.com/office/drawing/2014/main" id="{967C6ACD-30EF-4A37-9505-6DC9EB65D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51" name="Freeform 41">
                <a:extLst>
                  <a:ext uri="{FF2B5EF4-FFF2-40B4-BE49-F238E27FC236}">
                    <a16:creationId xmlns:a16="http://schemas.microsoft.com/office/drawing/2014/main" id="{B27C76C6-AA1D-4F59-B7CA-C30FB05E8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42">
                <a:extLst>
                  <a:ext uri="{FF2B5EF4-FFF2-40B4-BE49-F238E27FC236}">
                    <a16:creationId xmlns:a16="http://schemas.microsoft.com/office/drawing/2014/main" id="{1D1FD3CF-84C4-436D-B554-A1AC6FA0B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43">
                <a:extLst>
                  <a:ext uri="{FF2B5EF4-FFF2-40B4-BE49-F238E27FC236}">
                    <a16:creationId xmlns:a16="http://schemas.microsoft.com/office/drawing/2014/main" id="{A29C2772-439F-46A8-B893-5E750EE42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         Headshot Target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470190-07FD-4115-87C6-95B66F0DED5B}"/>
              </a:ext>
            </a:extLst>
          </p:cNvPr>
          <p:cNvSpPr txBox="1"/>
          <p:nvPr/>
        </p:nvSpPr>
        <p:spPr>
          <a:xfrm>
            <a:off x="2085618" y="581488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         Non-Threat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1DE6A-3949-4A2F-BC15-9419AE909103}"/>
              </a:ext>
            </a:extLst>
          </p:cNvPr>
          <p:cNvSpPr txBox="1"/>
          <p:nvPr/>
        </p:nvSpPr>
        <p:spPr>
          <a:xfrm>
            <a:off x="2082486" y="5121831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96" name="Group 21">
            <a:extLst>
              <a:ext uri="{FF2B5EF4-FFF2-40B4-BE49-F238E27FC236}">
                <a16:creationId xmlns:a16="http://schemas.microsoft.com/office/drawing/2014/main" id="{63D729C5-6A1F-4FE4-B71D-ED0FCB0396EE}"/>
              </a:ext>
            </a:extLst>
          </p:cNvPr>
          <p:cNvGrpSpPr>
            <a:grpSpLocks/>
          </p:cNvGrpSpPr>
          <p:nvPr/>
        </p:nvGrpSpPr>
        <p:grpSpPr bwMode="auto">
          <a:xfrm>
            <a:off x="2545994" y="5029200"/>
            <a:ext cx="185738" cy="660400"/>
            <a:chOff x="5403" y="3457"/>
            <a:chExt cx="209" cy="755"/>
          </a:xfrm>
        </p:grpSpPr>
        <p:sp>
          <p:nvSpPr>
            <p:cNvPr id="97" name="Oval 22">
              <a:extLst>
                <a:ext uri="{FF2B5EF4-FFF2-40B4-BE49-F238E27FC236}">
                  <a16:creationId xmlns:a16="http://schemas.microsoft.com/office/drawing/2014/main" id="{E2DB5A60-7139-4C90-B71E-3A7F6E2AC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23">
              <a:extLst>
                <a:ext uri="{FF2B5EF4-FFF2-40B4-BE49-F238E27FC236}">
                  <a16:creationId xmlns:a16="http://schemas.microsoft.com/office/drawing/2014/main" id="{22835A5A-CD8D-45DF-8706-BA0D03CB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AA92FD13-0810-4BC3-96E6-B5CDD261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AEBFE9BB-6315-4613-8B40-3CA99F1A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5D7BE883-7998-4F98-9D59-A3F72EB1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718B1A27-8320-4C4E-8B6A-9498BA7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id="{2835E9E6-E43A-46A5-96DD-672F01E6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127</Words>
  <Application>Microsoft Office PowerPoint</Application>
  <PresentationFormat>Custom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2018-11-06T03:02:48Z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